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9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8"/>
  </p:notesMasterIdLst>
  <p:sldIdLst>
    <p:sldId id="256" r:id="rId2"/>
    <p:sldId id="274" r:id="rId3"/>
    <p:sldId id="311" r:id="rId4"/>
    <p:sldId id="312" r:id="rId5"/>
    <p:sldId id="313" r:id="rId6"/>
    <p:sldId id="314" r:id="rId7"/>
    <p:sldId id="315" r:id="rId8"/>
    <p:sldId id="316" r:id="rId9"/>
    <p:sldId id="310" r:id="rId10"/>
    <p:sldId id="317" r:id="rId11"/>
    <p:sldId id="283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7" r:id="rId32"/>
    <p:sldId id="280" r:id="rId33"/>
    <p:sldId id="318" r:id="rId34"/>
    <p:sldId id="319" r:id="rId35"/>
    <p:sldId id="320" r:id="rId36"/>
    <p:sldId id="321" r:id="rId37"/>
    <p:sldId id="322" r:id="rId38"/>
    <p:sldId id="323" r:id="rId39"/>
    <p:sldId id="324" r:id="rId40"/>
    <p:sldId id="325" r:id="rId41"/>
    <p:sldId id="406" r:id="rId42"/>
    <p:sldId id="407" r:id="rId43"/>
    <p:sldId id="371" r:id="rId44"/>
    <p:sldId id="370" r:id="rId45"/>
    <p:sldId id="372" r:id="rId46"/>
    <p:sldId id="374" r:id="rId47"/>
    <p:sldId id="408" r:id="rId48"/>
    <p:sldId id="375" r:id="rId49"/>
    <p:sldId id="399" r:id="rId50"/>
    <p:sldId id="376" r:id="rId51"/>
    <p:sldId id="377" r:id="rId52"/>
    <p:sldId id="378" r:id="rId53"/>
    <p:sldId id="379" r:id="rId54"/>
    <p:sldId id="380" r:id="rId55"/>
    <p:sldId id="381" r:id="rId56"/>
    <p:sldId id="383" r:id="rId57"/>
    <p:sldId id="409" r:id="rId58"/>
    <p:sldId id="384" r:id="rId59"/>
    <p:sldId id="382" r:id="rId60"/>
    <p:sldId id="385" r:id="rId61"/>
    <p:sldId id="386" r:id="rId62"/>
    <p:sldId id="387" r:id="rId63"/>
    <p:sldId id="388" r:id="rId64"/>
    <p:sldId id="400" r:id="rId65"/>
    <p:sldId id="401" r:id="rId66"/>
    <p:sldId id="389" r:id="rId67"/>
    <p:sldId id="402" r:id="rId68"/>
    <p:sldId id="410" r:id="rId69"/>
    <p:sldId id="390" r:id="rId70"/>
    <p:sldId id="403" r:id="rId71"/>
    <p:sldId id="393" r:id="rId72"/>
    <p:sldId id="411" r:id="rId73"/>
    <p:sldId id="412" r:id="rId74"/>
    <p:sldId id="413" r:id="rId75"/>
    <p:sldId id="404" r:id="rId76"/>
    <p:sldId id="414" r:id="rId77"/>
    <p:sldId id="415" r:id="rId78"/>
    <p:sldId id="416" r:id="rId79"/>
    <p:sldId id="417" r:id="rId80"/>
    <p:sldId id="418" r:id="rId81"/>
    <p:sldId id="419" r:id="rId82"/>
    <p:sldId id="420" r:id="rId83"/>
    <p:sldId id="421" r:id="rId84"/>
    <p:sldId id="422" r:id="rId85"/>
    <p:sldId id="423" r:id="rId86"/>
    <p:sldId id="424" r:id="rId87"/>
    <p:sldId id="425" r:id="rId88"/>
    <p:sldId id="426" r:id="rId89"/>
    <p:sldId id="427" r:id="rId90"/>
    <p:sldId id="428" r:id="rId91"/>
    <p:sldId id="429" r:id="rId92"/>
    <p:sldId id="430" r:id="rId93"/>
    <p:sldId id="431" r:id="rId94"/>
    <p:sldId id="432" r:id="rId95"/>
    <p:sldId id="433" r:id="rId96"/>
    <p:sldId id="434" r:id="rId97"/>
    <p:sldId id="435" r:id="rId98"/>
    <p:sldId id="436" r:id="rId99"/>
    <p:sldId id="437" r:id="rId100"/>
    <p:sldId id="453" r:id="rId101"/>
    <p:sldId id="456" r:id="rId102"/>
    <p:sldId id="457" r:id="rId103"/>
    <p:sldId id="458" r:id="rId104"/>
    <p:sldId id="459" r:id="rId105"/>
    <p:sldId id="460" r:id="rId106"/>
    <p:sldId id="461" r:id="rId107"/>
    <p:sldId id="438" r:id="rId108"/>
    <p:sldId id="440" r:id="rId109"/>
    <p:sldId id="441" r:id="rId110"/>
    <p:sldId id="442" r:id="rId111"/>
    <p:sldId id="443" r:id="rId112"/>
    <p:sldId id="444" r:id="rId113"/>
    <p:sldId id="445" r:id="rId114"/>
    <p:sldId id="446" r:id="rId115"/>
    <p:sldId id="447" r:id="rId116"/>
    <p:sldId id="268" r:id="rId1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6055" autoAdjust="0"/>
  </p:normalViewPr>
  <p:slideViewPr>
    <p:cSldViewPr snapToGrid="0" showGuides="1">
      <p:cViewPr varScale="1">
        <p:scale>
          <a:sx n="52" d="100"/>
          <a:sy n="52" d="100"/>
        </p:scale>
        <p:origin x="1160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diagrams/_rels/data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image" Target="../media/image61.pn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image" Target="../media/image64.jpeg"/></Relationships>
</file>

<file path=ppt/diagrams/_rels/drawing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image" Target="../media/image61.pn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image" Target="../media/image6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68343B-C1D4-447E-BA0D-885D9669B7A5}" type="doc">
      <dgm:prSet loTypeId="urn:microsoft.com/office/officeart/2008/layout/PictureStrips" loCatId="picture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D5A4AF25-3F72-4195-B58B-2C19FA571AC7}">
      <dgm:prSet phldrT="[Text]" custT="1"/>
      <dgm:spPr/>
      <dgm:t>
        <a:bodyPr/>
        <a:lstStyle/>
        <a:p>
          <a:r>
            <a:rPr lang="en-US" sz="2000" b="0" dirty="0" err="1">
              <a:latin typeface="Arial" pitchFamily="34" charset="0"/>
              <a:cs typeface="Arial" pitchFamily="34" charset="0"/>
            </a:rPr>
            <a:t>Barang</a:t>
          </a:r>
          <a:r>
            <a:rPr lang="id-ID" sz="2000" b="0" dirty="0">
              <a:latin typeface="Arial" pitchFamily="34" charset="0"/>
              <a:cs typeface="Arial" pitchFamily="34" charset="0"/>
            </a:rPr>
            <a:t> </a:t>
          </a:r>
          <a:endParaRPr lang="en-US" sz="2000" b="0" dirty="0">
            <a:latin typeface="Arial" pitchFamily="34" charset="0"/>
            <a:cs typeface="Arial" pitchFamily="34" charset="0"/>
          </a:endParaRPr>
        </a:p>
      </dgm:t>
    </dgm:pt>
    <dgm:pt modelId="{46DB865C-43F4-4054-963B-0683419A88CA}" type="parTrans" cxnId="{AE31A4A2-6963-456F-A1E8-41228B41B4B5}">
      <dgm:prSet/>
      <dgm:spPr/>
      <dgm:t>
        <a:bodyPr/>
        <a:lstStyle/>
        <a:p>
          <a:endParaRPr lang="en-US" sz="3200">
            <a:solidFill>
              <a:schemeClr val="tx1"/>
            </a:solidFill>
          </a:endParaRPr>
        </a:p>
      </dgm:t>
    </dgm:pt>
    <dgm:pt modelId="{64AF0D8D-09C3-42DD-B662-293087243722}" type="sibTrans" cxnId="{AE31A4A2-6963-456F-A1E8-41228B41B4B5}">
      <dgm:prSet/>
      <dgm:spPr/>
      <dgm:t>
        <a:bodyPr/>
        <a:lstStyle/>
        <a:p>
          <a:endParaRPr lang="en-US" sz="3200">
            <a:solidFill>
              <a:schemeClr val="tx1"/>
            </a:solidFill>
          </a:endParaRPr>
        </a:p>
      </dgm:t>
    </dgm:pt>
    <dgm:pt modelId="{1E750E2C-673A-4E50-9288-68D687688D3F}">
      <dgm:prSet phldrT="[Text]" custT="1"/>
      <dgm:spPr/>
      <dgm:t>
        <a:bodyPr/>
        <a:lstStyle/>
        <a:p>
          <a:r>
            <a:rPr lang="en-US" sz="2000" b="0" dirty="0" err="1">
              <a:latin typeface="Arial" pitchFamily="34" charset="0"/>
              <a:cs typeface="Arial" pitchFamily="34" charset="0"/>
            </a:rPr>
            <a:t>Pekerjaan</a:t>
          </a:r>
          <a:r>
            <a:rPr lang="en-US" sz="2000" b="0" dirty="0">
              <a:latin typeface="Arial" pitchFamily="34" charset="0"/>
              <a:cs typeface="Arial" pitchFamily="34" charset="0"/>
            </a:rPr>
            <a:t> </a:t>
          </a:r>
          <a:r>
            <a:rPr lang="en-US" sz="2000" b="0" dirty="0" err="1">
              <a:latin typeface="Arial" pitchFamily="34" charset="0"/>
              <a:cs typeface="Arial" pitchFamily="34" charset="0"/>
            </a:rPr>
            <a:t>Konstruksi</a:t>
          </a:r>
          <a:endParaRPr lang="en-US" sz="2000" b="0" dirty="0">
            <a:latin typeface="Arial" pitchFamily="34" charset="0"/>
            <a:cs typeface="Arial" pitchFamily="34" charset="0"/>
          </a:endParaRPr>
        </a:p>
      </dgm:t>
    </dgm:pt>
    <dgm:pt modelId="{C16B52D0-C5AD-4361-BD35-811B255CFA7B}" type="parTrans" cxnId="{B584B950-CE63-4903-A4BF-137344DB6BF0}">
      <dgm:prSet/>
      <dgm:spPr/>
      <dgm:t>
        <a:bodyPr/>
        <a:lstStyle/>
        <a:p>
          <a:endParaRPr lang="en-US" sz="3200">
            <a:solidFill>
              <a:schemeClr val="tx1"/>
            </a:solidFill>
          </a:endParaRPr>
        </a:p>
      </dgm:t>
    </dgm:pt>
    <dgm:pt modelId="{40390D1A-0154-4F21-B23C-30426ECE8315}" type="sibTrans" cxnId="{B584B950-CE63-4903-A4BF-137344DB6BF0}">
      <dgm:prSet/>
      <dgm:spPr/>
      <dgm:t>
        <a:bodyPr/>
        <a:lstStyle/>
        <a:p>
          <a:endParaRPr lang="en-US" sz="3200">
            <a:solidFill>
              <a:schemeClr val="tx1"/>
            </a:solidFill>
          </a:endParaRPr>
        </a:p>
      </dgm:t>
    </dgm:pt>
    <dgm:pt modelId="{71C9DD56-7A08-48A3-B33E-674E99D71C28}">
      <dgm:prSet phldrT="[Text]" custT="1"/>
      <dgm:spPr/>
      <dgm:t>
        <a:bodyPr/>
        <a:lstStyle/>
        <a:p>
          <a:r>
            <a:rPr lang="en-US" sz="2000" b="0" dirty="0" err="1">
              <a:latin typeface="Arial" pitchFamily="34" charset="0"/>
              <a:cs typeface="Arial" pitchFamily="34" charset="0"/>
            </a:rPr>
            <a:t>Jasa</a:t>
          </a:r>
          <a:r>
            <a:rPr lang="en-US" sz="2000" b="0" dirty="0">
              <a:latin typeface="Arial" pitchFamily="34" charset="0"/>
              <a:cs typeface="Arial" pitchFamily="34" charset="0"/>
            </a:rPr>
            <a:t> </a:t>
          </a:r>
          <a:r>
            <a:rPr lang="en-US" sz="2000" b="0" dirty="0" err="1">
              <a:latin typeface="Arial" pitchFamily="34" charset="0"/>
              <a:cs typeface="Arial" pitchFamily="34" charset="0"/>
            </a:rPr>
            <a:t>Konsultansi</a:t>
          </a:r>
          <a:r>
            <a:rPr lang="id-ID" sz="2000" b="0" dirty="0">
              <a:latin typeface="Arial" pitchFamily="34" charset="0"/>
              <a:cs typeface="Arial" pitchFamily="34" charset="0"/>
            </a:rPr>
            <a:t> </a:t>
          </a:r>
          <a:endParaRPr lang="en-US" sz="2000" b="0" dirty="0">
            <a:latin typeface="Arial" pitchFamily="34" charset="0"/>
            <a:cs typeface="Arial" pitchFamily="34" charset="0"/>
          </a:endParaRPr>
        </a:p>
      </dgm:t>
    </dgm:pt>
    <dgm:pt modelId="{E92F41F2-CEC5-4786-B51A-A3E1AE9FE476}" type="parTrans" cxnId="{649FAAE4-4757-4A97-BBD8-4D181DB34267}">
      <dgm:prSet/>
      <dgm:spPr/>
      <dgm:t>
        <a:bodyPr/>
        <a:lstStyle/>
        <a:p>
          <a:endParaRPr lang="en-US" sz="3200">
            <a:solidFill>
              <a:schemeClr val="tx1"/>
            </a:solidFill>
          </a:endParaRPr>
        </a:p>
      </dgm:t>
    </dgm:pt>
    <dgm:pt modelId="{A8115B3A-4CA5-445A-AD6E-ABEF5FA69432}" type="sibTrans" cxnId="{649FAAE4-4757-4A97-BBD8-4D181DB34267}">
      <dgm:prSet/>
      <dgm:spPr/>
      <dgm:t>
        <a:bodyPr/>
        <a:lstStyle/>
        <a:p>
          <a:endParaRPr lang="en-US" sz="3200">
            <a:solidFill>
              <a:schemeClr val="tx1"/>
            </a:solidFill>
          </a:endParaRPr>
        </a:p>
      </dgm:t>
    </dgm:pt>
    <dgm:pt modelId="{7FAF5D4E-F8CC-4B04-9A2C-543E8D67BAA0}">
      <dgm:prSet custT="1"/>
      <dgm:spPr/>
      <dgm:t>
        <a:bodyPr/>
        <a:lstStyle/>
        <a:p>
          <a:r>
            <a:rPr lang="en-US" sz="2000" b="0" dirty="0" err="1">
              <a:latin typeface="Arial" pitchFamily="34" charset="0"/>
              <a:cs typeface="Arial" pitchFamily="34" charset="0"/>
            </a:rPr>
            <a:t>Jasa</a:t>
          </a:r>
          <a:r>
            <a:rPr lang="en-US" sz="2000" b="0" dirty="0">
              <a:latin typeface="Arial" pitchFamily="34" charset="0"/>
              <a:cs typeface="Arial" pitchFamily="34" charset="0"/>
            </a:rPr>
            <a:t> </a:t>
          </a:r>
          <a:r>
            <a:rPr lang="en-US" sz="2000" b="0" dirty="0" err="1">
              <a:latin typeface="Arial" pitchFamily="34" charset="0"/>
              <a:cs typeface="Arial" pitchFamily="34" charset="0"/>
            </a:rPr>
            <a:t>Lainnya</a:t>
          </a:r>
          <a:endParaRPr lang="en-US" sz="2000" b="0" dirty="0">
            <a:latin typeface="Arial" pitchFamily="34" charset="0"/>
            <a:cs typeface="Arial" pitchFamily="34" charset="0"/>
          </a:endParaRPr>
        </a:p>
      </dgm:t>
    </dgm:pt>
    <dgm:pt modelId="{0DD9A19B-EBB3-4B66-ADA6-ED56DB403A9A}" type="parTrans" cxnId="{F7663BB3-6189-4A06-A93D-077B5BD923A0}">
      <dgm:prSet/>
      <dgm:spPr/>
      <dgm:t>
        <a:bodyPr/>
        <a:lstStyle/>
        <a:p>
          <a:endParaRPr lang="en-US" sz="3200">
            <a:solidFill>
              <a:schemeClr val="tx1"/>
            </a:solidFill>
          </a:endParaRPr>
        </a:p>
      </dgm:t>
    </dgm:pt>
    <dgm:pt modelId="{E1F1249D-BB7B-4B3C-A45E-2EE6D5830702}" type="sibTrans" cxnId="{F7663BB3-6189-4A06-A93D-077B5BD923A0}">
      <dgm:prSet/>
      <dgm:spPr/>
      <dgm:t>
        <a:bodyPr/>
        <a:lstStyle/>
        <a:p>
          <a:endParaRPr lang="en-US" sz="3200">
            <a:solidFill>
              <a:schemeClr val="tx1"/>
            </a:solidFill>
          </a:endParaRPr>
        </a:p>
      </dgm:t>
    </dgm:pt>
    <dgm:pt modelId="{C4C2B137-670B-4A26-86FB-22B02A3080D0}" type="pres">
      <dgm:prSet presAssocID="{E068343B-C1D4-447E-BA0D-885D9669B7A5}" presName="Name0" presStyleCnt="0">
        <dgm:presLayoutVars>
          <dgm:dir/>
          <dgm:resizeHandles val="exact"/>
        </dgm:presLayoutVars>
      </dgm:prSet>
      <dgm:spPr/>
    </dgm:pt>
    <dgm:pt modelId="{B38EC1C4-0433-4A12-A6F0-C798B04B56D2}" type="pres">
      <dgm:prSet presAssocID="{D5A4AF25-3F72-4195-B58B-2C19FA571AC7}" presName="composite" presStyleCnt="0"/>
      <dgm:spPr/>
    </dgm:pt>
    <dgm:pt modelId="{66E07FDB-6247-4952-843A-424F85EB3FF9}" type="pres">
      <dgm:prSet presAssocID="{D5A4AF25-3F72-4195-B58B-2C19FA571AC7}" presName="rect1" presStyleLbl="trAlignAcc1" presStyleIdx="0" presStyleCnt="4">
        <dgm:presLayoutVars>
          <dgm:bulletEnabled val="1"/>
        </dgm:presLayoutVars>
      </dgm:prSet>
      <dgm:spPr/>
    </dgm:pt>
    <dgm:pt modelId="{71F59337-2E37-4817-ABC1-8D4B6AD9A2D7}" type="pres">
      <dgm:prSet presAssocID="{D5A4AF25-3F72-4195-B58B-2C19FA571AC7}" presName="rect2" presStyleLbl="fgImgPlace1" presStyleIdx="0" presStyleCnt="4"/>
      <dgm:spPr>
        <a:solidFill>
          <a:srgbClr val="FFC000"/>
        </a:solidFill>
      </dgm:spPr>
    </dgm:pt>
    <dgm:pt modelId="{FACB46E7-6F44-4A35-A299-8809A80D5DAA}" type="pres">
      <dgm:prSet presAssocID="{64AF0D8D-09C3-42DD-B662-293087243722}" presName="sibTrans" presStyleCnt="0"/>
      <dgm:spPr/>
    </dgm:pt>
    <dgm:pt modelId="{92218146-0467-4CB1-A582-5F3E45A3FFF5}" type="pres">
      <dgm:prSet presAssocID="{1E750E2C-673A-4E50-9288-68D687688D3F}" presName="composite" presStyleCnt="0"/>
      <dgm:spPr/>
    </dgm:pt>
    <dgm:pt modelId="{BFE06AA3-057F-4CEA-9E71-9F1BF6C52285}" type="pres">
      <dgm:prSet presAssocID="{1E750E2C-673A-4E50-9288-68D687688D3F}" presName="rect1" presStyleLbl="trAlignAcc1" presStyleIdx="1" presStyleCnt="4" custLinFactNeighborX="-851" custLinFactNeighborY="-3570">
        <dgm:presLayoutVars>
          <dgm:bulletEnabled val="1"/>
        </dgm:presLayoutVars>
      </dgm:prSet>
      <dgm:spPr/>
    </dgm:pt>
    <dgm:pt modelId="{9D5EA922-28E2-4A74-938D-BAB5127842FC}" type="pres">
      <dgm:prSet presAssocID="{1E750E2C-673A-4E50-9288-68D687688D3F}" presName="rect2" presStyleLbl="fgImgPlace1" presStyleIdx="1" presStyleCnt="4"/>
      <dgm:spPr>
        <a:solidFill>
          <a:schemeClr val="accent5"/>
        </a:solidFill>
      </dgm:spPr>
    </dgm:pt>
    <dgm:pt modelId="{832F2E70-A942-437C-8980-0502428E07DE}" type="pres">
      <dgm:prSet presAssocID="{40390D1A-0154-4F21-B23C-30426ECE8315}" presName="sibTrans" presStyleCnt="0"/>
      <dgm:spPr/>
    </dgm:pt>
    <dgm:pt modelId="{03FD447D-2105-4045-98B2-7D053676AA21}" type="pres">
      <dgm:prSet presAssocID="{71C9DD56-7A08-48A3-B33E-674E99D71C28}" presName="composite" presStyleCnt="0"/>
      <dgm:spPr/>
    </dgm:pt>
    <dgm:pt modelId="{1F9F27D7-C3B8-4D43-908B-FC2A5FCC2AE8}" type="pres">
      <dgm:prSet presAssocID="{71C9DD56-7A08-48A3-B33E-674E99D71C28}" presName="rect1" presStyleLbl="trAlignAcc1" presStyleIdx="2" presStyleCnt="4">
        <dgm:presLayoutVars>
          <dgm:bulletEnabled val="1"/>
        </dgm:presLayoutVars>
      </dgm:prSet>
      <dgm:spPr/>
    </dgm:pt>
    <dgm:pt modelId="{3759FAE1-F5BC-4720-9C61-621FF3314CD9}" type="pres">
      <dgm:prSet presAssocID="{71C9DD56-7A08-48A3-B33E-674E99D71C28}" presName="rect2" presStyleLbl="fgImgPlace1" presStyleIdx="2" presStyleCnt="4"/>
      <dgm:spPr>
        <a:solidFill>
          <a:schemeClr val="accent2"/>
        </a:solidFill>
      </dgm:spPr>
    </dgm:pt>
    <dgm:pt modelId="{7BE4205E-2089-4773-8143-E6DAE8F77F80}" type="pres">
      <dgm:prSet presAssocID="{A8115B3A-4CA5-445A-AD6E-ABEF5FA69432}" presName="sibTrans" presStyleCnt="0"/>
      <dgm:spPr/>
    </dgm:pt>
    <dgm:pt modelId="{15E849E3-1596-4C82-AABD-B3B26F51B8AC}" type="pres">
      <dgm:prSet presAssocID="{7FAF5D4E-F8CC-4B04-9A2C-543E8D67BAA0}" presName="composite" presStyleCnt="0"/>
      <dgm:spPr/>
    </dgm:pt>
    <dgm:pt modelId="{A1F1D232-C09B-4401-98C4-C8597876456C}" type="pres">
      <dgm:prSet presAssocID="{7FAF5D4E-F8CC-4B04-9A2C-543E8D67BAA0}" presName="rect1" presStyleLbl="trAlignAcc1" presStyleIdx="3" presStyleCnt="4">
        <dgm:presLayoutVars>
          <dgm:bulletEnabled val="1"/>
        </dgm:presLayoutVars>
      </dgm:prSet>
      <dgm:spPr/>
    </dgm:pt>
    <dgm:pt modelId="{FECE7715-6DCD-42CD-8CE5-EE7FF15DCDCF}" type="pres">
      <dgm:prSet presAssocID="{7FAF5D4E-F8CC-4B04-9A2C-543E8D67BAA0}" presName="rect2" presStyleLbl="fgImgPlace1" presStyleIdx="3" presStyleCnt="4"/>
      <dgm:spPr>
        <a:solidFill>
          <a:srgbClr val="FFC000"/>
        </a:solidFill>
      </dgm:spPr>
    </dgm:pt>
  </dgm:ptLst>
  <dgm:cxnLst>
    <dgm:cxn modelId="{143C290B-DD6A-4935-9927-04D5F3705767}" type="presOf" srcId="{71C9DD56-7A08-48A3-B33E-674E99D71C28}" destId="{1F9F27D7-C3B8-4D43-908B-FC2A5FCC2AE8}" srcOrd="0" destOrd="0" presId="urn:microsoft.com/office/officeart/2008/layout/PictureStrips"/>
    <dgm:cxn modelId="{845D554C-EF3C-48AD-A047-E05DCFEA3CE1}" type="presOf" srcId="{7FAF5D4E-F8CC-4B04-9A2C-543E8D67BAA0}" destId="{A1F1D232-C09B-4401-98C4-C8597876456C}" srcOrd="0" destOrd="0" presId="urn:microsoft.com/office/officeart/2008/layout/PictureStrips"/>
    <dgm:cxn modelId="{B584B950-CE63-4903-A4BF-137344DB6BF0}" srcId="{E068343B-C1D4-447E-BA0D-885D9669B7A5}" destId="{1E750E2C-673A-4E50-9288-68D687688D3F}" srcOrd="1" destOrd="0" parTransId="{C16B52D0-C5AD-4361-BD35-811B255CFA7B}" sibTransId="{40390D1A-0154-4F21-B23C-30426ECE8315}"/>
    <dgm:cxn modelId="{B0CCBC91-0972-4395-A870-60B337FACE35}" type="presOf" srcId="{E068343B-C1D4-447E-BA0D-885D9669B7A5}" destId="{C4C2B137-670B-4A26-86FB-22B02A3080D0}" srcOrd="0" destOrd="0" presId="urn:microsoft.com/office/officeart/2008/layout/PictureStrips"/>
    <dgm:cxn modelId="{AE31A4A2-6963-456F-A1E8-41228B41B4B5}" srcId="{E068343B-C1D4-447E-BA0D-885D9669B7A5}" destId="{D5A4AF25-3F72-4195-B58B-2C19FA571AC7}" srcOrd="0" destOrd="0" parTransId="{46DB865C-43F4-4054-963B-0683419A88CA}" sibTransId="{64AF0D8D-09C3-42DD-B662-293087243722}"/>
    <dgm:cxn modelId="{F7663BB3-6189-4A06-A93D-077B5BD923A0}" srcId="{E068343B-C1D4-447E-BA0D-885D9669B7A5}" destId="{7FAF5D4E-F8CC-4B04-9A2C-543E8D67BAA0}" srcOrd="3" destOrd="0" parTransId="{0DD9A19B-EBB3-4B66-ADA6-ED56DB403A9A}" sibTransId="{E1F1249D-BB7B-4B3C-A45E-2EE6D5830702}"/>
    <dgm:cxn modelId="{478195E0-0324-491B-984D-F25FDAF30336}" type="presOf" srcId="{1E750E2C-673A-4E50-9288-68D687688D3F}" destId="{BFE06AA3-057F-4CEA-9E71-9F1BF6C52285}" srcOrd="0" destOrd="0" presId="urn:microsoft.com/office/officeart/2008/layout/PictureStrips"/>
    <dgm:cxn modelId="{649FAAE4-4757-4A97-BBD8-4D181DB34267}" srcId="{E068343B-C1D4-447E-BA0D-885D9669B7A5}" destId="{71C9DD56-7A08-48A3-B33E-674E99D71C28}" srcOrd="2" destOrd="0" parTransId="{E92F41F2-CEC5-4786-B51A-A3E1AE9FE476}" sibTransId="{A8115B3A-4CA5-445A-AD6E-ABEF5FA69432}"/>
    <dgm:cxn modelId="{88A92BEB-7F3A-494F-B286-22E20FF20A16}" type="presOf" srcId="{D5A4AF25-3F72-4195-B58B-2C19FA571AC7}" destId="{66E07FDB-6247-4952-843A-424F85EB3FF9}" srcOrd="0" destOrd="0" presId="urn:microsoft.com/office/officeart/2008/layout/PictureStrips"/>
    <dgm:cxn modelId="{92893C35-F571-4591-ACE8-8522922CC308}" type="presParOf" srcId="{C4C2B137-670B-4A26-86FB-22B02A3080D0}" destId="{B38EC1C4-0433-4A12-A6F0-C798B04B56D2}" srcOrd="0" destOrd="0" presId="urn:microsoft.com/office/officeart/2008/layout/PictureStrips"/>
    <dgm:cxn modelId="{C81279A9-CB86-4240-8414-5664A3B4DC91}" type="presParOf" srcId="{B38EC1C4-0433-4A12-A6F0-C798B04B56D2}" destId="{66E07FDB-6247-4952-843A-424F85EB3FF9}" srcOrd="0" destOrd="0" presId="urn:microsoft.com/office/officeart/2008/layout/PictureStrips"/>
    <dgm:cxn modelId="{AC508501-99CF-41A2-B312-245210459753}" type="presParOf" srcId="{B38EC1C4-0433-4A12-A6F0-C798B04B56D2}" destId="{71F59337-2E37-4817-ABC1-8D4B6AD9A2D7}" srcOrd="1" destOrd="0" presId="urn:microsoft.com/office/officeart/2008/layout/PictureStrips"/>
    <dgm:cxn modelId="{238EFE3D-3BE6-4946-A8CF-9151DE8604F7}" type="presParOf" srcId="{C4C2B137-670B-4A26-86FB-22B02A3080D0}" destId="{FACB46E7-6F44-4A35-A299-8809A80D5DAA}" srcOrd="1" destOrd="0" presId="urn:microsoft.com/office/officeart/2008/layout/PictureStrips"/>
    <dgm:cxn modelId="{8C423B32-8B4D-4127-B65D-5D787C3F1672}" type="presParOf" srcId="{C4C2B137-670B-4A26-86FB-22B02A3080D0}" destId="{92218146-0467-4CB1-A582-5F3E45A3FFF5}" srcOrd="2" destOrd="0" presId="urn:microsoft.com/office/officeart/2008/layout/PictureStrips"/>
    <dgm:cxn modelId="{F3A1566A-7B6A-4622-9CE9-E5CEE232163F}" type="presParOf" srcId="{92218146-0467-4CB1-A582-5F3E45A3FFF5}" destId="{BFE06AA3-057F-4CEA-9E71-9F1BF6C52285}" srcOrd="0" destOrd="0" presId="urn:microsoft.com/office/officeart/2008/layout/PictureStrips"/>
    <dgm:cxn modelId="{F0428307-BFFC-4FBE-8534-222CC8AEA733}" type="presParOf" srcId="{92218146-0467-4CB1-A582-5F3E45A3FFF5}" destId="{9D5EA922-28E2-4A74-938D-BAB5127842FC}" srcOrd="1" destOrd="0" presId="urn:microsoft.com/office/officeart/2008/layout/PictureStrips"/>
    <dgm:cxn modelId="{77BA1517-83BF-4295-A7D7-A8D497719785}" type="presParOf" srcId="{C4C2B137-670B-4A26-86FB-22B02A3080D0}" destId="{832F2E70-A942-437C-8980-0502428E07DE}" srcOrd="3" destOrd="0" presId="urn:microsoft.com/office/officeart/2008/layout/PictureStrips"/>
    <dgm:cxn modelId="{0811AB10-9998-4FFC-A654-BFA178BD4346}" type="presParOf" srcId="{C4C2B137-670B-4A26-86FB-22B02A3080D0}" destId="{03FD447D-2105-4045-98B2-7D053676AA21}" srcOrd="4" destOrd="0" presId="urn:microsoft.com/office/officeart/2008/layout/PictureStrips"/>
    <dgm:cxn modelId="{3958B0D5-65B4-47F7-BBF8-6EDD6F5BD785}" type="presParOf" srcId="{03FD447D-2105-4045-98B2-7D053676AA21}" destId="{1F9F27D7-C3B8-4D43-908B-FC2A5FCC2AE8}" srcOrd="0" destOrd="0" presId="urn:microsoft.com/office/officeart/2008/layout/PictureStrips"/>
    <dgm:cxn modelId="{1111BA0D-92E2-444A-A849-2488FF04D69A}" type="presParOf" srcId="{03FD447D-2105-4045-98B2-7D053676AA21}" destId="{3759FAE1-F5BC-4720-9C61-621FF3314CD9}" srcOrd="1" destOrd="0" presId="urn:microsoft.com/office/officeart/2008/layout/PictureStrips"/>
    <dgm:cxn modelId="{975D17AD-4195-4C5C-8092-91295FA6C6FA}" type="presParOf" srcId="{C4C2B137-670B-4A26-86FB-22B02A3080D0}" destId="{7BE4205E-2089-4773-8143-E6DAE8F77F80}" srcOrd="5" destOrd="0" presId="urn:microsoft.com/office/officeart/2008/layout/PictureStrips"/>
    <dgm:cxn modelId="{0194BE77-DACE-4401-B852-2A63B689BF67}" type="presParOf" srcId="{C4C2B137-670B-4A26-86FB-22B02A3080D0}" destId="{15E849E3-1596-4C82-AABD-B3B26F51B8AC}" srcOrd="6" destOrd="0" presId="urn:microsoft.com/office/officeart/2008/layout/PictureStrips"/>
    <dgm:cxn modelId="{F60ACA24-FBC8-48E4-874C-028C38AA1CCD}" type="presParOf" srcId="{15E849E3-1596-4C82-AABD-B3B26F51B8AC}" destId="{A1F1D232-C09B-4401-98C4-C8597876456C}" srcOrd="0" destOrd="0" presId="urn:microsoft.com/office/officeart/2008/layout/PictureStrips"/>
    <dgm:cxn modelId="{AF4436E3-0C52-4921-9749-A1B8239F12DA}" type="presParOf" srcId="{15E849E3-1596-4C82-AABD-B3B26F51B8AC}" destId="{FECE7715-6DCD-42CD-8CE5-EE7FF15DCDCF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96078EC-C0EA-4C6B-8AB3-32ED998AE2ED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4121D0A-493F-432F-86DE-E521C1E71A94}">
      <dgm:prSet phldrT="[Text]" custT="1"/>
      <dgm:spPr/>
      <dgm:t>
        <a:bodyPr/>
        <a:lstStyle/>
        <a:p>
          <a:pPr algn="ctr"/>
          <a:r>
            <a:rPr lang="en-US" sz="1400" dirty="0" err="1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rPr>
            <a:t>insentif</a:t>
          </a:r>
          <a:r>
            <a:rPr lang="en-US" sz="14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rPr>
            <a:t> </a:t>
          </a:r>
          <a:r>
            <a:rPr lang="en-US" sz="1400" dirty="0" err="1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rPr>
            <a:t>bagi</a:t>
          </a:r>
          <a:r>
            <a:rPr lang="en-US" sz="14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rPr>
            <a:t> </a:t>
          </a:r>
          <a:r>
            <a:rPr lang="en-US" sz="1400" dirty="0" err="1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rPr>
            <a:t>produk</a:t>
          </a:r>
          <a:r>
            <a:rPr lang="en-US" sz="14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rPr>
            <a:t> </a:t>
          </a:r>
          <a:r>
            <a:rPr lang="en-US" sz="1400" dirty="0" err="1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rPr>
            <a:t>dalam</a:t>
          </a:r>
          <a:r>
            <a:rPr lang="en-US" sz="1400" baseline="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rPr>
            <a:t> </a:t>
          </a:r>
          <a:r>
            <a:rPr lang="en-US" sz="1400" dirty="0" err="1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rPr>
            <a:t>negeri</a:t>
          </a:r>
          <a:r>
            <a:rPr lang="en-US" sz="14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rPr>
            <a:t> </a:t>
          </a:r>
          <a:r>
            <a:rPr lang="en-US" sz="1400" dirty="0" err="1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rPr>
            <a:t>pada</a:t>
          </a:r>
          <a:r>
            <a:rPr lang="en-US" sz="14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rPr>
            <a:t> </a:t>
          </a:r>
          <a:r>
            <a:rPr lang="en-US" sz="1400" dirty="0" err="1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rPr>
            <a:t>pemilihan</a:t>
          </a:r>
          <a:r>
            <a:rPr lang="en-US" sz="14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rPr>
            <a:t> </a:t>
          </a:r>
          <a:r>
            <a:rPr lang="en-US" sz="1400" dirty="0" err="1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rPr>
            <a:t>Penyedia</a:t>
          </a:r>
          <a:r>
            <a:rPr lang="en-US" sz="14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rPr>
            <a:t> </a:t>
          </a:r>
          <a:r>
            <a:rPr lang="en-US" sz="1400" dirty="0" err="1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rPr>
            <a:t>berupa</a:t>
          </a:r>
          <a:r>
            <a:rPr lang="en-US" sz="14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rPr>
            <a:t> </a:t>
          </a:r>
          <a:r>
            <a:rPr lang="en-US" sz="1400" dirty="0" err="1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rPr>
            <a:t>kelebihan</a:t>
          </a:r>
          <a:r>
            <a:rPr lang="en-US" sz="14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rPr>
            <a:t> </a:t>
          </a:r>
          <a:r>
            <a:rPr lang="en-US" sz="1400" dirty="0" err="1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rPr>
            <a:t>harga</a:t>
          </a:r>
          <a:r>
            <a:rPr lang="en-US" sz="14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rPr>
            <a:t> yang </a:t>
          </a:r>
          <a:r>
            <a:rPr lang="en-US" sz="1400" dirty="0" err="1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rPr>
            <a:t>dapat</a:t>
          </a:r>
          <a:r>
            <a:rPr lang="en-US" sz="14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rPr>
            <a:t> </a:t>
          </a:r>
          <a:r>
            <a:rPr lang="en-US" sz="1400" dirty="0" err="1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rPr>
            <a:t>diterima</a:t>
          </a:r>
          <a:r>
            <a:rPr lang="en-US" sz="14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rPr>
            <a:t> </a:t>
          </a:r>
          <a:endParaRPr lang="en-US" sz="1400" dirty="0">
            <a:latin typeface="Arial" pitchFamily="34" charset="0"/>
            <a:cs typeface="Arial" pitchFamily="34" charset="0"/>
          </a:endParaRPr>
        </a:p>
      </dgm:t>
    </dgm:pt>
    <dgm:pt modelId="{DA58A711-7BE1-4EA8-B16C-5C0D35A6B976}" type="parTrans" cxnId="{212BE2A0-F3AB-4B21-B3F3-F9DE5747DC20}">
      <dgm:prSet/>
      <dgm:spPr/>
      <dgm:t>
        <a:bodyPr/>
        <a:lstStyle/>
        <a:p>
          <a:pPr algn="ctr"/>
          <a:endParaRPr lang="en-US" sz="1400">
            <a:latin typeface="Arial" pitchFamily="34" charset="0"/>
            <a:cs typeface="Arial" pitchFamily="34" charset="0"/>
          </a:endParaRPr>
        </a:p>
      </dgm:t>
    </dgm:pt>
    <dgm:pt modelId="{F3B71B22-13C5-4958-B226-81BF32407CD6}" type="sibTrans" cxnId="{212BE2A0-F3AB-4B21-B3F3-F9DE5747DC20}">
      <dgm:prSet/>
      <dgm:spPr/>
      <dgm:t>
        <a:bodyPr/>
        <a:lstStyle/>
        <a:p>
          <a:pPr algn="ctr"/>
          <a:endParaRPr lang="en-US" sz="1400">
            <a:latin typeface="Arial" pitchFamily="34" charset="0"/>
            <a:cs typeface="Arial" pitchFamily="34" charset="0"/>
          </a:endParaRPr>
        </a:p>
      </dgm:t>
    </dgm:pt>
    <dgm:pt modelId="{58C65EE5-2D48-46AD-AEF3-D24449512CA7}">
      <dgm:prSet phldrT="[Text]" custT="1"/>
      <dgm:spPr/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en-US" sz="1400" dirty="0">
              <a:latin typeface="Arial" pitchFamily="34" charset="0"/>
              <a:cs typeface="Arial" pitchFamily="34" charset="0"/>
            </a:rPr>
            <a:t>PBJ </a:t>
          </a:r>
          <a:r>
            <a:rPr lang="en-US" sz="1400" dirty="0" err="1">
              <a:latin typeface="Arial" pitchFamily="34" charset="0"/>
              <a:cs typeface="Arial" pitchFamily="34" charset="0"/>
            </a:rPr>
            <a:t>bernilai</a:t>
          </a:r>
          <a:r>
            <a:rPr lang="en-US" sz="1400" dirty="0">
              <a:latin typeface="Arial" pitchFamily="34" charset="0"/>
              <a:cs typeface="Arial" pitchFamily="34" charset="0"/>
            </a:rPr>
            <a:t> </a:t>
          </a:r>
          <a:r>
            <a:rPr lang="id-ID" sz="1400" dirty="0">
              <a:latin typeface="Arial" pitchFamily="34" charset="0"/>
              <a:cs typeface="Arial" pitchFamily="34" charset="0"/>
            </a:rPr>
            <a:t>paling sedikit di atas</a:t>
          </a:r>
          <a:r>
            <a:rPr lang="en-US" sz="1400" dirty="0">
              <a:latin typeface="Arial" pitchFamily="34" charset="0"/>
              <a:cs typeface="Arial" pitchFamily="34" charset="0"/>
            </a:rPr>
            <a:t> </a:t>
          </a: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en-US" sz="1400" dirty="0" err="1">
              <a:latin typeface="Arial" pitchFamily="34" charset="0"/>
              <a:cs typeface="Arial" pitchFamily="34" charset="0"/>
            </a:rPr>
            <a:t>Rp</a:t>
          </a:r>
          <a:r>
            <a:rPr lang="en-US" sz="1400" dirty="0">
              <a:latin typeface="Arial" pitchFamily="34" charset="0"/>
              <a:cs typeface="Arial" pitchFamily="34" charset="0"/>
            </a:rPr>
            <a:t> 1 M</a:t>
          </a:r>
        </a:p>
      </dgm:t>
    </dgm:pt>
    <dgm:pt modelId="{E86C4201-808B-4CAD-8DBB-3AC06F4AD968}" type="parTrans" cxnId="{3B8D2894-390B-4C2A-BA37-006146DD4423}">
      <dgm:prSet/>
      <dgm:spPr/>
      <dgm:t>
        <a:bodyPr/>
        <a:lstStyle/>
        <a:p>
          <a:pPr algn="ctr"/>
          <a:endParaRPr lang="en-US" sz="1400">
            <a:latin typeface="Arial" pitchFamily="34" charset="0"/>
            <a:cs typeface="Arial" pitchFamily="34" charset="0"/>
          </a:endParaRPr>
        </a:p>
      </dgm:t>
    </dgm:pt>
    <dgm:pt modelId="{98F07BF7-B47E-47E4-BBCF-5C6C60D4BAF4}" type="sibTrans" cxnId="{3B8D2894-390B-4C2A-BA37-006146DD4423}">
      <dgm:prSet/>
      <dgm:spPr/>
      <dgm:t>
        <a:bodyPr/>
        <a:lstStyle/>
        <a:p>
          <a:pPr algn="ctr"/>
          <a:endParaRPr lang="en-US" sz="1400">
            <a:latin typeface="Arial" pitchFamily="34" charset="0"/>
            <a:cs typeface="Arial" pitchFamily="34" charset="0"/>
          </a:endParaRPr>
        </a:p>
      </dgm:t>
    </dgm:pt>
    <dgm:pt modelId="{D1DF437C-CD91-4D9F-A844-A6592CA76EF6}">
      <dgm:prSet phldrT="[Text]" custT="1"/>
      <dgm:spPr/>
      <dgm:t>
        <a:bodyPr/>
        <a:lstStyle/>
        <a:p>
          <a:pPr algn="ctr"/>
          <a:r>
            <a:rPr lang="en-US" sz="1400" dirty="0" err="1">
              <a:latin typeface="Arial" pitchFamily="34" charset="0"/>
              <a:cs typeface="Arial" pitchFamily="34" charset="0"/>
            </a:rPr>
            <a:t>Diberikan</a:t>
          </a:r>
          <a:r>
            <a:rPr lang="en-US" sz="1400" dirty="0">
              <a:latin typeface="Arial" pitchFamily="34" charset="0"/>
              <a:cs typeface="Arial" pitchFamily="34" charset="0"/>
            </a:rPr>
            <a:t> </a:t>
          </a:r>
          <a:r>
            <a:rPr lang="en-US" sz="1400" dirty="0" err="1">
              <a:latin typeface="Arial" pitchFamily="34" charset="0"/>
              <a:cs typeface="Arial" pitchFamily="34" charset="0"/>
            </a:rPr>
            <a:t>terhadap</a:t>
          </a:r>
          <a:r>
            <a:rPr lang="en-US" sz="1400" dirty="0">
              <a:latin typeface="Arial" pitchFamily="34" charset="0"/>
              <a:cs typeface="Arial" pitchFamily="34" charset="0"/>
            </a:rPr>
            <a:t> </a:t>
          </a:r>
          <a:r>
            <a:rPr lang="en-US" sz="1400" dirty="0" err="1">
              <a:latin typeface="Arial" pitchFamily="34" charset="0"/>
              <a:cs typeface="Arial" pitchFamily="34" charset="0"/>
            </a:rPr>
            <a:t>barang</a:t>
          </a:r>
          <a:r>
            <a:rPr lang="en-US" sz="1400" dirty="0">
              <a:latin typeface="Arial" pitchFamily="34" charset="0"/>
              <a:cs typeface="Arial" pitchFamily="34" charset="0"/>
            </a:rPr>
            <a:t>/</a:t>
          </a:r>
          <a:r>
            <a:rPr lang="en-US" sz="1400" dirty="0" err="1">
              <a:latin typeface="Arial" pitchFamily="34" charset="0"/>
              <a:cs typeface="Arial" pitchFamily="34" charset="0"/>
            </a:rPr>
            <a:t>jasa</a:t>
          </a:r>
          <a:r>
            <a:rPr lang="en-US" sz="1400" dirty="0">
              <a:latin typeface="Arial" pitchFamily="34" charset="0"/>
              <a:cs typeface="Arial" pitchFamily="34" charset="0"/>
            </a:rPr>
            <a:t> yang </a:t>
          </a:r>
          <a:r>
            <a:rPr lang="en-US" sz="1400" dirty="0" err="1">
              <a:latin typeface="Arial" pitchFamily="34" charset="0"/>
              <a:cs typeface="Arial" pitchFamily="34" charset="0"/>
            </a:rPr>
            <a:t>memiliki</a:t>
          </a:r>
          <a:r>
            <a:rPr lang="en-US" sz="1400" dirty="0">
              <a:latin typeface="Arial" pitchFamily="34" charset="0"/>
              <a:cs typeface="Arial" pitchFamily="34" charset="0"/>
            </a:rPr>
            <a:t> TKDN paling </a:t>
          </a:r>
          <a:r>
            <a:rPr lang="en-US" sz="1400" dirty="0" err="1">
              <a:latin typeface="Arial" pitchFamily="34" charset="0"/>
              <a:cs typeface="Arial" pitchFamily="34" charset="0"/>
            </a:rPr>
            <a:t>rendah</a:t>
          </a:r>
          <a:r>
            <a:rPr lang="en-US" sz="1400" dirty="0">
              <a:latin typeface="Arial" pitchFamily="34" charset="0"/>
              <a:cs typeface="Arial" pitchFamily="34" charset="0"/>
            </a:rPr>
            <a:t> 25%</a:t>
          </a:r>
        </a:p>
      </dgm:t>
    </dgm:pt>
    <dgm:pt modelId="{592E0E19-94F8-4AA1-AAD4-21C5E8E9F3AD}" type="parTrans" cxnId="{2E00CDB2-9F01-4AA7-932D-152B6B57B30B}">
      <dgm:prSet/>
      <dgm:spPr/>
      <dgm:t>
        <a:bodyPr/>
        <a:lstStyle/>
        <a:p>
          <a:pPr algn="ctr"/>
          <a:endParaRPr lang="en-US" sz="1400">
            <a:latin typeface="Arial" pitchFamily="34" charset="0"/>
            <a:cs typeface="Arial" pitchFamily="34" charset="0"/>
          </a:endParaRPr>
        </a:p>
      </dgm:t>
    </dgm:pt>
    <dgm:pt modelId="{036127ED-DC9B-40CA-A052-0138F499C1D1}" type="sibTrans" cxnId="{2E00CDB2-9F01-4AA7-932D-152B6B57B30B}">
      <dgm:prSet/>
      <dgm:spPr/>
      <dgm:t>
        <a:bodyPr/>
        <a:lstStyle/>
        <a:p>
          <a:pPr algn="ctr"/>
          <a:endParaRPr lang="en-US" sz="1400">
            <a:latin typeface="Arial" pitchFamily="34" charset="0"/>
            <a:cs typeface="Arial" pitchFamily="34" charset="0"/>
          </a:endParaRPr>
        </a:p>
      </dgm:t>
    </dgm:pt>
    <dgm:pt modelId="{0DAD1CC8-A88F-4A5E-812D-386CAF24ABB0}">
      <dgm:prSet custT="1"/>
      <dgm:spPr/>
      <dgm:t>
        <a:bodyPr/>
        <a:lstStyle/>
        <a:p>
          <a:pPr algn="ctr"/>
          <a:r>
            <a:rPr lang="en-US" sz="1400" dirty="0" err="1">
              <a:latin typeface="Arial" pitchFamily="34" charset="0"/>
              <a:cs typeface="Arial" pitchFamily="34" charset="0"/>
            </a:rPr>
            <a:t>Preferensi</a:t>
          </a:r>
          <a:r>
            <a:rPr lang="en-US" sz="1400" dirty="0">
              <a:latin typeface="Arial" pitchFamily="34" charset="0"/>
              <a:cs typeface="Arial" pitchFamily="34" charset="0"/>
            </a:rPr>
            <a:t> </a:t>
          </a:r>
          <a:r>
            <a:rPr lang="en-US" sz="1400" dirty="0" err="1">
              <a:latin typeface="Arial" pitchFamily="34" charset="0"/>
              <a:cs typeface="Arial" pitchFamily="34" charset="0"/>
            </a:rPr>
            <a:t>harga</a:t>
          </a:r>
          <a:r>
            <a:rPr lang="en-US" sz="1400" dirty="0">
              <a:latin typeface="Arial" pitchFamily="34" charset="0"/>
              <a:cs typeface="Arial" pitchFamily="34" charset="0"/>
            </a:rPr>
            <a:t> </a:t>
          </a:r>
          <a:r>
            <a:rPr lang="en-US" sz="1400" dirty="0" err="1">
              <a:latin typeface="Arial" pitchFamily="34" charset="0"/>
              <a:cs typeface="Arial" pitchFamily="34" charset="0"/>
            </a:rPr>
            <a:t>untuk</a:t>
          </a:r>
          <a:r>
            <a:rPr lang="en-US" sz="1400" dirty="0">
              <a:latin typeface="Arial" pitchFamily="34" charset="0"/>
              <a:cs typeface="Arial" pitchFamily="34" charset="0"/>
            </a:rPr>
            <a:t> </a:t>
          </a:r>
          <a:r>
            <a:rPr lang="en-US" sz="1400" dirty="0" err="1">
              <a:latin typeface="Arial" pitchFamily="34" charset="0"/>
              <a:cs typeface="Arial" pitchFamily="34" charset="0"/>
            </a:rPr>
            <a:t>barang</a:t>
          </a:r>
          <a:r>
            <a:rPr lang="en-US" sz="1400" dirty="0">
              <a:latin typeface="Arial" pitchFamily="34" charset="0"/>
              <a:cs typeface="Arial" pitchFamily="34" charset="0"/>
            </a:rPr>
            <a:t>/</a:t>
          </a:r>
          <a:r>
            <a:rPr lang="en-US" sz="1400" dirty="0" err="1">
              <a:latin typeface="Arial" pitchFamily="34" charset="0"/>
              <a:cs typeface="Arial" pitchFamily="34" charset="0"/>
            </a:rPr>
            <a:t>jasa</a:t>
          </a:r>
          <a:r>
            <a:rPr lang="en-US" sz="1400" dirty="0">
              <a:latin typeface="Arial" pitchFamily="34" charset="0"/>
              <a:cs typeface="Arial" pitchFamily="34" charset="0"/>
            </a:rPr>
            <a:t> paling </a:t>
          </a:r>
          <a:r>
            <a:rPr lang="en-US" sz="1400" dirty="0" err="1">
              <a:latin typeface="Arial" pitchFamily="34" charset="0"/>
              <a:cs typeface="Arial" pitchFamily="34" charset="0"/>
            </a:rPr>
            <a:t>tinggi</a:t>
          </a:r>
          <a:r>
            <a:rPr lang="en-US" sz="1400" dirty="0">
              <a:latin typeface="Arial" pitchFamily="34" charset="0"/>
              <a:cs typeface="Arial" pitchFamily="34" charset="0"/>
            </a:rPr>
            <a:t> 25%</a:t>
          </a:r>
        </a:p>
      </dgm:t>
    </dgm:pt>
    <dgm:pt modelId="{9DE509F4-288F-4BF3-B732-E5D41F1A19E6}" type="parTrans" cxnId="{3EB20DCD-ABCD-4A85-B1EB-7241BDB4843E}">
      <dgm:prSet/>
      <dgm:spPr/>
      <dgm:t>
        <a:bodyPr/>
        <a:lstStyle/>
        <a:p>
          <a:pPr algn="ctr"/>
          <a:endParaRPr lang="en-US" sz="1400">
            <a:latin typeface="Arial" pitchFamily="34" charset="0"/>
            <a:cs typeface="Arial" pitchFamily="34" charset="0"/>
          </a:endParaRPr>
        </a:p>
      </dgm:t>
    </dgm:pt>
    <dgm:pt modelId="{995E9A02-790C-4372-B174-61406E37C486}" type="sibTrans" cxnId="{3EB20DCD-ABCD-4A85-B1EB-7241BDB4843E}">
      <dgm:prSet/>
      <dgm:spPr/>
      <dgm:t>
        <a:bodyPr/>
        <a:lstStyle/>
        <a:p>
          <a:pPr algn="ctr"/>
          <a:endParaRPr lang="en-US" sz="1400">
            <a:latin typeface="Arial" pitchFamily="34" charset="0"/>
            <a:cs typeface="Arial" pitchFamily="34" charset="0"/>
          </a:endParaRPr>
        </a:p>
      </dgm:t>
    </dgm:pt>
    <dgm:pt modelId="{87EE1232-3F57-4D49-B76B-1EF9325599FE}">
      <dgm:prSet custT="1"/>
      <dgm:spPr/>
      <dgm:t>
        <a:bodyPr/>
        <a:lstStyle/>
        <a:p>
          <a:pPr algn="ctr"/>
          <a:r>
            <a:rPr lang="en-US" sz="1400" dirty="0" err="1">
              <a:latin typeface="Arial" pitchFamily="34" charset="0"/>
              <a:cs typeface="Arial" pitchFamily="34" charset="0"/>
            </a:rPr>
            <a:t>Preferensi</a:t>
          </a:r>
          <a:r>
            <a:rPr lang="en-US" sz="1400" dirty="0">
              <a:latin typeface="Arial" pitchFamily="34" charset="0"/>
              <a:cs typeface="Arial" pitchFamily="34" charset="0"/>
            </a:rPr>
            <a:t> </a:t>
          </a:r>
          <a:r>
            <a:rPr lang="en-US" sz="1400" dirty="0" err="1">
              <a:latin typeface="Arial" pitchFamily="34" charset="0"/>
              <a:cs typeface="Arial" pitchFamily="34" charset="0"/>
            </a:rPr>
            <a:t>harga</a:t>
          </a:r>
          <a:r>
            <a:rPr lang="en-US" sz="1400" dirty="0">
              <a:latin typeface="Arial" pitchFamily="34" charset="0"/>
              <a:cs typeface="Arial" pitchFamily="34" charset="0"/>
            </a:rPr>
            <a:t> </a:t>
          </a:r>
          <a:r>
            <a:rPr lang="en-US" sz="1400" dirty="0" err="1">
              <a:latin typeface="Arial" pitchFamily="34" charset="0"/>
              <a:cs typeface="Arial" pitchFamily="34" charset="0"/>
            </a:rPr>
            <a:t>pekerjaan</a:t>
          </a:r>
          <a:r>
            <a:rPr lang="en-US" sz="1400" dirty="0">
              <a:latin typeface="Arial" pitchFamily="34" charset="0"/>
              <a:cs typeface="Arial" pitchFamily="34" charset="0"/>
            </a:rPr>
            <a:t> </a:t>
          </a:r>
          <a:r>
            <a:rPr lang="en-US" sz="1400" dirty="0" err="1">
              <a:latin typeface="Arial" pitchFamily="34" charset="0"/>
              <a:cs typeface="Arial" pitchFamily="34" charset="0"/>
            </a:rPr>
            <a:t>konstruksi</a:t>
          </a:r>
          <a:r>
            <a:rPr lang="en-US" sz="1400" dirty="0">
              <a:latin typeface="Arial" pitchFamily="34" charset="0"/>
              <a:cs typeface="Arial" pitchFamily="34" charset="0"/>
            </a:rPr>
            <a:t> yang </a:t>
          </a:r>
          <a:r>
            <a:rPr lang="en-US" sz="1400" dirty="0" err="1">
              <a:latin typeface="Arial" pitchFamily="34" charset="0"/>
              <a:cs typeface="Arial" pitchFamily="34" charset="0"/>
            </a:rPr>
            <a:t>dikerjakan</a:t>
          </a:r>
          <a:r>
            <a:rPr lang="en-US" sz="1400" dirty="0">
              <a:latin typeface="Arial" pitchFamily="34" charset="0"/>
              <a:cs typeface="Arial" pitchFamily="34" charset="0"/>
            </a:rPr>
            <a:t> </a:t>
          </a:r>
          <a:r>
            <a:rPr lang="en-US" sz="1400" dirty="0" err="1">
              <a:latin typeface="Arial" pitchFamily="34" charset="0"/>
              <a:cs typeface="Arial" pitchFamily="34" charset="0"/>
            </a:rPr>
            <a:t>oleh</a:t>
          </a:r>
          <a:r>
            <a:rPr lang="en-US" sz="1400" dirty="0">
              <a:latin typeface="Arial" pitchFamily="34" charset="0"/>
              <a:cs typeface="Arial" pitchFamily="34" charset="0"/>
            </a:rPr>
            <a:t> </a:t>
          </a:r>
          <a:r>
            <a:rPr lang="en-US" sz="1400" dirty="0" err="1">
              <a:latin typeface="Arial" pitchFamily="34" charset="0"/>
              <a:cs typeface="Arial" pitchFamily="34" charset="0"/>
            </a:rPr>
            <a:t>badan</a:t>
          </a:r>
          <a:r>
            <a:rPr lang="en-US" sz="1400" dirty="0">
              <a:latin typeface="Arial" pitchFamily="34" charset="0"/>
              <a:cs typeface="Arial" pitchFamily="34" charset="0"/>
            </a:rPr>
            <a:t> </a:t>
          </a:r>
          <a:r>
            <a:rPr lang="en-US" sz="1400" dirty="0" err="1">
              <a:latin typeface="Arial" pitchFamily="34" charset="0"/>
              <a:cs typeface="Arial" pitchFamily="34" charset="0"/>
            </a:rPr>
            <a:t>usaha</a:t>
          </a:r>
          <a:r>
            <a:rPr lang="en-US" sz="1400" dirty="0">
              <a:latin typeface="Arial" pitchFamily="34" charset="0"/>
              <a:cs typeface="Arial" pitchFamily="34" charset="0"/>
            </a:rPr>
            <a:t> </a:t>
          </a:r>
          <a:r>
            <a:rPr lang="en-US" sz="1400" dirty="0" err="1">
              <a:latin typeface="Arial" pitchFamily="34" charset="0"/>
              <a:cs typeface="Arial" pitchFamily="34" charset="0"/>
            </a:rPr>
            <a:t>nasional</a:t>
          </a:r>
          <a:r>
            <a:rPr lang="en-US" sz="1400" dirty="0">
              <a:latin typeface="Arial" pitchFamily="34" charset="0"/>
              <a:cs typeface="Arial" pitchFamily="34" charset="0"/>
            </a:rPr>
            <a:t> paling </a:t>
          </a:r>
          <a:r>
            <a:rPr lang="en-US" sz="1400" dirty="0" err="1">
              <a:latin typeface="Arial" pitchFamily="34" charset="0"/>
              <a:cs typeface="Arial" pitchFamily="34" charset="0"/>
            </a:rPr>
            <a:t>tinggi</a:t>
          </a:r>
          <a:r>
            <a:rPr lang="en-US" sz="1400" dirty="0">
              <a:latin typeface="Arial" pitchFamily="34" charset="0"/>
              <a:cs typeface="Arial" pitchFamily="34" charset="0"/>
            </a:rPr>
            <a:t> 7.5% </a:t>
          </a:r>
          <a:r>
            <a:rPr lang="en-US" sz="1400" dirty="0" err="1">
              <a:latin typeface="Arial" pitchFamily="34" charset="0"/>
              <a:cs typeface="Arial" pitchFamily="34" charset="0"/>
            </a:rPr>
            <a:t>di</a:t>
          </a:r>
          <a:r>
            <a:rPr lang="en-US" sz="1400" dirty="0">
              <a:latin typeface="Arial" pitchFamily="34" charset="0"/>
              <a:cs typeface="Arial" pitchFamily="34" charset="0"/>
            </a:rPr>
            <a:t> </a:t>
          </a:r>
          <a:r>
            <a:rPr lang="en-US" sz="1400" dirty="0" err="1">
              <a:latin typeface="Arial" pitchFamily="34" charset="0"/>
              <a:cs typeface="Arial" pitchFamily="34" charset="0"/>
            </a:rPr>
            <a:t>atas</a:t>
          </a:r>
          <a:r>
            <a:rPr lang="en-US" sz="1400" dirty="0">
              <a:latin typeface="Arial" pitchFamily="34" charset="0"/>
              <a:cs typeface="Arial" pitchFamily="34" charset="0"/>
            </a:rPr>
            <a:t> </a:t>
          </a:r>
          <a:r>
            <a:rPr lang="en-US" sz="1400" dirty="0" err="1">
              <a:latin typeface="Arial" pitchFamily="34" charset="0"/>
              <a:cs typeface="Arial" pitchFamily="34" charset="0"/>
            </a:rPr>
            <a:t>harga</a:t>
          </a:r>
          <a:r>
            <a:rPr lang="en-US" sz="1400" dirty="0">
              <a:latin typeface="Arial" pitchFamily="34" charset="0"/>
              <a:cs typeface="Arial" pitchFamily="34" charset="0"/>
            </a:rPr>
            <a:t> </a:t>
          </a:r>
          <a:r>
            <a:rPr lang="en-US" sz="1400" dirty="0" err="1">
              <a:latin typeface="Arial" pitchFamily="34" charset="0"/>
              <a:cs typeface="Arial" pitchFamily="34" charset="0"/>
            </a:rPr>
            <a:t>penawaran</a:t>
          </a:r>
          <a:r>
            <a:rPr lang="en-US" sz="1400" dirty="0">
              <a:latin typeface="Arial" pitchFamily="34" charset="0"/>
              <a:cs typeface="Arial" pitchFamily="34" charset="0"/>
            </a:rPr>
            <a:t> </a:t>
          </a:r>
          <a:r>
            <a:rPr lang="en-US" sz="1400" dirty="0" err="1">
              <a:latin typeface="Arial" pitchFamily="34" charset="0"/>
              <a:cs typeface="Arial" pitchFamily="34" charset="0"/>
            </a:rPr>
            <a:t>terendah</a:t>
          </a:r>
          <a:r>
            <a:rPr lang="en-US" sz="1400" dirty="0">
              <a:latin typeface="Arial" pitchFamily="34" charset="0"/>
              <a:cs typeface="Arial" pitchFamily="34" charset="0"/>
            </a:rPr>
            <a:t> </a:t>
          </a:r>
          <a:r>
            <a:rPr lang="en-US" sz="1400" dirty="0" err="1">
              <a:latin typeface="Arial" pitchFamily="34" charset="0"/>
              <a:cs typeface="Arial" pitchFamily="34" charset="0"/>
            </a:rPr>
            <a:t>dari</a:t>
          </a:r>
          <a:r>
            <a:rPr lang="en-US" sz="1400" dirty="0">
              <a:latin typeface="Arial" pitchFamily="34" charset="0"/>
              <a:cs typeface="Arial" pitchFamily="34" charset="0"/>
            </a:rPr>
            <a:t> </a:t>
          </a:r>
          <a:r>
            <a:rPr lang="en-US" sz="1400" dirty="0" err="1">
              <a:latin typeface="Arial" pitchFamily="34" charset="0"/>
              <a:cs typeface="Arial" pitchFamily="34" charset="0"/>
            </a:rPr>
            <a:t>badan</a:t>
          </a:r>
          <a:r>
            <a:rPr lang="en-US" sz="1400" dirty="0">
              <a:latin typeface="Arial" pitchFamily="34" charset="0"/>
              <a:cs typeface="Arial" pitchFamily="34" charset="0"/>
            </a:rPr>
            <a:t> </a:t>
          </a:r>
          <a:r>
            <a:rPr lang="en-US" sz="1400" dirty="0" err="1">
              <a:latin typeface="Arial" pitchFamily="34" charset="0"/>
              <a:cs typeface="Arial" pitchFamily="34" charset="0"/>
            </a:rPr>
            <a:t>usaha</a:t>
          </a:r>
          <a:r>
            <a:rPr lang="en-US" sz="1400" dirty="0">
              <a:latin typeface="Arial" pitchFamily="34" charset="0"/>
              <a:cs typeface="Arial" pitchFamily="34" charset="0"/>
            </a:rPr>
            <a:t> </a:t>
          </a:r>
          <a:r>
            <a:rPr lang="en-US" sz="1400" dirty="0" err="1">
              <a:latin typeface="Arial" pitchFamily="34" charset="0"/>
              <a:cs typeface="Arial" pitchFamily="34" charset="0"/>
            </a:rPr>
            <a:t>asing</a:t>
          </a:r>
          <a:endParaRPr lang="en-US" sz="1400" dirty="0">
            <a:latin typeface="Arial" pitchFamily="34" charset="0"/>
            <a:cs typeface="Arial" pitchFamily="34" charset="0"/>
          </a:endParaRPr>
        </a:p>
      </dgm:t>
    </dgm:pt>
    <dgm:pt modelId="{9A3D9080-23BE-44B9-9260-F5CFB9CFF581}" type="parTrans" cxnId="{792A4D8E-6BE5-4150-9AB2-1ABE55718D5F}">
      <dgm:prSet/>
      <dgm:spPr/>
      <dgm:t>
        <a:bodyPr/>
        <a:lstStyle/>
        <a:p>
          <a:pPr algn="ctr"/>
          <a:endParaRPr lang="en-US" sz="1400">
            <a:latin typeface="Arial" pitchFamily="34" charset="0"/>
            <a:cs typeface="Arial" pitchFamily="34" charset="0"/>
          </a:endParaRPr>
        </a:p>
      </dgm:t>
    </dgm:pt>
    <dgm:pt modelId="{6556A14B-7C95-4917-BE38-9527CD06EA24}" type="sibTrans" cxnId="{792A4D8E-6BE5-4150-9AB2-1ABE55718D5F}">
      <dgm:prSet/>
      <dgm:spPr/>
      <dgm:t>
        <a:bodyPr/>
        <a:lstStyle/>
        <a:p>
          <a:pPr algn="ctr"/>
          <a:endParaRPr lang="en-US" sz="1400">
            <a:latin typeface="Arial" pitchFamily="34" charset="0"/>
            <a:cs typeface="Arial" pitchFamily="34" charset="0"/>
          </a:endParaRPr>
        </a:p>
      </dgm:t>
    </dgm:pt>
    <dgm:pt modelId="{EC7919A3-962D-4653-9FE5-9E27E20376E2}" type="pres">
      <dgm:prSet presAssocID="{796078EC-C0EA-4C6B-8AB3-32ED998AE2ED}" presName="Name0" presStyleCnt="0">
        <dgm:presLayoutVars>
          <dgm:dir/>
          <dgm:resizeHandles val="exact"/>
        </dgm:presLayoutVars>
      </dgm:prSet>
      <dgm:spPr/>
    </dgm:pt>
    <dgm:pt modelId="{D0E4156C-1945-403E-9641-65C55F05DB76}" type="pres">
      <dgm:prSet presAssocID="{44121D0A-493F-432F-86DE-E521C1E71A94}" presName="composite" presStyleCnt="0"/>
      <dgm:spPr/>
    </dgm:pt>
    <dgm:pt modelId="{8630E916-9BC2-4C0B-9776-58260C869803}" type="pres">
      <dgm:prSet presAssocID="{44121D0A-493F-432F-86DE-E521C1E71A94}" presName="rect1" presStyleLbl="trAlignAcc1" presStyleIdx="0" presStyleCnt="5" custScaleY="62066">
        <dgm:presLayoutVars>
          <dgm:bulletEnabled val="1"/>
        </dgm:presLayoutVars>
      </dgm:prSet>
      <dgm:spPr/>
    </dgm:pt>
    <dgm:pt modelId="{6D1720E2-341A-45A0-9BC4-9471FC9A2A90}" type="pres">
      <dgm:prSet presAssocID="{44121D0A-493F-432F-86DE-E521C1E71A94}" presName="rect2" presStyleLbl="fgImgPlace1" presStyleIdx="0" presStyleCnt="5" custScaleY="70062"/>
      <dgm:spPr>
        <a:solidFill>
          <a:schemeClr val="accent2"/>
        </a:solidFill>
      </dgm:spPr>
    </dgm:pt>
    <dgm:pt modelId="{09A04D8F-9230-46A7-91FD-2FDA6C8AE8AA}" type="pres">
      <dgm:prSet presAssocID="{F3B71B22-13C5-4958-B226-81BF32407CD6}" presName="sibTrans" presStyleCnt="0"/>
      <dgm:spPr/>
    </dgm:pt>
    <dgm:pt modelId="{1B74CE44-5D0E-43E7-9102-BDFA2AD26C09}" type="pres">
      <dgm:prSet presAssocID="{58C65EE5-2D48-46AD-AEF3-D24449512CA7}" presName="composite" presStyleCnt="0"/>
      <dgm:spPr/>
    </dgm:pt>
    <dgm:pt modelId="{9E0F45EE-E700-4E1A-AE4B-0C79E355CDCD}" type="pres">
      <dgm:prSet presAssocID="{58C65EE5-2D48-46AD-AEF3-D24449512CA7}" presName="rect1" presStyleLbl="trAlignAcc1" presStyleIdx="1" presStyleCnt="5" custScaleY="62066">
        <dgm:presLayoutVars>
          <dgm:bulletEnabled val="1"/>
        </dgm:presLayoutVars>
      </dgm:prSet>
      <dgm:spPr/>
    </dgm:pt>
    <dgm:pt modelId="{535BCE9E-F1DA-474C-BFD6-AB685E2E8C4B}" type="pres">
      <dgm:prSet presAssocID="{58C65EE5-2D48-46AD-AEF3-D24449512CA7}" presName="rect2" presStyleLbl="fgImgPlace1" presStyleIdx="1" presStyleCnt="5" custScaleY="70062"/>
      <dgm:spPr>
        <a:solidFill>
          <a:schemeClr val="accent2"/>
        </a:solidFill>
      </dgm:spPr>
    </dgm:pt>
    <dgm:pt modelId="{1C2ED144-423E-48D8-8BA4-E6FD473804CA}" type="pres">
      <dgm:prSet presAssocID="{98F07BF7-B47E-47E4-BBCF-5C6C60D4BAF4}" presName="sibTrans" presStyleCnt="0"/>
      <dgm:spPr/>
    </dgm:pt>
    <dgm:pt modelId="{F6E88D49-49DA-4173-9E3B-840A2D6EB8EA}" type="pres">
      <dgm:prSet presAssocID="{D1DF437C-CD91-4D9F-A844-A6592CA76EF6}" presName="composite" presStyleCnt="0"/>
      <dgm:spPr/>
    </dgm:pt>
    <dgm:pt modelId="{6F584B18-66E1-40B8-BABA-B826CBFB748E}" type="pres">
      <dgm:prSet presAssocID="{D1DF437C-CD91-4D9F-A844-A6592CA76EF6}" presName="rect1" presStyleLbl="trAlignAcc1" presStyleIdx="2" presStyleCnt="5" custScaleY="62066">
        <dgm:presLayoutVars>
          <dgm:bulletEnabled val="1"/>
        </dgm:presLayoutVars>
      </dgm:prSet>
      <dgm:spPr/>
    </dgm:pt>
    <dgm:pt modelId="{8E3F1C36-6059-4CD1-99A3-2121E1DDE862}" type="pres">
      <dgm:prSet presAssocID="{D1DF437C-CD91-4D9F-A844-A6592CA76EF6}" presName="rect2" presStyleLbl="fgImgPlace1" presStyleIdx="2" presStyleCnt="5" custScaleY="70062"/>
      <dgm:spPr>
        <a:solidFill>
          <a:srgbClr val="FFC000"/>
        </a:solidFill>
      </dgm:spPr>
    </dgm:pt>
    <dgm:pt modelId="{7E9DF8D7-7249-4274-AA55-E02240E05942}" type="pres">
      <dgm:prSet presAssocID="{036127ED-DC9B-40CA-A052-0138F499C1D1}" presName="sibTrans" presStyleCnt="0"/>
      <dgm:spPr/>
    </dgm:pt>
    <dgm:pt modelId="{E069B5BD-3D4E-4273-B26A-B4D326A82B65}" type="pres">
      <dgm:prSet presAssocID="{0DAD1CC8-A88F-4A5E-812D-386CAF24ABB0}" presName="composite" presStyleCnt="0"/>
      <dgm:spPr/>
    </dgm:pt>
    <dgm:pt modelId="{92454B5D-E446-4D21-AFB6-BA50D30270BE}" type="pres">
      <dgm:prSet presAssocID="{0DAD1CC8-A88F-4A5E-812D-386CAF24ABB0}" presName="rect1" presStyleLbl="trAlignAcc1" presStyleIdx="3" presStyleCnt="5" custScaleY="62066">
        <dgm:presLayoutVars>
          <dgm:bulletEnabled val="1"/>
        </dgm:presLayoutVars>
      </dgm:prSet>
      <dgm:spPr/>
    </dgm:pt>
    <dgm:pt modelId="{FB0F8971-5FF3-4320-A11D-6965151A0530}" type="pres">
      <dgm:prSet presAssocID="{0DAD1CC8-A88F-4A5E-812D-386CAF24ABB0}" presName="rect2" presStyleLbl="fgImgPlace1" presStyleIdx="3" presStyleCnt="5" custScaleY="70062"/>
      <dgm:spPr>
        <a:solidFill>
          <a:srgbClr val="FFC000"/>
        </a:solidFill>
      </dgm:spPr>
    </dgm:pt>
    <dgm:pt modelId="{3D6AD9C9-7B6A-48BB-A5C5-CB92FE850B4F}" type="pres">
      <dgm:prSet presAssocID="{995E9A02-790C-4372-B174-61406E37C486}" presName="sibTrans" presStyleCnt="0"/>
      <dgm:spPr/>
    </dgm:pt>
    <dgm:pt modelId="{5FEF3612-2444-4A19-A562-2F62C6696122}" type="pres">
      <dgm:prSet presAssocID="{87EE1232-3F57-4D49-B76B-1EF9325599FE}" presName="composite" presStyleCnt="0"/>
      <dgm:spPr/>
    </dgm:pt>
    <dgm:pt modelId="{7840D493-0012-4161-8BD5-178F3CB65DDE}" type="pres">
      <dgm:prSet presAssocID="{87EE1232-3F57-4D49-B76B-1EF9325599FE}" presName="rect1" presStyleLbl="trAlignAcc1" presStyleIdx="4" presStyleCnt="5" custScaleX="168584" custScaleY="63996">
        <dgm:presLayoutVars>
          <dgm:bulletEnabled val="1"/>
        </dgm:presLayoutVars>
      </dgm:prSet>
      <dgm:spPr/>
    </dgm:pt>
    <dgm:pt modelId="{B5439B73-571B-4DC7-B586-B5EBEA8CA6F8}" type="pres">
      <dgm:prSet presAssocID="{87EE1232-3F57-4D49-B76B-1EF9325599FE}" presName="rect2" presStyleLbl="fgImgPlace1" presStyleIdx="4" presStyleCnt="5" custScaleY="70062" custLinFactX="-73195" custLinFactNeighborX="-100000" custLinFactNeighborY="1967"/>
      <dgm:spPr>
        <a:solidFill>
          <a:schemeClr val="accent5"/>
        </a:solidFill>
      </dgm:spPr>
    </dgm:pt>
  </dgm:ptLst>
  <dgm:cxnLst>
    <dgm:cxn modelId="{806A3625-CEDF-4C73-934B-32887323A148}" type="presOf" srcId="{58C65EE5-2D48-46AD-AEF3-D24449512CA7}" destId="{9E0F45EE-E700-4E1A-AE4B-0C79E355CDCD}" srcOrd="0" destOrd="0" presId="urn:microsoft.com/office/officeart/2008/layout/PictureStrips"/>
    <dgm:cxn modelId="{A87B6E29-5D6E-48AE-B738-45A8B000A55A}" type="presOf" srcId="{87EE1232-3F57-4D49-B76B-1EF9325599FE}" destId="{7840D493-0012-4161-8BD5-178F3CB65DDE}" srcOrd="0" destOrd="0" presId="urn:microsoft.com/office/officeart/2008/layout/PictureStrips"/>
    <dgm:cxn modelId="{649AFF51-5C5A-414A-BFCD-EA21380FD4B7}" type="presOf" srcId="{D1DF437C-CD91-4D9F-A844-A6592CA76EF6}" destId="{6F584B18-66E1-40B8-BABA-B826CBFB748E}" srcOrd="0" destOrd="0" presId="urn:microsoft.com/office/officeart/2008/layout/PictureStrips"/>
    <dgm:cxn modelId="{792A4D8E-6BE5-4150-9AB2-1ABE55718D5F}" srcId="{796078EC-C0EA-4C6B-8AB3-32ED998AE2ED}" destId="{87EE1232-3F57-4D49-B76B-1EF9325599FE}" srcOrd="4" destOrd="0" parTransId="{9A3D9080-23BE-44B9-9260-F5CFB9CFF581}" sibTransId="{6556A14B-7C95-4917-BE38-9527CD06EA24}"/>
    <dgm:cxn modelId="{3B8D2894-390B-4C2A-BA37-006146DD4423}" srcId="{796078EC-C0EA-4C6B-8AB3-32ED998AE2ED}" destId="{58C65EE5-2D48-46AD-AEF3-D24449512CA7}" srcOrd="1" destOrd="0" parTransId="{E86C4201-808B-4CAD-8DBB-3AC06F4AD968}" sibTransId="{98F07BF7-B47E-47E4-BBCF-5C6C60D4BAF4}"/>
    <dgm:cxn modelId="{212BE2A0-F3AB-4B21-B3F3-F9DE5747DC20}" srcId="{796078EC-C0EA-4C6B-8AB3-32ED998AE2ED}" destId="{44121D0A-493F-432F-86DE-E521C1E71A94}" srcOrd="0" destOrd="0" parTransId="{DA58A711-7BE1-4EA8-B16C-5C0D35A6B976}" sibTransId="{F3B71B22-13C5-4958-B226-81BF32407CD6}"/>
    <dgm:cxn modelId="{2E00CDB2-9F01-4AA7-932D-152B6B57B30B}" srcId="{796078EC-C0EA-4C6B-8AB3-32ED998AE2ED}" destId="{D1DF437C-CD91-4D9F-A844-A6592CA76EF6}" srcOrd="2" destOrd="0" parTransId="{592E0E19-94F8-4AA1-AAD4-21C5E8E9F3AD}" sibTransId="{036127ED-DC9B-40CA-A052-0138F499C1D1}"/>
    <dgm:cxn modelId="{E6073CB9-648C-42E0-AA2B-07704089865C}" type="presOf" srcId="{0DAD1CC8-A88F-4A5E-812D-386CAF24ABB0}" destId="{92454B5D-E446-4D21-AFB6-BA50D30270BE}" srcOrd="0" destOrd="0" presId="urn:microsoft.com/office/officeart/2008/layout/PictureStrips"/>
    <dgm:cxn modelId="{3EB20DCD-ABCD-4A85-B1EB-7241BDB4843E}" srcId="{796078EC-C0EA-4C6B-8AB3-32ED998AE2ED}" destId="{0DAD1CC8-A88F-4A5E-812D-386CAF24ABB0}" srcOrd="3" destOrd="0" parTransId="{9DE509F4-288F-4BF3-B732-E5D41F1A19E6}" sibTransId="{995E9A02-790C-4372-B174-61406E37C486}"/>
    <dgm:cxn modelId="{0E4FC5DC-2B62-4FF2-9173-9060D16F2626}" type="presOf" srcId="{44121D0A-493F-432F-86DE-E521C1E71A94}" destId="{8630E916-9BC2-4C0B-9776-58260C869803}" srcOrd="0" destOrd="0" presId="urn:microsoft.com/office/officeart/2008/layout/PictureStrips"/>
    <dgm:cxn modelId="{DD3687FA-F4BC-44D4-A41E-2FE8F1639A2E}" type="presOf" srcId="{796078EC-C0EA-4C6B-8AB3-32ED998AE2ED}" destId="{EC7919A3-962D-4653-9FE5-9E27E20376E2}" srcOrd="0" destOrd="0" presId="urn:microsoft.com/office/officeart/2008/layout/PictureStrips"/>
    <dgm:cxn modelId="{FDC4E1C1-62F9-4769-B2B7-ECF6732D1830}" type="presParOf" srcId="{EC7919A3-962D-4653-9FE5-9E27E20376E2}" destId="{D0E4156C-1945-403E-9641-65C55F05DB76}" srcOrd="0" destOrd="0" presId="urn:microsoft.com/office/officeart/2008/layout/PictureStrips"/>
    <dgm:cxn modelId="{01195EE9-4654-4D4F-8588-A4C9E8DEA390}" type="presParOf" srcId="{D0E4156C-1945-403E-9641-65C55F05DB76}" destId="{8630E916-9BC2-4C0B-9776-58260C869803}" srcOrd="0" destOrd="0" presId="urn:microsoft.com/office/officeart/2008/layout/PictureStrips"/>
    <dgm:cxn modelId="{AE12227B-2631-4B45-920F-DD5AE9D35CF6}" type="presParOf" srcId="{D0E4156C-1945-403E-9641-65C55F05DB76}" destId="{6D1720E2-341A-45A0-9BC4-9471FC9A2A90}" srcOrd="1" destOrd="0" presId="urn:microsoft.com/office/officeart/2008/layout/PictureStrips"/>
    <dgm:cxn modelId="{D235E823-755C-41B5-91BF-A1F9D43E318C}" type="presParOf" srcId="{EC7919A3-962D-4653-9FE5-9E27E20376E2}" destId="{09A04D8F-9230-46A7-91FD-2FDA6C8AE8AA}" srcOrd="1" destOrd="0" presId="urn:microsoft.com/office/officeart/2008/layout/PictureStrips"/>
    <dgm:cxn modelId="{C8B22860-C2B8-4DAA-A8AA-5D92E18C4C1C}" type="presParOf" srcId="{EC7919A3-962D-4653-9FE5-9E27E20376E2}" destId="{1B74CE44-5D0E-43E7-9102-BDFA2AD26C09}" srcOrd="2" destOrd="0" presId="urn:microsoft.com/office/officeart/2008/layout/PictureStrips"/>
    <dgm:cxn modelId="{EAADC3A9-A56E-4766-9683-272B914257E5}" type="presParOf" srcId="{1B74CE44-5D0E-43E7-9102-BDFA2AD26C09}" destId="{9E0F45EE-E700-4E1A-AE4B-0C79E355CDCD}" srcOrd="0" destOrd="0" presId="urn:microsoft.com/office/officeart/2008/layout/PictureStrips"/>
    <dgm:cxn modelId="{07F4C285-8A36-4DD8-A968-4415B5C15040}" type="presParOf" srcId="{1B74CE44-5D0E-43E7-9102-BDFA2AD26C09}" destId="{535BCE9E-F1DA-474C-BFD6-AB685E2E8C4B}" srcOrd="1" destOrd="0" presId="urn:microsoft.com/office/officeart/2008/layout/PictureStrips"/>
    <dgm:cxn modelId="{45A1AB8C-3BA6-449E-8644-AEB704D7C171}" type="presParOf" srcId="{EC7919A3-962D-4653-9FE5-9E27E20376E2}" destId="{1C2ED144-423E-48D8-8BA4-E6FD473804CA}" srcOrd="3" destOrd="0" presId="urn:microsoft.com/office/officeart/2008/layout/PictureStrips"/>
    <dgm:cxn modelId="{8D2DDA70-49AD-4348-856F-32FB006F3168}" type="presParOf" srcId="{EC7919A3-962D-4653-9FE5-9E27E20376E2}" destId="{F6E88D49-49DA-4173-9E3B-840A2D6EB8EA}" srcOrd="4" destOrd="0" presId="urn:microsoft.com/office/officeart/2008/layout/PictureStrips"/>
    <dgm:cxn modelId="{DFD45EF8-CC69-40B9-AE56-B22AA190CC31}" type="presParOf" srcId="{F6E88D49-49DA-4173-9E3B-840A2D6EB8EA}" destId="{6F584B18-66E1-40B8-BABA-B826CBFB748E}" srcOrd="0" destOrd="0" presId="urn:microsoft.com/office/officeart/2008/layout/PictureStrips"/>
    <dgm:cxn modelId="{93BB9332-6D83-43D4-8E05-B37C58009B15}" type="presParOf" srcId="{F6E88D49-49DA-4173-9E3B-840A2D6EB8EA}" destId="{8E3F1C36-6059-4CD1-99A3-2121E1DDE862}" srcOrd="1" destOrd="0" presId="urn:microsoft.com/office/officeart/2008/layout/PictureStrips"/>
    <dgm:cxn modelId="{FE508A73-53DF-4BBE-B14F-6516CDF19805}" type="presParOf" srcId="{EC7919A3-962D-4653-9FE5-9E27E20376E2}" destId="{7E9DF8D7-7249-4274-AA55-E02240E05942}" srcOrd="5" destOrd="0" presId="urn:microsoft.com/office/officeart/2008/layout/PictureStrips"/>
    <dgm:cxn modelId="{A39215ED-95A1-4E56-B0BB-49CC850ABDF4}" type="presParOf" srcId="{EC7919A3-962D-4653-9FE5-9E27E20376E2}" destId="{E069B5BD-3D4E-4273-B26A-B4D326A82B65}" srcOrd="6" destOrd="0" presId="urn:microsoft.com/office/officeart/2008/layout/PictureStrips"/>
    <dgm:cxn modelId="{3CD868A6-F91F-47C4-9825-E90076A4E032}" type="presParOf" srcId="{E069B5BD-3D4E-4273-B26A-B4D326A82B65}" destId="{92454B5D-E446-4D21-AFB6-BA50D30270BE}" srcOrd="0" destOrd="0" presId="urn:microsoft.com/office/officeart/2008/layout/PictureStrips"/>
    <dgm:cxn modelId="{1D68D05F-D475-4035-AEC6-2F6287A8CC28}" type="presParOf" srcId="{E069B5BD-3D4E-4273-B26A-B4D326A82B65}" destId="{FB0F8971-5FF3-4320-A11D-6965151A0530}" srcOrd="1" destOrd="0" presId="urn:microsoft.com/office/officeart/2008/layout/PictureStrips"/>
    <dgm:cxn modelId="{DC15B2E5-43BF-4374-9ECE-9C5EFFA797BC}" type="presParOf" srcId="{EC7919A3-962D-4653-9FE5-9E27E20376E2}" destId="{3D6AD9C9-7B6A-48BB-A5C5-CB92FE850B4F}" srcOrd="7" destOrd="0" presId="urn:microsoft.com/office/officeart/2008/layout/PictureStrips"/>
    <dgm:cxn modelId="{04A26B5A-CB0E-446B-A465-712BAA6394E1}" type="presParOf" srcId="{EC7919A3-962D-4653-9FE5-9E27E20376E2}" destId="{5FEF3612-2444-4A19-A562-2F62C6696122}" srcOrd="8" destOrd="0" presId="urn:microsoft.com/office/officeart/2008/layout/PictureStrips"/>
    <dgm:cxn modelId="{B97F718F-E439-474C-9396-77C75C768964}" type="presParOf" srcId="{5FEF3612-2444-4A19-A562-2F62C6696122}" destId="{7840D493-0012-4161-8BD5-178F3CB65DDE}" srcOrd="0" destOrd="0" presId="urn:microsoft.com/office/officeart/2008/layout/PictureStrips"/>
    <dgm:cxn modelId="{22F116A2-7F2C-4AFE-9F64-A8F3157A7174}" type="presParOf" srcId="{5FEF3612-2444-4A19-A562-2F62C6696122}" destId="{B5439B73-571B-4DC7-B586-B5EBEA8CA6F8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CE49ED8-4B91-4B32-8D92-7E6E9BDF5B9D}" type="doc">
      <dgm:prSet loTypeId="urn:microsoft.com/office/officeart/2005/8/layout/equation2" loCatId="process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FB41F04B-9109-4FA1-831A-F720B064752D}">
      <dgm:prSet phldrT="[Text]" custT="1"/>
      <dgm:spPr>
        <a:solidFill>
          <a:schemeClr val="accent5"/>
        </a:solidFill>
      </dgm:spPr>
      <dgm:t>
        <a:bodyPr/>
        <a:lstStyle/>
        <a:p>
          <a:r>
            <a:rPr lang="en-US" sz="2000" dirty="0">
              <a:latin typeface="Arial" pitchFamily="34" charset="0"/>
              <a:cs typeface="Arial" pitchFamily="34" charset="0"/>
            </a:rPr>
            <a:t>Usaha </a:t>
          </a:r>
          <a:r>
            <a:rPr lang="en-US" sz="2000" dirty="0" err="1">
              <a:latin typeface="Arial" pitchFamily="34" charset="0"/>
              <a:cs typeface="Arial" pitchFamily="34" charset="0"/>
            </a:rPr>
            <a:t>Mikro</a:t>
          </a:r>
          <a:endParaRPr lang="en-US" sz="2000" dirty="0">
            <a:latin typeface="Arial" pitchFamily="34" charset="0"/>
            <a:cs typeface="Arial" pitchFamily="34" charset="0"/>
          </a:endParaRPr>
        </a:p>
      </dgm:t>
    </dgm:pt>
    <dgm:pt modelId="{5E03314D-6494-4BBA-9176-413E0D27C07D}" type="parTrans" cxnId="{D0BB2A6C-9BD9-4D6A-94BC-7ABDF4850AD4}">
      <dgm:prSet/>
      <dgm:spPr/>
      <dgm:t>
        <a:bodyPr/>
        <a:lstStyle/>
        <a:p>
          <a:endParaRPr lang="en-US"/>
        </a:p>
      </dgm:t>
    </dgm:pt>
    <dgm:pt modelId="{69855162-CFBE-44DC-BB81-5B3896362182}" type="sibTrans" cxnId="{D0BB2A6C-9BD9-4D6A-94BC-7ABDF4850AD4}">
      <dgm:prSet/>
      <dgm:spPr>
        <a:solidFill>
          <a:schemeClr val="accent5"/>
        </a:solidFill>
      </dgm:spPr>
      <dgm:t>
        <a:bodyPr/>
        <a:lstStyle/>
        <a:p>
          <a:endParaRPr lang="en-US"/>
        </a:p>
      </dgm:t>
    </dgm:pt>
    <dgm:pt modelId="{34B98AF6-2CA3-4416-9C65-5D92B65729F0}">
      <dgm:prSet phldrT="[Text]" custT="1"/>
      <dgm:spPr>
        <a:solidFill>
          <a:schemeClr val="accent5"/>
        </a:solidFill>
      </dgm:spPr>
      <dgm:t>
        <a:bodyPr/>
        <a:lstStyle/>
        <a:p>
          <a:r>
            <a:rPr lang="en-US" sz="2000" dirty="0">
              <a:latin typeface="Arial" pitchFamily="34" charset="0"/>
              <a:cs typeface="Arial" pitchFamily="34" charset="0"/>
            </a:rPr>
            <a:t>Usaha Kecil</a:t>
          </a:r>
        </a:p>
      </dgm:t>
    </dgm:pt>
    <dgm:pt modelId="{A5C3F994-0F82-4295-BD81-79AE7BC5B65C}" type="parTrans" cxnId="{D7CB1E1F-43ED-4C4A-AFE9-7B3779F0B67E}">
      <dgm:prSet/>
      <dgm:spPr/>
      <dgm:t>
        <a:bodyPr/>
        <a:lstStyle/>
        <a:p>
          <a:endParaRPr lang="en-US"/>
        </a:p>
      </dgm:t>
    </dgm:pt>
    <dgm:pt modelId="{D9398519-08A1-4D87-A427-F29E284A807A}" type="sibTrans" cxnId="{D7CB1E1F-43ED-4C4A-AFE9-7B3779F0B67E}">
      <dgm:prSet/>
      <dgm:spPr/>
      <dgm:t>
        <a:bodyPr/>
        <a:lstStyle/>
        <a:p>
          <a:endParaRPr lang="en-US"/>
        </a:p>
      </dgm:t>
    </dgm:pt>
    <dgm:pt modelId="{7FA93F7A-410D-4B54-AC16-BFAC60DF358F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2400" b="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Usaha Kecil</a:t>
          </a:r>
        </a:p>
      </dgm:t>
    </dgm:pt>
    <dgm:pt modelId="{5588E958-7248-420B-837C-B37025ACF631}" type="parTrans" cxnId="{89F9348D-C072-4427-A8F0-22026F157CCF}">
      <dgm:prSet/>
      <dgm:spPr/>
      <dgm:t>
        <a:bodyPr/>
        <a:lstStyle/>
        <a:p>
          <a:endParaRPr lang="en-US"/>
        </a:p>
      </dgm:t>
    </dgm:pt>
    <dgm:pt modelId="{3EF20E8A-F5C5-45C1-B05D-7D0A70D1A96C}" type="sibTrans" cxnId="{89F9348D-C072-4427-A8F0-22026F157CCF}">
      <dgm:prSet/>
      <dgm:spPr/>
      <dgm:t>
        <a:bodyPr/>
        <a:lstStyle/>
        <a:p>
          <a:endParaRPr lang="en-US"/>
        </a:p>
      </dgm:t>
    </dgm:pt>
    <dgm:pt modelId="{78BD55A4-73BC-4CA5-96E2-92B1A0EDDAE1}" type="pres">
      <dgm:prSet presAssocID="{5CE49ED8-4B91-4B32-8D92-7E6E9BDF5B9D}" presName="Name0" presStyleCnt="0">
        <dgm:presLayoutVars>
          <dgm:dir/>
          <dgm:resizeHandles val="exact"/>
        </dgm:presLayoutVars>
      </dgm:prSet>
      <dgm:spPr/>
    </dgm:pt>
    <dgm:pt modelId="{11135FBC-0F67-4563-A727-2EEA32D4C667}" type="pres">
      <dgm:prSet presAssocID="{5CE49ED8-4B91-4B32-8D92-7E6E9BDF5B9D}" presName="vNodes" presStyleCnt="0"/>
      <dgm:spPr/>
    </dgm:pt>
    <dgm:pt modelId="{2D6F4049-9126-4D74-8EF6-05B158462347}" type="pres">
      <dgm:prSet presAssocID="{FB41F04B-9109-4FA1-831A-F720B064752D}" presName="node" presStyleLbl="node1" presStyleIdx="0" presStyleCnt="3">
        <dgm:presLayoutVars>
          <dgm:bulletEnabled val="1"/>
        </dgm:presLayoutVars>
      </dgm:prSet>
      <dgm:spPr/>
    </dgm:pt>
    <dgm:pt modelId="{7B696467-10CB-48F7-933E-AF8C9210127B}" type="pres">
      <dgm:prSet presAssocID="{69855162-CFBE-44DC-BB81-5B3896362182}" presName="spacerT" presStyleCnt="0"/>
      <dgm:spPr/>
    </dgm:pt>
    <dgm:pt modelId="{73CE4562-8B6F-40A9-8012-F634FB5264F4}" type="pres">
      <dgm:prSet presAssocID="{69855162-CFBE-44DC-BB81-5B3896362182}" presName="sibTrans" presStyleLbl="sibTrans2D1" presStyleIdx="0" presStyleCnt="2" custScaleX="49259" custScaleY="49259"/>
      <dgm:spPr/>
    </dgm:pt>
    <dgm:pt modelId="{DDA781CA-BCFC-468A-A9CE-2A8E57A3AE16}" type="pres">
      <dgm:prSet presAssocID="{69855162-CFBE-44DC-BB81-5B3896362182}" presName="spacerB" presStyleCnt="0"/>
      <dgm:spPr/>
    </dgm:pt>
    <dgm:pt modelId="{065A417E-2B6F-4091-8543-75E1036504A8}" type="pres">
      <dgm:prSet presAssocID="{34B98AF6-2CA3-4416-9C65-5D92B65729F0}" presName="node" presStyleLbl="node1" presStyleIdx="1" presStyleCnt="3">
        <dgm:presLayoutVars>
          <dgm:bulletEnabled val="1"/>
        </dgm:presLayoutVars>
      </dgm:prSet>
      <dgm:spPr/>
    </dgm:pt>
    <dgm:pt modelId="{0E676D16-15EC-47B7-BC48-ED75753E49F2}" type="pres">
      <dgm:prSet presAssocID="{5CE49ED8-4B91-4B32-8D92-7E6E9BDF5B9D}" presName="sibTransLast" presStyleLbl="sibTrans2D1" presStyleIdx="1" presStyleCnt="2" custScaleX="145842" custScaleY="145841" custLinFactNeighborX="-22385"/>
      <dgm:spPr/>
    </dgm:pt>
    <dgm:pt modelId="{B9E90308-F3B8-4250-9A0D-3BB7A9C19DA5}" type="pres">
      <dgm:prSet presAssocID="{5CE49ED8-4B91-4B32-8D92-7E6E9BDF5B9D}" presName="connectorText" presStyleLbl="sibTrans2D1" presStyleIdx="1" presStyleCnt="2"/>
      <dgm:spPr/>
    </dgm:pt>
    <dgm:pt modelId="{B0F5CA2B-94C7-46E5-8A46-8C36BA77E27C}" type="pres">
      <dgm:prSet presAssocID="{5CE49ED8-4B91-4B32-8D92-7E6E9BDF5B9D}" presName="lastNode" presStyleLbl="node1" presStyleIdx="2" presStyleCnt="3" custScaleX="77084" custScaleY="77084">
        <dgm:presLayoutVars>
          <dgm:bulletEnabled val="1"/>
        </dgm:presLayoutVars>
      </dgm:prSet>
      <dgm:spPr/>
    </dgm:pt>
  </dgm:ptLst>
  <dgm:cxnLst>
    <dgm:cxn modelId="{D7CB1E1F-43ED-4C4A-AFE9-7B3779F0B67E}" srcId="{5CE49ED8-4B91-4B32-8D92-7E6E9BDF5B9D}" destId="{34B98AF6-2CA3-4416-9C65-5D92B65729F0}" srcOrd="1" destOrd="0" parTransId="{A5C3F994-0F82-4295-BD81-79AE7BC5B65C}" sibTransId="{D9398519-08A1-4D87-A427-F29E284A807A}"/>
    <dgm:cxn modelId="{73991A6C-5A16-4E22-9B4C-8AD065783E64}" type="presOf" srcId="{34B98AF6-2CA3-4416-9C65-5D92B65729F0}" destId="{065A417E-2B6F-4091-8543-75E1036504A8}" srcOrd="0" destOrd="0" presId="urn:microsoft.com/office/officeart/2005/8/layout/equation2"/>
    <dgm:cxn modelId="{D0BB2A6C-9BD9-4D6A-94BC-7ABDF4850AD4}" srcId="{5CE49ED8-4B91-4B32-8D92-7E6E9BDF5B9D}" destId="{FB41F04B-9109-4FA1-831A-F720B064752D}" srcOrd="0" destOrd="0" parTransId="{5E03314D-6494-4BBA-9176-413E0D27C07D}" sibTransId="{69855162-CFBE-44DC-BB81-5B3896362182}"/>
    <dgm:cxn modelId="{00CB0752-A177-45A6-AEB3-61DBA54004C1}" type="presOf" srcId="{5CE49ED8-4B91-4B32-8D92-7E6E9BDF5B9D}" destId="{78BD55A4-73BC-4CA5-96E2-92B1A0EDDAE1}" srcOrd="0" destOrd="0" presId="urn:microsoft.com/office/officeart/2005/8/layout/equation2"/>
    <dgm:cxn modelId="{2B45A082-661D-4F7D-8727-350F92ABE80F}" type="presOf" srcId="{FB41F04B-9109-4FA1-831A-F720B064752D}" destId="{2D6F4049-9126-4D74-8EF6-05B158462347}" srcOrd="0" destOrd="0" presId="urn:microsoft.com/office/officeart/2005/8/layout/equation2"/>
    <dgm:cxn modelId="{89F9348D-C072-4427-A8F0-22026F157CCF}" srcId="{5CE49ED8-4B91-4B32-8D92-7E6E9BDF5B9D}" destId="{7FA93F7A-410D-4B54-AC16-BFAC60DF358F}" srcOrd="2" destOrd="0" parTransId="{5588E958-7248-420B-837C-B37025ACF631}" sibTransId="{3EF20E8A-F5C5-45C1-B05D-7D0A70D1A96C}"/>
    <dgm:cxn modelId="{D076C29E-745E-4A84-AECB-8DE804353CBD}" type="presOf" srcId="{D9398519-08A1-4D87-A427-F29E284A807A}" destId="{B9E90308-F3B8-4250-9A0D-3BB7A9C19DA5}" srcOrd="1" destOrd="0" presId="urn:microsoft.com/office/officeart/2005/8/layout/equation2"/>
    <dgm:cxn modelId="{490239A6-5BEF-4E19-BAE5-FE1E67A0F7B3}" type="presOf" srcId="{69855162-CFBE-44DC-BB81-5B3896362182}" destId="{73CE4562-8B6F-40A9-8012-F634FB5264F4}" srcOrd="0" destOrd="0" presId="urn:microsoft.com/office/officeart/2005/8/layout/equation2"/>
    <dgm:cxn modelId="{7D0BF0B5-7ADB-436B-9007-44D49844E672}" type="presOf" srcId="{D9398519-08A1-4D87-A427-F29E284A807A}" destId="{0E676D16-15EC-47B7-BC48-ED75753E49F2}" srcOrd="0" destOrd="0" presId="urn:microsoft.com/office/officeart/2005/8/layout/equation2"/>
    <dgm:cxn modelId="{CEDB56F8-4AFF-4D47-A9EC-9848BFE84572}" type="presOf" srcId="{7FA93F7A-410D-4B54-AC16-BFAC60DF358F}" destId="{B0F5CA2B-94C7-46E5-8A46-8C36BA77E27C}" srcOrd="0" destOrd="0" presId="urn:microsoft.com/office/officeart/2005/8/layout/equation2"/>
    <dgm:cxn modelId="{321F08FF-CDA3-44AC-A024-B75F91C59C9F}" type="presParOf" srcId="{78BD55A4-73BC-4CA5-96E2-92B1A0EDDAE1}" destId="{11135FBC-0F67-4563-A727-2EEA32D4C667}" srcOrd="0" destOrd="0" presId="urn:microsoft.com/office/officeart/2005/8/layout/equation2"/>
    <dgm:cxn modelId="{B3DF23FC-692B-4195-8EEE-58ADEE92B840}" type="presParOf" srcId="{11135FBC-0F67-4563-A727-2EEA32D4C667}" destId="{2D6F4049-9126-4D74-8EF6-05B158462347}" srcOrd="0" destOrd="0" presId="urn:microsoft.com/office/officeart/2005/8/layout/equation2"/>
    <dgm:cxn modelId="{250999BC-B930-4A0C-98C4-0A0873CA4916}" type="presParOf" srcId="{11135FBC-0F67-4563-A727-2EEA32D4C667}" destId="{7B696467-10CB-48F7-933E-AF8C9210127B}" srcOrd="1" destOrd="0" presId="urn:microsoft.com/office/officeart/2005/8/layout/equation2"/>
    <dgm:cxn modelId="{61D2EEDD-43F5-432D-8A0F-159B750FFC1A}" type="presParOf" srcId="{11135FBC-0F67-4563-A727-2EEA32D4C667}" destId="{73CE4562-8B6F-40A9-8012-F634FB5264F4}" srcOrd="2" destOrd="0" presId="urn:microsoft.com/office/officeart/2005/8/layout/equation2"/>
    <dgm:cxn modelId="{422687BC-FCF0-4CDC-ABE3-E63B2C163EC5}" type="presParOf" srcId="{11135FBC-0F67-4563-A727-2EEA32D4C667}" destId="{DDA781CA-BCFC-468A-A9CE-2A8E57A3AE16}" srcOrd="3" destOrd="0" presId="urn:microsoft.com/office/officeart/2005/8/layout/equation2"/>
    <dgm:cxn modelId="{BDAA9913-1076-4B3F-81B9-5F9D08201B2B}" type="presParOf" srcId="{11135FBC-0F67-4563-A727-2EEA32D4C667}" destId="{065A417E-2B6F-4091-8543-75E1036504A8}" srcOrd="4" destOrd="0" presId="urn:microsoft.com/office/officeart/2005/8/layout/equation2"/>
    <dgm:cxn modelId="{B3AAAC2C-D8C6-4F71-870D-83DBE80E80C7}" type="presParOf" srcId="{78BD55A4-73BC-4CA5-96E2-92B1A0EDDAE1}" destId="{0E676D16-15EC-47B7-BC48-ED75753E49F2}" srcOrd="1" destOrd="0" presId="urn:microsoft.com/office/officeart/2005/8/layout/equation2"/>
    <dgm:cxn modelId="{452D16FB-ED7B-4B8A-B7E7-9E8A23E19D13}" type="presParOf" srcId="{0E676D16-15EC-47B7-BC48-ED75753E49F2}" destId="{B9E90308-F3B8-4250-9A0D-3BB7A9C19DA5}" srcOrd="0" destOrd="0" presId="urn:microsoft.com/office/officeart/2005/8/layout/equation2"/>
    <dgm:cxn modelId="{655009E7-C70F-4F67-8B2A-1AA099EF151F}" type="presParOf" srcId="{78BD55A4-73BC-4CA5-96E2-92B1A0EDDAE1}" destId="{B0F5CA2B-94C7-46E5-8A46-8C36BA77E27C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B054313-37C0-445C-9349-E1559EED63C0}" type="doc">
      <dgm:prSet loTypeId="urn:microsoft.com/office/officeart/2005/8/layout/hList2#1" loCatId="picture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6A0F66-F666-4F6A-B331-859D6701D2B5}">
      <dgm:prSet phldrT="[Text]" custT="1"/>
      <dgm:spPr>
        <a:solidFill>
          <a:schemeClr val="bg1">
            <a:lumMod val="95000"/>
          </a:schemeClr>
        </a:solidFill>
        <a:ln>
          <a:noFill/>
        </a:ln>
        <a:effectLst>
          <a:outerShdw blurRad="76200" dir="18900000" sy="23000" kx="-1200000" algn="bl" rotWithShape="0">
            <a:prstClr val="black">
              <a:alpha val="20000"/>
            </a:prstClr>
          </a:outerShdw>
        </a:effectLst>
      </dgm:spPr>
      <dgm:t>
        <a:bodyPr/>
        <a:lstStyle/>
        <a:p>
          <a:r>
            <a:rPr lang="en-US" sz="1800" dirty="0"/>
            <a:t>PBJ</a:t>
          </a:r>
          <a:r>
            <a:rPr lang="en-US" sz="1800" baseline="0" dirty="0"/>
            <a:t> </a:t>
          </a:r>
          <a:r>
            <a:rPr lang="en-US" sz="1800" baseline="0" dirty="0" err="1"/>
            <a:t>diatur</a:t>
          </a:r>
          <a:r>
            <a:rPr lang="en-US" sz="1800" baseline="0" dirty="0"/>
            <a:t> </a:t>
          </a:r>
          <a:r>
            <a:rPr lang="en-US" sz="1800" baseline="0" dirty="0" err="1"/>
            <a:t>sendiri</a:t>
          </a:r>
          <a:r>
            <a:rPr lang="en-US" sz="1800" baseline="0" dirty="0"/>
            <a:t> </a:t>
          </a:r>
          <a:r>
            <a:rPr lang="en-US" sz="1800" baseline="0" dirty="0" err="1"/>
            <a:t>dalam</a:t>
          </a:r>
          <a:r>
            <a:rPr lang="en-US" sz="1800" baseline="0" dirty="0"/>
            <a:t> </a:t>
          </a:r>
          <a:r>
            <a:rPr lang="en-US" sz="1800" baseline="0" dirty="0" err="1"/>
            <a:t>Peraturan</a:t>
          </a:r>
          <a:r>
            <a:rPr lang="en-US" sz="1800" baseline="0" dirty="0"/>
            <a:t> </a:t>
          </a:r>
          <a:r>
            <a:rPr lang="en-US" sz="1800" baseline="0" dirty="0" err="1"/>
            <a:t>Menristekdikti</a:t>
          </a:r>
          <a:endParaRPr lang="en-US" sz="1800" dirty="0"/>
        </a:p>
      </dgm:t>
    </dgm:pt>
    <dgm:pt modelId="{A6DDD15D-D59A-4C70-ACF7-931A37EA02C1}" type="parTrans" cxnId="{51F2EBF3-2CE5-425E-8827-073AB9623F17}">
      <dgm:prSet/>
      <dgm:spPr/>
      <dgm:t>
        <a:bodyPr/>
        <a:lstStyle/>
        <a:p>
          <a:endParaRPr lang="en-US" sz="2000"/>
        </a:p>
      </dgm:t>
    </dgm:pt>
    <dgm:pt modelId="{B1A477D8-9340-4708-AC9D-B4BC7D9752A6}" type="sibTrans" cxnId="{51F2EBF3-2CE5-425E-8827-073AB9623F17}">
      <dgm:prSet/>
      <dgm:spPr/>
      <dgm:t>
        <a:bodyPr/>
        <a:lstStyle/>
        <a:p>
          <a:endParaRPr lang="en-US" sz="2000"/>
        </a:p>
      </dgm:t>
    </dgm:pt>
    <dgm:pt modelId="{3F3CE6D4-5AA5-4090-A382-142D4A98B5BE}">
      <dgm:prSet phldrT="[Text]" custT="1"/>
      <dgm:spPr>
        <a:solidFill>
          <a:schemeClr val="bg1">
            <a:lumMod val="95000"/>
          </a:schemeClr>
        </a:solidFill>
        <a:ln>
          <a:noFill/>
        </a:ln>
        <a:effectLst>
          <a:outerShdw blurRad="76200" dir="18900000" sy="23000" kx="-1200000" algn="bl" rotWithShape="0">
            <a:prstClr val="black">
              <a:alpha val="20000"/>
            </a:prstClr>
          </a:outerShdw>
        </a:effectLst>
      </dgm:spPr>
      <dgm:t>
        <a:bodyPr/>
        <a:lstStyle/>
        <a:p>
          <a:r>
            <a:rPr lang="en-US" sz="1800" dirty="0" err="1"/>
            <a:t>Pelaksana</a:t>
          </a:r>
          <a:r>
            <a:rPr lang="en-US" sz="1800" baseline="0" dirty="0"/>
            <a:t> </a:t>
          </a:r>
          <a:r>
            <a:rPr lang="en-US" sz="1800" baseline="0" dirty="0" err="1"/>
            <a:t>diperluas</a:t>
          </a:r>
          <a:endParaRPr lang="en-US" sz="1800" dirty="0"/>
        </a:p>
      </dgm:t>
    </dgm:pt>
    <dgm:pt modelId="{2AC238C5-7680-4482-BA35-E2A5E1668FBA}" type="parTrans" cxnId="{BA9EE4DE-DF98-4888-8EF6-E4DD98209821}">
      <dgm:prSet/>
      <dgm:spPr/>
      <dgm:t>
        <a:bodyPr/>
        <a:lstStyle/>
        <a:p>
          <a:endParaRPr lang="en-US" sz="2000"/>
        </a:p>
      </dgm:t>
    </dgm:pt>
    <dgm:pt modelId="{2A5E95CB-AFA5-4BCC-A48A-24C92F2D1958}" type="sibTrans" cxnId="{BA9EE4DE-DF98-4888-8EF6-E4DD98209821}">
      <dgm:prSet/>
      <dgm:spPr/>
      <dgm:t>
        <a:bodyPr/>
        <a:lstStyle/>
        <a:p>
          <a:endParaRPr lang="en-US" sz="2000"/>
        </a:p>
      </dgm:t>
    </dgm:pt>
    <dgm:pt modelId="{627798E9-CEFD-44F0-B79F-BEF78A4D85B6}">
      <dgm:prSet phldrT="[Text]" phldr="1" custT="1"/>
      <dgm:spPr/>
      <dgm:t>
        <a:bodyPr/>
        <a:lstStyle/>
        <a:p>
          <a:endParaRPr lang="en-US" sz="2000" dirty="0"/>
        </a:p>
      </dgm:t>
    </dgm:pt>
    <dgm:pt modelId="{87715AEE-CD4E-4A77-9702-D88E2CC46445}" type="parTrans" cxnId="{48A94591-1D2E-442A-ACB2-45B595ED6134}">
      <dgm:prSet/>
      <dgm:spPr/>
      <dgm:t>
        <a:bodyPr/>
        <a:lstStyle/>
        <a:p>
          <a:endParaRPr lang="en-US" sz="2000"/>
        </a:p>
      </dgm:t>
    </dgm:pt>
    <dgm:pt modelId="{A5A9103A-756D-427E-82A9-C5C9B514FBCA}" type="sibTrans" cxnId="{48A94591-1D2E-442A-ACB2-45B595ED6134}">
      <dgm:prSet/>
      <dgm:spPr/>
      <dgm:t>
        <a:bodyPr/>
        <a:lstStyle/>
        <a:p>
          <a:endParaRPr lang="en-US" sz="2000"/>
        </a:p>
      </dgm:t>
    </dgm:pt>
    <dgm:pt modelId="{6727BAF1-ABB5-4801-9033-5B4DC33C222E}">
      <dgm:prSet phldrT="[Text]" custT="1"/>
      <dgm:spPr>
        <a:solidFill>
          <a:schemeClr val="bg1">
            <a:lumMod val="95000"/>
          </a:schemeClr>
        </a:solidFill>
        <a:ln>
          <a:noFill/>
        </a:ln>
        <a:effectLst>
          <a:outerShdw blurRad="76200" dir="18900000" sy="23000" kx="-1200000" algn="bl" rotWithShape="0">
            <a:prstClr val="black">
              <a:alpha val="20000"/>
            </a:prstClr>
          </a:outerShdw>
        </a:effectLst>
      </dgm:spPr>
      <dgm:t>
        <a:bodyPr/>
        <a:lstStyle/>
        <a:p>
          <a:r>
            <a:rPr lang="en-US" sz="1800" dirty="0" err="1"/>
            <a:t>Mengintegrasikan</a:t>
          </a:r>
          <a:r>
            <a:rPr lang="en-US" sz="1800" baseline="0" dirty="0"/>
            <a:t> </a:t>
          </a:r>
          <a:r>
            <a:rPr lang="en-US" sz="1800" baseline="0" dirty="0" err="1"/>
            <a:t>aset</a:t>
          </a:r>
          <a:r>
            <a:rPr lang="en-US" sz="1800" baseline="0" dirty="0"/>
            <a:t> </a:t>
          </a:r>
          <a:r>
            <a:rPr lang="en-US" sz="1800" baseline="0" dirty="0" err="1"/>
            <a:t>dan</a:t>
          </a:r>
          <a:r>
            <a:rPr lang="en-US" sz="1800" baseline="0" dirty="0"/>
            <a:t> </a:t>
          </a:r>
          <a:r>
            <a:rPr lang="en-US" sz="1800" baseline="0" dirty="0" err="1"/>
            <a:t>potensi</a:t>
          </a:r>
          <a:r>
            <a:rPr lang="en-US" sz="1800" baseline="0" dirty="0"/>
            <a:t> </a:t>
          </a:r>
          <a:r>
            <a:rPr lang="en-US" sz="1800" baseline="0" dirty="0" err="1"/>
            <a:t>industri</a:t>
          </a:r>
          <a:r>
            <a:rPr lang="en-US" sz="1800" baseline="0" dirty="0"/>
            <a:t> </a:t>
          </a:r>
          <a:r>
            <a:rPr lang="en-US" sz="1800" baseline="0" dirty="0" err="1"/>
            <a:t>kreatif</a:t>
          </a:r>
          <a:endParaRPr lang="en-US" sz="1800" dirty="0"/>
        </a:p>
      </dgm:t>
    </dgm:pt>
    <dgm:pt modelId="{810B03E6-DAE4-4F7B-87D4-77817A6DBDDA}" type="parTrans" cxnId="{9E3D9842-3CF6-4FFF-B697-687D279FD4F7}">
      <dgm:prSet/>
      <dgm:spPr/>
      <dgm:t>
        <a:bodyPr/>
        <a:lstStyle/>
        <a:p>
          <a:endParaRPr lang="en-US" sz="2000"/>
        </a:p>
      </dgm:t>
    </dgm:pt>
    <dgm:pt modelId="{6135CBC2-50C5-42F6-A4EA-BD13143EA00B}" type="sibTrans" cxnId="{9E3D9842-3CF6-4FFF-B697-687D279FD4F7}">
      <dgm:prSet/>
      <dgm:spPr/>
      <dgm:t>
        <a:bodyPr/>
        <a:lstStyle/>
        <a:p>
          <a:endParaRPr lang="en-US" sz="2000"/>
        </a:p>
      </dgm:t>
    </dgm:pt>
    <dgm:pt modelId="{54A96BAB-4B97-4713-A13B-4495A2E13366}">
      <dgm:prSet phldrT="[Text]" custT="1"/>
      <dgm:spPr>
        <a:solidFill>
          <a:schemeClr val="bg1">
            <a:lumMod val="95000"/>
          </a:schemeClr>
        </a:solidFill>
        <a:ln>
          <a:noFill/>
        </a:ln>
        <a:effectLst>
          <a:outerShdw blurRad="76200" dir="18900000" sy="23000" kx="-1200000" algn="bl" rotWithShape="0">
            <a:prstClr val="black">
              <a:alpha val="20000"/>
            </a:prstClr>
          </a:outerShdw>
        </a:effectLst>
      </dgm:spPr>
      <dgm:t>
        <a:bodyPr/>
        <a:lstStyle/>
        <a:p>
          <a:r>
            <a:rPr lang="en-US" sz="1800" dirty="0" err="1"/>
            <a:t>Mendorong</a:t>
          </a:r>
          <a:r>
            <a:rPr lang="en-US" sz="1800" dirty="0"/>
            <a:t> </a:t>
          </a:r>
          <a:r>
            <a:rPr lang="en-US" sz="1800" dirty="0" err="1"/>
            <a:t>inovasi</a:t>
          </a:r>
          <a:endParaRPr lang="en-US" sz="1800" dirty="0"/>
        </a:p>
      </dgm:t>
    </dgm:pt>
    <dgm:pt modelId="{4DF0A6A4-6824-414C-A786-B64CC1B535D7}" type="parTrans" cxnId="{A4D2BAFB-A7E0-40E2-B15E-2FEA77DFE240}">
      <dgm:prSet/>
      <dgm:spPr/>
      <dgm:t>
        <a:bodyPr/>
        <a:lstStyle/>
        <a:p>
          <a:endParaRPr lang="en-US" sz="2000"/>
        </a:p>
      </dgm:t>
    </dgm:pt>
    <dgm:pt modelId="{EC1CC2F3-B7CD-4952-9914-A950548937B7}" type="sibTrans" cxnId="{A4D2BAFB-A7E0-40E2-B15E-2FEA77DFE240}">
      <dgm:prSet/>
      <dgm:spPr/>
      <dgm:t>
        <a:bodyPr/>
        <a:lstStyle/>
        <a:p>
          <a:endParaRPr lang="en-US" sz="2000"/>
        </a:p>
      </dgm:t>
    </dgm:pt>
    <dgm:pt modelId="{DF6EF43F-19DE-48D0-9DFC-27E85BC0D867}">
      <dgm:prSet phldrT="[Text]" custT="1"/>
      <dgm:spPr>
        <a:solidFill>
          <a:schemeClr val="bg1">
            <a:lumMod val="95000"/>
          </a:schemeClr>
        </a:solidFill>
        <a:ln>
          <a:noFill/>
        </a:ln>
        <a:effectLst>
          <a:outerShdw blurRad="76200" dir="18900000" sy="23000" kx="-1200000" algn="bl" rotWithShape="0">
            <a:prstClr val="black">
              <a:alpha val="20000"/>
            </a:prstClr>
          </a:outerShdw>
        </a:effectLst>
      </dgm:spPr>
      <dgm:t>
        <a:bodyPr/>
        <a:lstStyle/>
        <a:p>
          <a:r>
            <a:rPr lang="en-US" sz="1800" dirty="0" err="1"/>
            <a:t>Penelitian</a:t>
          </a:r>
          <a:r>
            <a:rPr lang="en-US" sz="1800" baseline="0" dirty="0"/>
            <a:t> </a:t>
          </a:r>
          <a:r>
            <a:rPr lang="en-US" sz="1800" baseline="0" dirty="0" err="1"/>
            <a:t>berbasis</a:t>
          </a:r>
          <a:r>
            <a:rPr lang="en-US" sz="1800" baseline="0" dirty="0"/>
            <a:t> output</a:t>
          </a:r>
          <a:endParaRPr lang="en-US" sz="1800" dirty="0"/>
        </a:p>
      </dgm:t>
    </dgm:pt>
    <dgm:pt modelId="{F943456D-3B4A-4933-93D5-FA7409DCFBB9}" type="parTrans" cxnId="{1AB7FD5D-4994-4D85-B72D-85451E1EFBB6}">
      <dgm:prSet/>
      <dgm:spPr/>
      <dgm:t>
        <a:bodyPr/>
        <a:lstStyle/>
        <a:p>
          <a:endParaRPr lang="en-US" sz="2000"/>
        </a:p>
      </dgm:t>
    </dgm:pt>
    <dgm:pt modelId="{2981FB42-4A56-4A9C-A533-A1863B400FE5}" type="sibTrans" cxnId="{1AB7FD5D-4994-4D85-B72D-85451E1EFBB6}">
      <dgm:prSet/>
      <dgm:spPr/>
      <dgm:t>
        <a:bodyPr/>
        <a:lstStyle/>
        <a:p>
          <a:endParaRPr lang="en-US" sz="2000"/>
        </a:p>
      </dgm:t>
    </dgm:pt>
    <dgm:pt modelId="{3F881835-6909-42D6-8C3D-6835ECBFE378}">
      <dgm:prSet phldrT="[Text]" custT="1"/>
      <dgm:spPr>
        <a:solidFill>
          <a:schemeClr val="bg1">
            <a:lumMod val="95000"/>
          </a:schemeClr>
        </a:solidFill>
        <a:ln>
          <a:noFill/>
        </a:ln>
        <a:effectLst>
          <a:outerShdw blurRad="76200" dir="18900000" sy="23000" kx="-1200000" algn="bl" rotWithShape="0">
            <a:prstClr val="black">
              <a:alpha val="20000"/>
            </a:prstClr>
          </a:outerShdw>
        </a:effectLst>
      </dgm:spPr>
      <dgm:t>
        <a:bodyPr/>
        <a:lstStyle/>
        <a:p>
          <a:r>
            <a:rPr lang="en-US" sz="1800" dirty="0" err="1"/>
            <a:t>Meningkatkan</a:t>
          </a:r>
          <a:r>
            <a:rPr lang="en-US" sz="1800" dirty="0"/>
            <a:t> </a:t>
          </a:r>
          <a:r>
            <a:rPr lang="en-US" sz="1800" dirty="0" err="1"/>
            <a:t>kesadaran</a:t>
          </a:r>
          <a:r>
            <a:rPr lang="en-US" sz="1800" dirty="0"/>
            <a:t> </a:t>
          </a:r>
          <a:r>
            <a:rPr lang="en-US" sz="1800" dirty="0" err="1"/>
            <a:t>potensi</a:t>
          </a:r>
          <a:r>
            <a:rPr lang="en-US" sz="1800" dirty="0"/>
            <a:t>  </a:t>
          </a:r>
          <a:r>
            <a:rPr lang="en-US" sz="1800" dirty="0" err="1"/>
            <a:t>industri</a:t>
          </a:r>
          <a:r>
            <a:rPr lang="en-US" sz="1800" baseline="0" dirty="0"/>
            <a:t> </a:t>
          </a:r>
          <a:r>
            <a:rPr lang="en-US" sz="1800" baseline="0" dirty="0" err="1"/>
            <a:t>kreatif</a:t>
          </a:r>
          <a:endParaRPr lang="en-US" sz="1800" dirty="0"/>
        </a:p>
      </dgm:t>
    </dgm:pt>
    <dgm:pt modelId="{48C335F1-B735-43F4-87A7-50843B7EB9F1}" type="parTrans" cxnId="{BA997AEB-DBDB-4755-BDA5-AE37CAA57D78}">
      <dgm:prSet/>
      <dgm:spPr/>
      <dgm:t>
        <a:bodyPr/>
        <a:lstStyle/>
        <a:p>
          <a:endParaRPr lang="en-US" sz="2000"/>
        </a:p>
      </dgm:t>
    </dgm:pt>
    <dgm:pt modelId="{D6FBC8D9-DC87-4EAB-B177-8E28729DD6F0}" type="sibTrans" cxnId="{BA997AEB-DBDB-4755-BDA5-AE37CAA57D78}">
      <dgm:prSet/>
      <dgm:spPr/>
      <dgm:t>
        <a:bodyPr/>
        <a:lstStyle/>
        <a:p>
          <a:endParaRPr lang="en-US" sz="2000"/>
        </a:p>
      </dgm:t>
    </dgm:pt>
    <dgm:pt modelId="{85063D89-50B3-4662-9AA8-CCF989A71B26}">
      <dgm:prSet phldrT="[Text]" custT="1"/>
      <dgm:spPr>
        <a:solidFill>
          <a:schemeClr val="bg1">
            <a:lumMod val="95000"/>
          </a:schemeClr>
        </a:solidFill>
        <a:ln>
          <a:noFill/>
        </a:ln>
        <a:effectLst>
          <a:outerShdw blurRad="76200" dir="18900000" sy="23000" kx="-1200000" algn="bl" rotWithShape="0">
            <a:prstClr val="black">
              <a:alpha val="20000"/>
            </a:prstClr>
          </a:outerShdw>
        </a:effectLst>
      </dgm:spPr>
      <dgm:t>
        <a:bodyPr/>
        <a:lstStyle/>
        <a:p>
          <a:r>
            <a:rPr lang="en-US" sz="1800" dirty="0" err="1"/>
            <a:t>Apresiasi</a:t>
          </a:r>
          <a:r>
            <a:rPr lang="en-US" sz="1800" dirty="0"/>
            <a:t> </a:t>
          </a:r>
          <a:r>
            <a:rPr lang="en-US" sz="1800" dirty="0" err="1"/>
            <a:t>industri</a:t>
          </a:r>
          <a:r>
            <a:rPr lang="en-US" sz="1800" baseline="0" dirty="0"/>
            <a:t> </a:t>
          </a:r>
          <a:r>
            <a:rPr lang="en-US" sz="1800" baseline="0" dirty="0" err="1"/>
            <a:t>kreatif</a:t>
          </a:r>
          <a:r>
            <a:rPr lang="en-US" sz="1800" baseline="0" dirty="0"/>
            <a:t> </a:t>
          </a:r>
          <a:r>
            <a:rPr lang="en-US" sz="1800" baseline="0" dirty="0" err="1"/>
            <a:t>termasuk</a:t>
          </a:r>
          <a:r>
            <a:rPr lang="en-US" sz="1800" baseline="0" dirty="0"/>
            <a:t> HAKI</a:t>
          </a:r>
          <a:endParaRPr lang="en-US" sz="1800" dirty="0"/>
        </a:p>
      </dgm:t>
    </dgm:pt>
    <dgm:pt modelId="{F423F7ED-7D8D-4F2B-AEC2-ABC4286918F5}" type="parTrans" cxnId="{A85DF9E1-4DAF-450E-9CC1-7E05C67F1229}">
      <dgm:prSet/>
      <dgm:spPr/>
      <dgm:t>
        <a:bodyPr/>
        <a:lstStyle/>
        <a:p>
          <a:endParaRPr lang="en-US" sz="2000"/>
        </a:p>
      </dgm:t>
    </dgm:pt>
    <dgm:pt modelId="{D1D15256-4031-4CAB-A707-420D4C226CEB}" type="sibTrans" cxnId="{A85DF9E1-4DAF-450E-9CC1-7E05C67F1229}">
      <dgm:prSet/>
      <dgm:spPr/>
      <dgm:t>
        <a:bodyPr/>
        <a:lstStyle/>
        <a:p>
          <a:endParaRPr lang="en-US" sz="2000"/>
        </a:p>
      </dgm:t>
    </dgm:pt>
    <dgm:pt modelId="{505418A6-EF50-4D34-B97E-8A634774D205}">
      <dgm:prSet phldrT="[Text]" custT="1"/>
      <dgm:spPr>
        <a:solidFill>
          <a:schemeClr val="bg1">
            <a:lumMod val="95000"/>
          </a:schemeClr>
        </a:solidFill>
        <a:ln>
          <a:noFill/>
        </a:ln>
        <a:effectLst>
          <a:outerShdw blurRad="76200" dir="18900000" sy="23000" kx="-1200000" algn="bl" rotWithShape="0">
            <a:prstClr val="black">
              <a:alpha val="20000"/>
            </a:prstClr>
          </a:outerShdw>
        </a:effectLst>
      </dgm:spPr>
      <dgm:t>
        <a:bodyPr/>
        <a:lstStyle/>
        <a:p>
          <a:r>
            <a:rPr lang="en-US" sz="1800" dirty="0" err="1"/>
            <a:t>Dapat</a:t>
          </a:r>
          <a:r>
            <a:rPr lang="en-US" sz="1800" dirty="0"/>
            <a:t> </a:t>
          </a:r>
          <a:r>
            <a:rPr lang="en-US" sz="1800" dirty="0" err="1"/>
            <a:t>lebih</a:t>
          </a:r>
          <a:r>
            <a:rPr lang="en-US" sz="1800" dirty="0"/>
            <a:t> </a:t>
          </a:r>
          <a:r>
            <a:rPr lang="en-US" sz="1800" dirty="0" err="1"/>
            <a:t>dari</a:t>
          </a:r>
          <a:r>
            <a:rPr lang="en-US" sz="1800" dirty="0"/>
            <a:t> 1 </a:t>
          </a:r>
          <a:r>
            <a:rPr lang="en-US" sz="1800" dirty="0" err="1"/>
            <a:t>tahun</a:t>
          </a:r>
          <a:endParaRPr lang="en-US" sz="1800" dirty="0"/>
        </a:p>
      </dgm:t>
    </dgm:pt>
    <dgm:pt modelId="{F955C242-C0BD-4C1D-AA58-60E2AA4DFA5D}" type="parTrans" cxnId="{26D86C6B-98CD-478A-9C51-C5864AE5F7C9}">
      <dgm:prSet/>
      <dgm:spPr/>
      <dgm:t>
        <a:bodyPr/>
        <a:lstStyle/>
        <a:p>
          <a:endParaRPr lang="en-US"/>
        </a:p>
      </dgm:t>
    </dgm:pt>
    <dgm:pt modelId="{F12A3597-0EA8-43A9-B364-78382550A532}" type="sibTrans" cxnId="{26D86C6B-98CD-478A-9C51-C5864AE5F7C9}">
      <dgm:prSet/>
      <dgm:spPr/>
      <dgm:t>
        <a:bodyPr/>
        <a:lstStyle/>
        <a:p>
          <a:endParaRPr lang="en-US"/>
        </a:p>
      </dgm:t>
    </dgm:pt>
    <dgm:pt modelId="{C662C719-3916-40A5-ABD2-7B795CE987D0}">
      <dgm:prSet phldrT="[Text]" phldr="1" custT="1"/>
      <dgm:spPr/>
      <dgm:t>
        <a:bodyPr/>
        <a:lstStyle/>
        <a:p>
          <a:endParaRPr lang="en-US" sz="2000" dirty="0"/>
        </a:p>
      </dgm:t>
    </dgm:pt>
    <dgm:pt modelId="{4875FD7B-0166-46FE-8517-492B88042B67}" type="sibTrans" cxnId="{4E241639-040F-450D-9550-FED6CD73DDEA}">
      <dgm:prSet/>
      <dgm:spPr/>
      <dgm:t>
        <a:bodyPr/>
        <a:lstStyle/>
        <a:p>
          <a:endParaRPr lang="en-US" sz="2000"/>
        </a:p>
      </dgm:t>
    </dgm:pt>
    <dgm:pt modelId="{73E26CC8-3523-4F0E-8EF9-B1FF53EFE2C8}" type="parTrans" cxnId="{4E241639-040F-450D-9550-FED6CD73DDEA}">
      <dgm:prSet/>
      <dgm:spPr/>
      <dgm:t>
        <a:bodyPr/>
        <a:lstStyle/>
        <a:p>
          <a:endParaRPr lang="en-US" sz="2000"/>
        </a:p>
      </dgm:t>
    </dgm:pt>
    <dgm:pt modelId="{9218D80E-95C1-4814-8796-5727C344EBA3}" type="pres">
      <dgm:prSet presAssocID="{5B054313-37C0-445C-9349-E1559EED63C0}" presName="linearFlow" presStyleCnt="0">
        <dgm:presLayoutVars>
          <dgm:dir/>
          <dgm:animLvl val="lvl"/>
          <dgm:resizeHandles/>
        </dgm:presLayoutVars>
      </dgm:prSet>
      <dgm:spPr/>
    </dgm:pt>
    <dgm:pt modelId="{B688DAD9-F614-47EA-AF07-D2ABBC8D3571}" type="pres">
      <dgm:prSet presAssocID="{C662C719-3916-40A5-ABD2-7B795CE987D0}" presName="compositeNode" presStyleCnt="0">
        <dgm:presLayoutVars>
          <dgm:bulletEnabled val="1"/>
        </dgm:presLayoutVars>
      </dgm:prSet>
      <dgm:spPr/>
    </dgm:pt>
    <dgm:pt modelId="{478C3EE8-F430-4603-8CFF-C410F8F97E0E}" type="pres">
      <dgm:prSet presAssocID="{C662C719-3916-40A5-ABD2-7B795CE987D0}" presName="image" presStyleLbl="fgImgPlace1" presStyleIdx="0" presStyleCnt="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C8B68BA0-2236-4226-8ED9-59E5CCF00EDE}" type="pres">
      <dgm:prSet presAssocID="{C662C719-3916-40A5-ABD2-7B795CE987D0}" presName="childNode" presStyleLbl="node1" presStyleIdx="0" presStyleCnt="2">
        <dgm:presLayoutVars>
          <dgm:bulletEnabled val="1"/>
        </dgm:presLayoutVars>
      </dgm:prSet>
      <dgm:spPr/>
    </dgm:pt>
    <dgm:pt modelId="{C65D5C21-AB3F-42A7-B1CD-A691EF960210}" type="pres">
      <dgm:prSet presAssocID="{C662C719-3916-40A5-ABD2-7B795CE987D0}" presName="parentNode" presStyleLbl="revTx" presStyleIdx="0" presStyleCnt="2">
        <dgm:presLayoutVars>
          <dgm:chMax val="0"/>
          <dgm:bulletEnabled val="1"/>
        </dgm:presLayoutVars>
      </dgm:prSet>
      <dgm:spPr/>
    </dgm:pt>
    <dgm:pt modelId="{FD696BA6-DAF3-49DD-8BF6-D2E23EF4B250}" type="pres">
      <dgm:prSet presAssocID="{4875FD7B-0166-46FE-8517-492B88042B67}" presName="sibTrans" presStyleCnt="0"/>
      <dgm:spPr/>
    </dgm:pt>
    <dgm:pt modelId="{7C57B122-0177-4394-A9B3-978694D1B255}" type="pres">
      <dgm:prSet presAssocID="{627798E9-CEFD-44F0-B79F-BEF78A4D85B6}" presName="compositeNode" presStyleCnt="0">
        <dgm:presLayoutVars>
          <dgm:bulletEnabled val="1"/>
        </dgm:presLayoutVars>
      </dgm:prSet>
      <dgm:spPr/>
    </dgm:pt>
    <dgm:pt modelId="{BE17DBA8-98DF-4F0F-B323-3082301BC746}" type="pres">
      <dgm:prSet presAssocID="{627798E9-CEFD-44F0-B79F-BEF78A4D85B6}" presName="image" presStyleLbl="fgImgPlace1" presStyleIdx="1" presStyleCnt="2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7B6BD662-5489-4EF0-8B3F-4169339A1E05}" type="pres">
      <dgm:prSet presAssocID="{627798E9-CEFD-44F0-B79F-BEF78A4D85B6}" presName="childNode" presStyleLbl="node1" presStyleIdx="1" presStyleCnt="2">
        <dgm:presLayoutVars>
          <dgm:bulletEnabled val="1"/>
        </dgm:presLayoutVars>
      </dgm:prSet>
      <dgm:spPr/>
    </dgm:pt>
    <dgm:pt modelId="{D751C188-601A-4D4C-AF32-96DEF2497301}" type="pres">
      <dgm:prSet presAssocID="{627798E9-CEFD-44F0-B79F-BEF78A4D85B6}" presName="parentNode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02CF3405-3BEF-4BB8-B1CF-AE94CA8B4629}" type="presOf" srcId="{DF6EF43F-19DE-48D0-9DFC-27E85BC0D867}" destId="{C8B68BA0-2236-4226-8ED9-59E5CCF00EDE}" srcOrd="0" destOrd="2" presId="urn:microsoft.com/office/officeart/2005/8/layout/hList2#1"/>
    <dgm:cxn modelId="{1512681F-E79A-4B1F-89C5-9FD3A6BA7AB1}" type="presOf" srcId="{5B054313-37C0-445C-9349-E1559EED63C0}" destId="{9218D80E-95C1-4814-8796-5727C344EBA3}" srcOrd="0" destOrd="0" presId="urn:microsoft.com/office/officeart/2005/8/layout/hList2#1"/>
    <dgm:cxn modelId="{2678D630-6891-4FBE-8CD2-D3061FFD4D8F}" type="presOf" srcId="{54A96BAB-4B97-4713-A13B-4495A2E13366}" destId="{7B6BD662-5489-4EF0-8B3F-4169339A1E05}" srcOrd="0" destOrd="1" presId="urn:microsoft.com/office/officeart/2005/8/layout/hList2#1"/>
    <dgm:cxn modelId="{FA1EEF38-3000-49B5-BBB4-3638EF706114}" type="presOf" srcId="{85063D89-50B3-4662-9AA8-CCF989A71B26}" destId="{7B6BD662-5489-4EF0-8B3F-4169339A1E05}" srcOrd="0" destOrd="3" presId="urn:microsoft.com/office/officeart/2005/8/layout/hList2#1"/>
    <dgm:cxn modelId="{4E241639-040F-450D-9550-FED6CD73DDEA}" srcId="{5B054313-37C0-445C-9349-E1559EED63C0}" destId="{C662C719-3916-40A5-ABD2-7B795CE987D0}" srcOrd="0" destOrd="0" parTransId="{73E26CC8-3523-4F0E-8EF9-B1FF53EFE2C8}" sibTransId="{4875FD7B-0166-46FE-8517-492B88042B67}"/>
    <dgm:cxn modelId="{1AB7FD5D-4994-4D85-B72D-85451E1EFBB6}" srcId="{C662C719-3916-40A5-ABD2-7B795CE987D0}" destId="{DF6EF43F-19DE-48D0-9DFC-27E85BC0D867}" srcOrd="2" destOrd="0" parTransId="{F943456D-3B4A-4933-93D5-FA7409DCFBB9}" sibTransId="{2981FB42-4A56-4A9C-A533-A1863B400FE5}"/>
    <dgm:cxn modelId="{DC302762-0D34-4120-82D3-2E853FDEB386}" type="presOf" srcId="{627798E9-CEFD-44F0-B79F-BEF78A4D85B6}" destId="{D751C188-601A-4D4C-AF32-96DEF2497301}" srcOrd="0" destOrd="0" presId="urn:microsoft.com/office/officeart/2005/8/layout/hList2#1"/>
    <dgm:cxn modelId="{9E3D9842-3CF6-4FFF-B697-687D279FD4F7}" srcId="{627798E9-CEFD-44F0-B79F-BEF78A4D85B6}" destId="{6727BAF1-ABB5-4801-9033-5B4DC33C222E}" srcOrd="0" destOrd="0" parTransId="{810B03E6-DAE4-4F7B-87D4-77817A6DBDDA}" sibTransId="{6135CBC2-50C5-42F6-A4EA-BD13143EA00B}"/>
    <dgm:cxn modelId="{26D86C6B-98CD-478A-9C51-C5864AE5F7C9}" srcId="{C662C719-3916-40A5-ABD2-7B795CE987D0}" destId="{505418A6-EF50-4D34-B97E-8A634774D205}" srcOrd="3" destOrd="0" parTransId="{F955C242-C0BD-4C1D-AA58-60E2AA4DFA5D}" sibTransId="{F12A3597-0EA8-43A9-B364-78382550A532}"/>
    <dgm:cxn modelId="{7BF50370-D253-4543-BEA5-43E0A40D389A}" type="presOf" srcId="{6727BAF1-ABB5-4801-9033-5B4DC33C222E}" destId="{7B6BD662-5489-4EF0-8B3F-4169339A1E05}" srcOrd="0" destOrd="0" presId="urn:microsoft.com/office/officeart/2005/8/layout/hList2#1"/>
    <dgm:cxn modelId="{AE20B173-F4B2-4F3E-918C-9EC58F7B6907}" type="presOf" srcId="{3F3CE6D4-5AA5-4090-A382-142D4A98B5BE}" destId="{C8B68BA0-2236-4226-8ED9-59E5CCF00EDE}" srcOrd="0" destOrd="1" presId="urn:microsoft.com/office/officeart/2005/8/layout/hList2#1"/>
    <dgm:cxn modelId="{DFB8D88F-612D-41B9-9A91-B2DC92CBD725}" type="presOf" srcId="{C662C719-3916-40A5-ABD2-7B795CE987D0}" destId="{C65D5C21-AB3F-42A7-B1CD-A691EF960210}" srcOrd="0" destOrd="0" presId="urn:microsoft.com/office/officeart/2005/8/layout/hList2#1"/>
    <dgm:cxn modelId="{48A94591-1D2E-442A-ACB2-45B595ED6134}" srcId="{5B054313-37C0-445C-9349-E1559EED63C0}" destId="{627798E9-CEFD-44F0-B79F-BEF78A4D85B6}" srcOrd="1" destOrd="0" parTransId="{87715AEE-CD4E-4A77-9702-D88E2CC46445}" sibTransId="{A5A9103A-756D-427E-82A9-C5C9B514FBCA}"/>
    <dgm:cxn modelId="{514022AD-6FAB-406F-8969-62C0A567F503}" type="presOf" srcId="{206A0F66-F666-4F6A-B331-859D6701D2B5}" destId="{C8B68BA0-2236-4226-8ED9-59E5CCF00EDE}" srcOrd="0" destOrd="0" presId="urn:microsoft.com/office/officeart/2005/8/layout/hList2#1"/>
    <dgm:cxn modelId="{D592BFCA-4B26-4716-A6F0-857D23C7A956}" type="presOf" srcId="{505418A6-EF50-4D34-B97E-8A634774D205}" destId="{C8B68BA0-2236-4226-8ED9-59E5CCF00EDE}" srcOrd="0" destOrd="3" presId="urn:microsoft.com/office/officeart/2005/8/layout/hList2#1"/>
    <dgm:cxn modelId="{BA9EE4DE-DF98-4888-8EF6-E4DD98209821}" srcId="{C662C719-3916-40A5-ABD2-7B795CE987D0}" destId="{3F3CE6D4-5AA5-4090-A382-142D4A98B5BE}" srcOrd="1" destOrd="0" parTransId="{2AC238C5-7680-4482-BA35-E2A5E1668FBA}" sibTransId="{2A5E95CB-AFA5-4BCC-A48A-24C92F2D1958}"/>
    <dgm:cxn modelId="{A85DF9E1-4DAF-450E-9CC1-7E05C67F1229}" srcId="{627798E9-CEFD-44F0-B79F-BEF78A4D85B6}" destId="{85063D89-50B3-4662-9AA8-CCF989A71B26}" srcOrd="3" destOrd="0" parTransId="{F423F7ED-7D8D-4F2B-AEC2-ABC4286918F5}" sibTransId="{D1D15256-4031-4CAB-A707-420D4C226CEB}"/>
    <dgm:cxn modelId="{83423AE9-8524-4EAA-B124-1696C2EAF4BF}" type="presOf" srcId="{3F881835-6909-42D6-8C3D-6835ECBFE378}" destId="{7B6BD662-5489-4EF0-8B3F-4169339A1E05}" srcOrd="0" destOrd="2" presId="urn:microsoft.com/office/officeart/2005/8/layout/hList2#1"/>
    <dgm:cxn modelId="{BA997AEB-DBDB-4755-BDA5-AE37CAA57D78}" srcId="{627798E9-CEFD-44F0-B79F-BEF78A4D85B6}" destId="{3F881835-6909-42D6-8C3D-6835ECBFE378}" srcOrd="2" destOrd="0" parTransId="{48C335F1-B735-43F4-87A7-50843B7EB9F1}" sibTransId="{D6FBC8D9-DC87-4EAB-B177-8E28729DD6F0}"/>
    <dgm:cxn modelId="{51F2EBF3-2CE5-425E-8827-073AB9623F17}" srcId="{C662C719-3916-40A5-ABD2-7B795CE987D0}" destId="{206A0F66-F666-4F6A-B331-859D6701D2B5}" srcOrd="0" destOrd="0" parTransId="{A6DDD15D-D59A-4C70-ACF7-931A37EA02C1}" sibTransId="{B1A477D8-9340-4708-AC9D-B4BC7D9752A6}"/>
    <dgm:cxn modelId="{A4D2BAFB-A7E0-40E2-B15E-2FEA77DFE240}" srcId="{627798E9-CEFD-44F0-B79F-BEF78A4D85B6}" destId="{54A96BAB-4B97-4713-A13B-4495A2E13366}" srcOrd="1" destOrd="0" parTransId="{4DF0A6A4-6824-414C-A786-B64CC1B535D7}" sibTransId="{EC1CC2F3-B7CD-4952-9914-A950548937B7}"/>
    <dgm:cxn modelId="{988C0026-4352-44FC-AB6D-82FE59AE0592}" type="presParOf" srcId="{9218D80E-95C1-4814-8796-5727C344EBA3}" destId="{B688DAD9-F614-47EA-AF07-D2ABBC8D3571}" srcOrd="0" destOrd="0" presId="urn:microsoft.com/office/officeart/2005/8/layout/hList2#1"/>
    <dgm:cxn modelId="{9D7779F9-5ED7-4F1E-860F-83C960A27A53}" type="presParOf" srcId="{B688DAD9-F614-47EA-AF07-D2ABBC8D3571}" destId="{478C3EE8-F430-4603-8CFF-C410F8F97E0E}" srcOrd="0" destOrd="0" presId="urn:microsoft.com/office/officeart/2005/8/layout/hList2#1"/>
    <dgm:cxn modelId="{C3516588-657D-470D-BF25-011FF5BD1112}" type="presParOf" srcId="{B688DAD9-F614-47EA-AF07-D2ABBC8D3571}" destId="{C8B68BA0-2236-4226-8ED9-59E5CCF00EDE}" srcOrd="1" destOrd="0" presId="urn:microsoft.com/office/officeart/2005/8/layout/hList2#1"/>
    <dgm:cxn modelId="{BDF80F6E-565A-4E47-8CDA-20F2705E76F5}" type="presParOf" srcId="{B688DAD9-F614-47EA-AF07-D2ABBC8D3571}" destId="{C65D5C21-AB3F-42A7-B1CD-A691EF960210}" srcOrd="2" destOrd="0" presId="urn:microsoft.com/office/officeart/2005/8/layout/hList2#1"/>
    <dgm:cxn modelId="{962FCCC4-5005-49A9-B97E-D6FC01F76560}" type="presParOf" srcId="{9218D80E-95C1-4814-8796-5727C344EBA3}" destId="{FD696BA6-DAF3-49DD-8BF6-D2E23EF4B250}" srcOrd="1" destOrd="0" presId="urn:microsoft.com/office/officeart/2005/8/layout/hList2#1"/>
    <dgm:cxn modelId="{34C19985-10A0-4AB5-9EFF-1E7210553739}" type="presParOf" srcId="{9218D80E-95C1-4814-8796-5727C344EBA3}" destId="{7C57B122-0177-4394-A9B3-978694D1B255}" srcOrd="2" destOrd="0" presId="urn:microsoft.com/office/officeart/2005/8/layout/hList2#1"/>
    <dgm:cxn modelId="{86A7F47D-A3FD-4961-9D5F-9283B78FEA5F}" type="presParOf" srcId="{7C57B122-0177-4394-A9B3-978694D1B255}" destId="{BE17DBA8-98DF-4F0F-B323-3082301BC746}" srcOrd="0" destOrd="0" presId="urn:microsoft.com/office/officeart/2005/8/layout/hList2#1"/>
    <dgm:cxn modelId="{33635B20-F83A-43D6-A202-7394AF149915}" type="presParOf" srcId="{7C57B122-0177-4394-A9B3-978694D1B255}" destId="{7B6BD662-5489-4EF0-8B3F-4169339A1E05}" srcOrd="1" destOrd="0" presId="urn:microsoft.com/office/officeart/2005/8/layout/hList2#1"/>
    <dgm:cxn modelId="{BF09316D-1D4C-455A-B73A-8AC2342CF527}" type="presParOf" srcId="{7C57B122-0177-4394-A9B3-978694D1B255}" destId="{D751C188-601A-4D4C-AF32-96DEF2497301}" srcOrd="2" destOrd="0" presId="urn:microsoft.com/office/officeart/2005/8/layout/hList2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A0415D4-8EBF-4785-BAC1-EE543FFAF913}" type="doc">
      <dgm:prSet loTypeId="urn:microsoft.com/office/officeart/2005/8/layout/hList2#2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F0CE416-CCA0-4B40-9E21-05672B18F85A}">
      <dgm:prSet phldrT="[Text]" phldr="1" custT="1"/>
      <dgm:spPr/>
      <dgm:t>
        <a:bodyPr/>
        <a:lstStyle/>
        <a:p>
          <a:endParaRPr lang="en-US" sz="1600" dirty="0"/>
        </a:p>
      </dgm:t>
    </dgm:pt>
    <dgm:pt modelId="{6C422180-4279-4BFA-91E1-AA19ECAF9883}" type="parTrans" cxnId="{18033F07-1BA1-456A-A93E-C0083D84B658}">
      <dgm:prSet/>
      <dgm:spPr/>
      <dgm:t>
        <a:bodyPr/>
        <a:lstStyle/>
        <a:p>
          <a:endParaRPr lang="en-US" sz="1600"/>
        </a:p>
      </dgm:t>
    </dgm:pt>
    <dgm:pt modelId="{4A7955C5-8537-49A6-9FFA-EA689A0E37FD}" type="sibTrans" cxnId="{18033F07-1BA1-456A-A93E-C0083D84B658}">
      <dgm:prSet/>
      <dgm:spPr/>
      <dgm:t>
        <a:bodyPr/>
        <a:lstStyle/>
        <a:p>
          <a:endParaRPr lang="en-US" sz="1600"/>
        </a:p>
      </dgm:t>
    </dgm:pt>
    <dgm:pt modelId="{A5C6CD6A-3840-4021-A5B6-20E9EB1BB21C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4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biaya</a:t>
          </a:r>
          <a:r>
            <a: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sz="14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produksi</a:t>
          </a:r>
          <a:r>
            <a: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sz="14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barang</a:t>
          </a:r>
          <a:r>
            <a: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/</a:t>
          </a:r>
          <a:r>
            <a:rPr lang="en-US" sz="14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jasa</a:t>
          </a:r>
          <a:r>
            <a: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sz="14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sepanjang</a:t>
          </a:r>
          <a:r>
            <a: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sz="14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usia</a:t>
          </a:r>
          <a:r>
            <a: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sz="14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barang</a:t>
          </a:r>
          <a:r>
            <a: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/</a:t>
          </a:r>
          <a:r>
            <a:rPr lang="en-US" sz="14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jasa</a:t>
          </a:r>
          <a:r>
            <a: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sz="14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tersebut</a:t>
          </a:r>
          <a:endParaRPr lang="en-US" sz="14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53140D54-32BC-41DA-AE82-3B1CA4CFEEA0}" type="parTrans" cxnId="{1C86C2C5-DED7-4405-884D-E1456A1359EA}">
      <dgm:prSet/>
      <dgm:spPr/>
      <dgm:t>
        <a:bodyPr/>
        <a:lstStyle/>
        <a:p>
          <a:endParaRPr lang="en-US" sz="1600"/>
        </a:p>
      </dgm:t>
    </dgm:pt>
    <dgm:pt modelId="{174420D4-6E36-4062-B8EA-89AB188D5F5D}" type="sibTrans" cxnId="{1C86C2C5-DED7-4405-884D-E1456A1359EA}">
      <dgm:prSet/>
      <dgm:spPr/>
      <dgm:t>
        <a:bodyPr/>
        <a:lstStyle/>
        <a:p>
          <a:endParaRPr lang="en-US" sz="1600"/>
        </a:p>
      </dgm:t>
    </dgm:pt>
    <dgm:pt modelId="{4763A2CC-50B9-4DB3-888B-A7CF0F5FD812}">
      <dgm:prSet phldrT="[Text]" phldr="1" custT="1"/>
      <dgm:spPr/>
      <dgm:t>
        <a:bodyPr/>
        <a:lstStyle/>
        <a:p>
          <a:endParaRPr lang="en-US" sz="1600" dirty="0"/>
        </a:p>
      </dgm:t>
    </dgm:pt>
    <dgm:pt modelId="{6519CC0C-8883-417A-AAD2-A66624CEDA93}" type="parTrans" cxnId="{FC1C2303-4942-4D22-BCD6-00A6D2616D32}">
      <dgm:prSet/>
      <dgm:spPr/>
      <dgm:t>
        <a:bodyPr/>
        <a:lstStyle/>
        <a:p>
          <a:endParaRPr lang="en-US" sz="1600"/>
        </a:p>
      </dgm:t>
    </dgm:pt>
    <dgm:pt modelId="{20C7C64B-082B-44D3-B049-74516BE867F4}" type="sibTrans" cxnId="{FC1C2303-4942-4D22-BCD6-00A6D2616D32}">
      <dgm:prSet/>
      <dgm:spPr/>
      <dgm:t>
        <a:bodyPr/>
        <a:lstStyle/>
        <a:p>
          <a:endParaRPr lang="en-US" sz="1600"/>
        </a:p>
      </dgm:t>
    </dgm:pt>
    <dgm:pt modelId="{ECCFB09C-9087-4FB4-AB34-02DC19FC3B4D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4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pemberdayaan</a:t>
          </a:r>
          <a:r>
            <a: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sz="14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usaha</a:t>
          </a:r>
          <a:r>
            <a: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sz="14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kecil</a:t>
          </a:r>
          <a:endParaRPr lang="en-US" sz="14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BB1B4AF4-7FBC-478E-8470-4E44101620E6}" type="parTrans" cxnId="{6221993B-7839-485F-8AF1-CF0E27593766}">
      <dgm:prSet/>
      <dgm:spPr/>
      <dgm:t>
        <a:bodyPr/>
        <a:lstStyle/>
        <a:p>
          <a:endParaRPr lang="en-US" sz="1600"/>
        </a:p>
      </dgm:t>
    </dgm:pt>
    <dgm:pt modelId="{5016DC47-44EA-4E67-90F2-8AEC2B1818DF}" type="sibTrans" cxnId="{6221993B-7839-485F-8AF1-CF0E27593766}">
      <dgm:prSet/>
      <dgm:spPr/>
      <dgm:t>
        <a:bodyPr/>
        <a:lstStyle/>
        <a:p>
          <a:endParaRPr lang="en-US" sz="1600"/>
        </a:p>
      </dgm:t>
    </dgm:pt>
    <dgm:pt modelId="{696EF679-E7CA-4D08-9EBA-84E6DC7457F9}">
      <dgm:prSet phldrT="[Text]" phldr="1" custT="1"/>
      <dgm:spPr/>
      <dgm:t>
        <a:bodyPr/>
        <a:lstStyle/>
        <a:p>
          <a:endParaRPr lang="en-US" sz="1600" dirty="0"/>
        </a:p>
      </dgm:t>
    </dgm:pt>
    <dgm:pt modelId="{6B2D454A-4289-4B80-A443-D0AC0D14C00B}" type="parTrans" cxnId="{9B0113AC-0D76-406C-9065-8350BF452340}">
      <dgm:prSet/>
      <dgm:spPr/>
      <dgm:t>
        <a:bodyPr/>
        <a:lstStyle/>
        <a:p>
          <a:endParaRPr lang="en-US" sz="1600"/>
        </a:p>
      </dgm:t>
    </dgm:pt>
    <dgm:pt modelId="{24AD26AE-FD0B-4CC1-A3EF-EA63444AFDFD}" type="sibTrans" cxnId="{9B0113AC-0D76-406C-9065-8350BF452340}">
      <dgm:prSet/>
      <dgm:spPr/>
      <dgm:t>
        <a:bodyPr/>
        <a:lstStyle/>
        <a:p>
          <a:endParaRPr lang="en-US" sz="1600"/>
        </a:p>
      </dgm:t>
    </dgm:pt>
    <dgm:pt modelId="{B5041BB0-0A31-4C19-B90E-B6C1AF41D529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4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pengurangan</a:t>
          </a:r>
          <a:r>
            <a: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sz="14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dampak</a:t>
          </a:r>
          <a:r>
            <a: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sz="14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negatif</a:t>
          </a:r>
          <a:r>
            <a: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sz="14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terhadap</a:t>
          </a:r>
          <a:r>
            <a: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sz="14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kesehatan</a:t>
          </a:r>
          <a:endParaRPr lang="en-US" sz="14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B5D71EA4-5A66-4BA9-B223-4D88EF2821DD}" type="parTrans" cxnId="{07D06618-85FA-45DA-ABFD-10BBABC40BD9}">
      <dgm:prSet/>
      <dgm:spPr/>
      <dgm:t>
        <a:bodyPr/>
        <a:lstStyle/>
        <a:p>
          <a:endParaRPr lang="en-US" sz="1600"/>
        </a:p>
      </dgm:t>
    </dgm:pt>
    <dgm:pt modelId="{B5CAFC31-70A9-4881-AF86-7EC391FD2E3E}" type="sibTrans" cxnId="{07D06618-85FA-45DA-ABFD-10BBABC40BD9}">
      <dgm:prSet/>
      <dgm:spPr/>
      <dgm:t>
        <a:bodyPr/>
        <a:lstStyle/>
        <a:p>
          <a:endParaRPr lang="en-US" sz="1600"/>
        </a:p>
      </dgm:t>
    </dgm:pt>
    <dgm:pt modelId="{2AAE693F-1B7F-40DE-9D87-B44C0C9DADE5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4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jaminan</a:t>
          </a:r>
          <a:r>
            <a: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sz="14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kondisi</a:t>
          </a:r>
          <a:r>
            <a: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sz="14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kerja</a:t>
          </a:r>
          <a:r>
            <a: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yang </a:t>
          </a:r>
          <a:r>
            <a:rPr lang="en-US" sz="14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adil</a:t>
          </a:r>
          <a:endParaRPr lang="en-US" sz="14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DF2A59C9-5839-44CC-B20D-6A94CB347B0F}" type="parTrans" cxnId="{4FE03B28-F24F-46DE-977B-2A2DC8614E01}">
      <dgm:prSet/>
      <dgm:spPr/>
      <dgm:t>
        <a:bodyPr/>
        <a:lstStyle/>
        <a:p>
          <a:endParaRPr lang="en-US" sz="1600"/>
        </a:p>
      </dgm:t>
    </dgm:pt>
    <dgm:pt modelId="{D94B8121-53A0-4BF0-A42E-D31AE76F32EB}" type="sibTrans" cxnId="{4FE03B28-F24F-46DE-977B-2A2DC8614E01}">
      <dgm:prSet/>
      <dgm:spPr/>
      <dgm:t>
        <a:bodyPr/>
        <a:lstStyle/>
        <a:p>
          <a:endParaRPr lang="en-US" sz="1600"/>
        </a:p>
      </dgm:t>
    </dgm:pt>
    <dgm:pt modelId="{F920B9E9-CC0A-4ABE-80D4-6EA0B3CD5D62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4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pemberdayaan</a:t>
          </a:r>
          <a:r>
            <a: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sz="14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komunitas</a:t>
          </a:r>
          <a:r>
            <a: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/</a:t>
          </a:r>
          <a:r>
            <a:rPr lang="en-US" sz="14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usaha</a:t>
          </a:r>
          <a:r>
            <a: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sz="14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lokal</a:t>
          </a:r>
          <a:endParaRPr lang="en-US" sz="14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97335946-23E9-4862-B24A-65E06699863D}" type="parTrans" cxnId="{44DB98A4-7B8C-430E-B31E-F1256C9E26A7}">
      <dgm:prSet/>
      <dgm:spPr/>
      <dgm:t>
        <a:bodyPr/>
        <a:lstStyle/>
        <a:p>
          <a:endParaRPr lang="en-US" sz="1600"/>
        </a:p>
      </dgm:t>
    </dgm:pt>
    <dgm:pt modelId="{C8D4996D-1745-45CC-92FF-BFE460CB99C9}" type="sibTrans" cxnId="{44DB98A4-7B8C-430E-B31E-F1256C9E26A7}">
      <dgm:prSet/>
      <dgm:spPr/>
      <dgm:t>
        <a:bodyPr/>
        <a:lstStyle/>
        <a:p>
          <a:endParaRPr lang="en-US" sz="1600"/>
        </a:p>
      </dgm:t>
    </dgm:pt>
    <dgm:pt modelId="{134E877F-6723-4295-8820-9BBFFFF57246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4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kesetaraan</a:t>
          </a:r>
          <a:r>
            <a: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, </a:t>
          </a:r>
          <a:r>
            <a:rPr lang="en-US" sz="14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dan</a:t>
          </a:r>
          <a:endParaRPr lang="en-US" sz="14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F34264F7-AF42-4679-9FF0-46805123563E}" type="parTrans" cxnId="{C5B88C87-4A39-4960-9451-2C643AA5823D}">
      <dgm:prSet/>
      <dgm:spPr/>
      <dgm:t>
        <a:bodyPr/>
        <a:lstStyle/>
        <a:p>
          <a:endParaRPr lang="en-US" sz="1600"/>
        </a:p>
      </dgm:t>
    </dgm:pt>
    <dgm:pt modelId="{B170AA4B-0FB2-4C54-B280-951C0CC915F2}" type="sibTrans" cxnId="{C5B88C87-4A39-4960-9451-2C643AA5823D}">
      <dgm:prSet/>
      <dgm:spPr/>
      <dgm:t>
        <a:bodyPr/>
        <a:lstStyle/>
        <a:p>
          <a:endParaRPr lang="en-US" sz="1600"/>
        </a:p>
      </dgm:t>
    </dgm:pt>
    <dgm:pt modelId="{A585CB42-2115-45EE-AC95-2D4407668287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4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keberagaman</a:t>
          </a:r>
          <a:endParaRPr lang="en-US" sz="14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4CD4AE37-6D70-4EE3-8953-DBD00AC48DAA}" type="parTrans" cxnId="{BFD18BC9-099B-4073-A278-188C8939D6C0}">
      <dgm:prSet/>
      <dgm:spPr/>
      <dgm:t>
        <a:bodyPr/>
        <a:lstStyle/>
        <a:p>
          <a:endParaRPr lang="en-US" sz="1600"/>
        </a:p>
      </dgm:t>
    </dgm:pt>
    <dgm:pt modelId="{D9E55EA9-9276-41FE-92D5-0B4244DE8031}" type="sibTrans" cxnId="{BFD18BC9-099B-4073-A278-188C8939D6C0}">
      <dgm:prSet/>
      <dgm:spPr/>
      <dgm:t>
        <a:bodyPr/>
        <a:lstStyle/>
        <a:p>
          <a:endParaRPr lang="en-US" sz="1600"/>
        </a:p>
      </dgm:t>
    </dgm:pt>
    <dgm:pt modelId="{E7EC97D8-553E-475B-8A2C-987660BB3FF2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4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kualitas</a:t>
          </a:r>
          <a:r>
            <a: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sz="14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udara</a:t>
          </a:r>
          <a:endParaRPr lang="en-US" sz="14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6E41108D-DBCF-4C85-B81A-212327429DF6}" type="parTrans" cxnId="{C894616D-6008-49E8-AFE3-B01F84E8EF04}">
      <dgm:prSet/>
      <dgm:spPr/>
      <dgm:t>
        <a:bodyPr/>
        <a:lstStyle/>
        <a:p>
          <a:endParaRPr lang="en-US" sz="1600"/>
        </a:p>
      </dgm:t>
    </dgm:pt>
    <dgm:pt modelId="{D34570A7-FFBC-4E59-B24F-336859C6EC70}" type="sibTrans" cxnId="{C894616D-6008-49E8-AFE3-B01F84E8EF04}">
      <dgm:prSet/>
      <dgm:spPr/>
      <dgm:t>
        <a:bodyPr/>
        <a:lstStyle/>
        <a:p>
          <a:endParaRPr lang="en-US" sz="1600"/>
        </a:p>
      </dgm:t>
    </dgm:pt>
    <dgm:pt modelId="{950ED6B9-B7C2-48DA-97C7-5F5FE9C5D772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4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kualitas</a:t>
          </a:r>
          <a:r>
            <a: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sz="14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tanah</a:t>
          </a:r>
          <a:endParaRPr lang="en-US" sz="14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915ED5B4-DDBA-4758-ABCE-2D98D98CCABB}" type="parTrans" cxnId="{57818C48-219F-46A3-88B0-1E1171C57193}">
      <dgm:prSet/>
      <dgm:spPr/>
      <dgm:t>
        <a:bodyPr/>
        <a:lstStyle/>
        <a:p>
          <a:endParaRPr lang="en-US" sz="1600"/>
        </a:p>
      </dgm:t>
    </dgm:pt>
    <dgm:pt modelId="{F5907BFA-B617-4481-BF38-89B34BD3A619}" type="sibTrans" cxnId="{57818C48-219F-46A3-88B0-1E1171C57193}">
      <dgm:prSet/>
      <dgm:spPr/>
      <dgm:t>
        <a:bodyPr/>
        <a:lstStyle/>
        <a:p>
          <a:endParaRPr lang="en-US" sz="1600"/>
        </a:p>
      </dgm:t>
    </dgm:pt>
    <dgm:pt modelId="{E0F2216B-57C8-4005-924B-7B1A01FDB70A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4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kualitas</a:t>
          </a:r>
          <a:r>
            <a: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air</a:t>
          </a:r>
        </a:p>
      </dgm:t>
    </dgm:pt>
    <dgm:pt modelId="{8D26061E-86D9-4E8C-934A-82849C9CCF54}" type="parTrans" cxnId="{5BDE4DFC-461D-4435-AD55-0DE9B3142511}">
      <dgm:prSet/>
      <dgm:spPr/>
      <dgm:t>
        <a:bodyPr/>
        <a:lstStyle/>
        <a:p>
          <a:endParaRPr lang="en-US" sz="1600"/>
        </a:p>
      </dgm:t>
    </dgm:pt>
    <dgm:pt modelId="{CDD4D76B-F398-412D-BBE0-D5DB4F7D9163}" type="sibTrans" cxnId="{5BDE4DFC-461D-4435-AD55-0DE9B3142511}">
      <dgm:prSet/>
      <dgm:spPr/>
      <dgm:t>
        <a:bodyPr/>
        <a:lstStyle/>
        <a:p>
          <a:endParaRPr lang="en-US" sz="1600"/>
        </a:p>
      </dgm:t>
    </dgm:pt>
    <dgm:pt modelId="{6AE4439B-89D7-4A73-9749-AA6BB65314FC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4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menggunakan</a:t>
          </a:r>
          <a:r>
            <a: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SDA </a:t>
          </a:r>
          <a:r>
            <a:rPr lang="en-US" sz="14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sesuai</a:t>
          </a:r>
          <a:r>
            <a: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sz="14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dengan</a:t>
          </a:r>
          <a:r>
            <a: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sz="14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ketentuan</a:t>
          </a:r>
          <a:endParaRPr lang="en-US" sz="14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399777E2-9535-4A42-A171-9ADE571A9035}" type="parTrans" cxnId="{359045FC-C3C7-46A5-84FA-8800EACC6104}">
      <dgm:prSet/>
      <dgm:spPr/>
      <dgm:t>
        <a:bodyPr/>
        <a:lstStyle/>
        <a:p>
          <a:endParaRPr lang="en-US" sz="1600"/>
        </a:p>
      </dgm:t>
    </dgm:pt>
    <dgm:pt modelId="{F86B2BC6-9CDC-4F52-9B20-F4A7203E19A9}" type="sibTrans" cxnId="{359045FC-C3C7-46A5-84FA-8800EACC6104}">
      <dgm:prSet/>
      <dgm:spPr/>
      <dgm:t>
        <a:bodyPr/>
        <a:lstStyle/>
        <a:p>
          <a:endParaRPr lang="en-US" sz="1600"/>
        </a:p>
      </dgm:t>
    </dgm:pt>
    <dgm:pt modelId="{D65E6148-BEB2-4903-B0A1-1EC054868606}" type="pres">
      <dgm:prSet presAssocID="{EA0415D4-8EBF-4785-BAC1-EE543FFAF913}" presName="linearFlow" presStyleCnt="0">
        <dgm:presLayoutVars>
          <dgm:dir/>
          <dgm:animLvl val="lvl"/>
          <dgm:resizeHandles/>
        </dgm:presLayoutVars>
      </dgm:prSet>
      <dgm:spPr/>
    </dgm:pt>
    <dgm:pt modelId="{E55537D8-083F-4599-8F64-47E8E7FF7F2D}" type="pres">
      <dgm:prSet presAssocID="{2F0CE416-CCA0-4B40-9E21-05672B18F85A}" presName="compositeNode" presStyleCnt="0">
        <dgm:presLayoutVars>
          <dgm:bulletEnabled val="1"/>
        </dgm:presLayoutVars>
      </dgm:prSet>
      <dgm:spPr/>
    </dgm:pt>
    <dgm:pt modelId="{E398E722-552B-4684-8A2E-0F39D5BC2249}" type="pres">
      <dgm:prSet presAssocID="{2F0CE416-CCA0-4B40-9E21-05672B18F85A}" presName="image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</dgm:spPr>
    </dgm:pt>
    <dgm:pt modelId="{D088ACEF-EA84-4881-94CA-9C5885794D72}" type="pres">
      <dgm:prSet presAssocID="{2F0CE416-CCA0-4B40-9E21-05672B18F85A}" presName="childNode" presStyleLbl="node1" presStyleIdx="0" presStyleCnt="3" custScaleX="127840">
        <dgm:presLayoutVars>
          <dgm:bulletEnabled val="1"/>
        </dgm:presLayoutVars>
      </dgm:prSet>
      <dgm:spPr/>
    </dgm:pt>
    <dgm:pt modelId="{C5665A3A-CD3B-4C67-885E-A7BB49E47B5A}" type="pres">
      <dgm:prSet presAssocID="{2F0CE416-CCA0-4B40-9E21-05672B18F85A}" presName="parentNode" presStyleLbl="revTx" presStyleIdx="0" presStyleCnt="3">
        <dgm:presLayoutVars>
          <dgm:chMax val="0"/>
          <dgm:bulletEnabled val="1"/>
        </dgm:presLayoutVars>
      </dgm:prSet>
      <dgm:spPr/>
    </dgm:pt>
    <dgm:pt modelId="{0C1901BC-42FF-4EA2-8F75-85092E3F2428}" type="pres">
      <dgm:prSet presAssocID="{4A7955C5-8537-49A6-9FFA-EA689A0E37FD}" presName="sibTrans" presStyleCnt="0"/>
      <dgm:spPr/>
    </dgm:pt>
    <dgm:pt modelId="{3DD9AF06-9AD8-49D5-8E4B-99FC0E81AABB}" type="pres">
      <dgm:prSet presAssocID="{4763A2CC-50B9-4DB3-888B-A7CF0F5FD812}" presName="compositeNode" presStyleCnt="0">
        <dgm:presLayoutVars>
          <dgm:bulletEnabled val="1"/>
        </dgm:presLayoutVars>
      </dgm:prSet>
      <dgm:spPr/>
    </dgm:pt>
    <dgm:pt modelId="{5106D455-21EF-4085-B9BC-404AB921A0AE}" type="pres">
      <dgm:prSet presAssocID="{4763A2CC-50B9-4DB3-888B-A7CF0F5FD812}" presName="image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3000" r="-43000"/>
          </a:stretch>
        </a:blipFill>
      </dgm:spPr>
    </dgm:pt>
    <dgm:pt modelId="{7AD017AB-87AA-4248-B8B1-8DDA328F9B3B}" type="pres">
      <dgm:prSet presAssocID="{4763A2CC-50B9-4DB3-888B-A7CF0F5FD812}" presName="childNode" presStyleLbl="node1" presStyleIdx="1" presStyleCnt="3" custScaleX="127840">
        <dgm:presLayoutVars>
          <dgm:bulletEnabled val="1"/>
        </dgm:presLayoutVars>
      </dgm:prSet>
      <dgm:spPr/>
    </dgm:pt>
    <dgm:pt modelId="{20568FEC-6EE8-4424-880A-80E4FEDC0E57}" type="pres">
      <dgm:prSet presAssocID="{4763A2CC-50B9-4DB3-888B-A7CF0F5FD812}" presName="parentNode" presStyleLbl="revTx" presStyleIdx="1" presStyleCnt="3">
        <dgm:presLayoutVars>
          <dgm:chMax val="0"/>
          <dgm:bulletEnabled val="1"/>
        </dgm:presLayoutVars>
      </dgm:prSet>
      <dgm:spPr/>
    </dgm:pt>
    <dgm:pt modelId="{2DA4A020-017D-4AEA-9FB4-7CD81ED6C27D}" type="pres">
      <dgm:prSet presAssocID="{20C7C64B-082B-44D3-B049-74516BE867F4}" presName="sibTrans" presStyleCnt="0"/>
      <dgm:spPr/>
    </dgm:pt>
    <dgm:pt modelId="{2E1C2ED5-4171-4698-B523-26FD16D84FB8}" type="pres">
      <dgm:prSet presAssocID="{696EF679-E7CA-4D08-9EBA-84E6DC7457F9}" presName="compositeNode" presStyleCnt="0">
        <dgm:presLayoutVars>
          <dgm:bulletEnabled val="1"/>
        </dgm:presLayoutVars>
      </dgm:prSet>
      <dgm:spPr/>
    </dgm:pt>
    <dgm:pt modelId="{D318B6B0-3BEA-4BC9-B80D-B703591C611F}" type="pres">
      <dgm:prSet presAssocID="{696EF679-E7CA-4D08-9EBA-84E6DC7457F9}" presName="image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2000" r="-42000"/>
          </a:stretch>
        </a:blipFill>
      </dgm:spPr>
    </dgm:pt>
    <dgm:pt modelId="{FC658413-B5C8-4909-847D-3A93A6E4070B}" type="pres">
      <dgm:prSet presAssocID="{696EF679-E7CA-4D08-9EBA-84E6DC7457F9}" presName="childNode" presStyleLbl="node1" presStyleIdx="2" presStyleCnt="3" custScaleX="127840">
        <dgm:presLayoutVars>
          <dgm:bulletEnabled val="1"/>
        </dgm:presLayoutVars>
      </dgm:prSet>
      <dgm:spPr/>
    </dgm:pt>
    <dgm:pt modelId="{7B8700D1-2164-4166-99C5-F3CF3D3019A0}" type="pres">
      <dgm:prSet presAssocID="{696EF679-E7CA-4D08-9EBA-84E6DC7457F9}" presName="parentNode" presStyleLbl="revTx" presStyleIdx="2" presStyleCnt="3">
        <dgm:presLayoutVars>
          <dgm:chMax val="0"/>
          <dgm:bulletEnabled val="1"/>
        </dgm:presLayoutVars>
      </dgm:prSet>
      <dgm:spPr/>
    </dgm:pt>
  </dgm:ptLst>
  <dgm:cxnLst>
    <dgm:cxn modelId="{FC1C2303-4942-4D22-BCD6-00A6D2616D32}" srcId="{EA0415D4-8EBF-4785-BAC1-EE543FFAF913}" destId="{4763A2CC-50B9-4DB3-888B-A7CF0F5FD812}" srcOrd="1" destOrd="0" parTransId="{6519CC0C-8883-417A-AAD2-A66624CEDA93}" sibTransId="{20C7C64B-082B-44D3-B049-74516BE867F4}"/>
    <dgm:cxn modelId="{18033F07-1BA1-456A-A93E-C0083D84B658}" srcId="{EA0415D4-8EBF-4785-BAC1-EE543FFAF913}" destId="{2F0CE416-CCA0-4B40-9E21-05672B18F85A}" srcOrd="0" destOrd="0" parTransId="{6C422180-4279-4BFA-91E1-AA19ECAF9883}" sibTransId="{4A7955C5-8537-49A6-9FFA-EA689A0E37FD}"/>
    <dgm:cxn modelId="{07D06618-85FA-45DA-ABFD-10BBABC40BD9}" srcId="{696EF679-E7CA-4D08-9EBA-84E6DC7457F9}" destId="{B5041BB0-0A31-4C19-B90E-B6C1AF41D529}" srcOrd="0" destOrd="0" parTransId="{B5D71EA4-5A66-4BA9-B223-4D88EF2821DD}" sibTransId="{B5CAFC31-70A9-4881-AF86-7EC391FD2E3E}"/>
    <dgm:cxn modelId="{6A41CB1D-E7CE-48C6-8D6C-3DD5F0AB75C5}" type="presOf" srcId="{A585CB42-2115-45EE-AC95-2D4407668287}" destId="{7AD017AB-87AA-4248-B8B1-8DDA328F9B3B}" srcOrd="0" destOrd="4" presId="urn:microsoft.com/office/officeart/2005/8/layout/hList2#2"/>
    <dgm:cxn modelId="{4FE03B28-F24F-46DE-977B-2A2DC8614E01}" srcId="{4763A2CC-50B9-4DB3-888B-A7CF0F5FD812}" destId="{2AAE693F-1B7F-40DE-9D87-B44C0C9DADE5}" srcOrd="1" destOrd="0" parTransId="{DF2A59C9-5839-44CC-B20D-6A94CB347B0F}" sibTransId="{D94B8121-53A0-4BF0-A42E-D31AE76F32EB}"/>
    <dgm:cxn modelId="{63333A37-A648-40BA-B7F8-EF8992BD343B}" type="presOf" srcId="{E0F2216B-57C8-4005-924B-7B1A01FDB70A}" destId="{FC658413-B5C8-4909-847D-3A93A6E4070B}" srcOrd="0" destOrd="3" presId="urn:microsoft.com/office/officeart/2005/8/layout/hList2#2"/>
    <dgm:cxn modelId="{6221993B-7839-485F-8AF1-CF0E27593766}" srcId="{4763A2CC-50B9-4DB3-888B-A7CF0F5FD812}" destId="{ECCFB09C-9087-4FB4-AB34-02DC19FC3B4D}" srcOrd="0" destOrd="0" parTransId="{BB1B4AF4-7FBC-478E-8470-4E44101620E6}" sibTransId="{5016DC47-44EA-4E67-90F2-8AEC2B1818DF}"/>
    <dgm:cxn modelId="{57818C48-219F-46A3-88B0-1E1171C57193}" srcId="{696EF679-E7CA-4D08-9EBA-84E6DC7457F9}" destId="{950ED6B9-B7C2-48DA-97C7-5F5FE9C5D772}" srcOrd="2" destOrd="0" parTransId="{915ED5B4-DDBA-4758-ABCE-2D98D98CCABB}" sibTransId="{F5907BFA-B617-4481-BF38-89B34BD3A619}"/>
    <dgm:cxn modelId="{CC090C69-82DA-4535-A5F2-8C908FB17AA6}" type="presOf" srcId="{2AAE693F-1B7F-40DE-9D87-B44C0C9DADE5}" destId="{7AD017AB-87AA-4248-B8B1-8DDA328F9B3B}" srcOrd="0" destOrd="1" presId="urn:microsoft.com/office/officeart/2005/8/layout/hList2#2"/>
    <dgm:cxn modelId="{C894616D-6008-49E8-AFE3-B01F84E8EF04}" srcId="{696EF679-E7CA-4D08-9EBA-84E6DC7457F9}" destId="{E7EC97D8-553E-475B-8A2C-987660BB3FF2}" srcOrd="1" destOrd="0" parTransId="{6E41108D-DBCF-4C85-B81A-212327429DF6}" sibTransId="{D34570A7-FFBC-4E59-B24F-336859C6EC70}"/>
    <dgm:cxn modelId="{3C93126E-63C9-499B-A6B8-7E774B5FBEAD}" type="presOf" srcId="{F920B9E9-CC0A-4ABE-80D4-6EA0B3CD5D62}" destId="{7AD017AB-87AA-4248-B8B1-8DDA328F9B3B}" srcOrd="0" destOrd="2" presId="urn:microsoft.com/office/officeart/2005/8/layout/hList2#2"/>
    <dgm:cxn modelId="{5192F981-4F58-4C37-A908-AFB21711F723}" type="presOf" srcId="{E7EC97D8-553E-475B-8A2C-987660BB3FF2}" destId="{FC658413-B5C8-4909-847D-3A93A6E4070B}" srcOrd="0" destOrd="1" presId="urn:microsoft.com/office/officeart/2005/8/layout/hList2#2"/>
    <dgm:cxn modelId="{C5B88C87-4A39-4960-9451-2C643AA5823D}" srcId="{4763A2CC-50B9-4DB3-888B-A7CF0F5FD812}" destId="{134E877F-6723-4295-8820-9BBFFFF57246}" srcOrd="3" destOrd="0" parTransId="{F34264F7-AF42-4679-9FF0-46805123563E}" sibTransId="{B170AA4B-0FB2-4C54-B280-951C0CC915F2}"/>
    <dgm:cxn modelId="{F767D294-A17D-4C19-B793-39BB5427F063}" type="presOf" srcId="{B5041BB0-0A31-4C19-B90E-B6C1AF41D529}" destId="{FC658413-B5C8-4909-847D-3A93A6E4070B}" srcOrd="0" destOrd="0" presId="urn:microsoft.com/office/officeart/2005/8/layout/hList2#2"/>
    <dgm:cxn modelId="{7BDDEB9B-F675-4F89-8789-1F0B62992EC8}" type="presOf" srcId="{ECCFB09C-9087-4FB4-AB34-02DC19FC3B4D}" destId="{7AD017AB-87AA-4248-B8B1-8DDA328F9B3B}" srcOrd="0" destOrd="0" presId="urn:microsoft.com/office/officeart/2005/8/layout/hList2#2"/>
    <dgm:cxn modelId="{02B151A0-2994-4A07-ADC7-1D2A0C7CDA59}" type="presOf" srcId="{A5C6CD6A-3840-4021-A5B6-20E9EB1BB21C}" destId="{D088ACEF-EA84-4881-94CA-9C5885794D72}" srcOrd="0" destOrd="0" presId="urn:microsoft.com/office/officeart/2005/8/layout/hList2#2"/>
    <dgm:cxn modelId="{AE3789A1-920D-42F0-96B0-18D6F09A162E}" type="presOf" srcId="{4763A2CC-50B9-4DB3-888B-A7CF0F5FD812}" destId="{20568FEC-6EE8-4424-880A-80E4FEDC0E57}" srcOrd="0" destOrd="0" presId="urn:microsoft.com/office/officeart/2005/8/layout/hList2#2"/>
    <dgm:cxn modelId="{297E8AA2-306B-48CF-A854-22D27FB4C8E4}" type="presOf" srcId="{134E877F-6723-4295-8820-9BBFFFF57246}" destId="{7AD017AB-87AA-4248-B8B1-8DDA328F9B3B}" srcOrd="0" destOrd="3" presId="urn:microsoft.com/office/officeart/2005/8/layout/hList2#2"/>
    <dgm:cxn modelId="{44DB98A4-7B8C-430E-B31E-F1256C9E26A7}" srcId="{4763A2CC-50B9-4DB3-888B-A7CF0F5FD812}" destId="{F920B9E9-CC0A-4ABE-80D4-6EA0B3CD5D62}" srcOrd="2" destOrd="0" parTransId="{97335946-23E9-4862-B24A-65E06699863D}" sibTransId="{C8D4996D-1745-45CC-92FF-BFE460CB99C9}"/>
    <dgm:cxn modelId="{5FD593A6-F341-4DFE-976E-83C90F176CDB}" type="presOf" srcId="{EA0415D4-8EBF-4785-BAC1-EE543FFAF913}" destId="{D65E6148-BEB2-4903-B0A1-1EC054868606}" srcOrd="0" destOrd="0" presId="urn:microsoft.com/office/officeart/2005/8/layout/hList2#2"/>
    <dgm:cxn modelId="{9B0113AC-0D76-406C-9065-8350BF452340}" srcId="{EA0415D4-8EBF-4785-BAC1-EE543FFAF913}" destId="{696EF679-E7CA-4D08-9EBA-84E6DC7457F9}" srcOrd="2" destOrd="0" parTransId="{6B2D454A-4289-4B80-A443-D0AC0D14C00B}" sibTransId="{24AD26AE-FD0B-4CC1-A3EF-EA63444AFDFD}"/>
    <dgm:cxn modelId="{258FA4BB-9954-4603-A555-0D10EB8D90F1}" type="presOf" srcId="{2F0CE416-CCA0-4B40-9E21-05672B18F85A}" destId="{C5665A3A-CD3B-4C67-885E-A7BB49E47B5A}" srcOrd="0" destOrd="0" presId="urn:microsoft.com/office/officeart/2005/8/layout/hList2#2"/>
    <dgm:cxn modelId="{1C86C2C5-DED7-4405-884D-E1456A1359EA}" srcId="{2F0CE416-CCA0-4B40-9E21-05672B18F85A}" destId="{A5C6CD6A-3840-4021-A5B6-20E9EB1BB21C}" srcOrd="0" destOrd="0" parTransId="{53140D54-32BC-41DA-AE82-3B1CA4CFEEA0}" sibTransId="{174420D4-6E36-4062-B8EA-89AB188D5F5D}"/>
    <dgm:cxn modelId="{BFD18BC9-099B-4073-A278-188C8939D6C0}" srcId="{4763A2CC-50B9-4DB3-888B-A7CF0F5FD812}" destId="{A585CB42-2115-45EE-AC95-2D4407668287}" srcOrd="4" destOrd="0" parTransId="{4CD4AE37-6D70-4EE3-8953-DBD00AC48DAA}" sibTransId="{D9E55EA9-9276-41FE-92D5-0B4244DE8031}"/>
    <dgm:cxn modelId="{26D2C0CB-E8B2-4590-8B61-0881B7E6932C}" type="presOf" srcId="{950ED6B9-B7C2-48DA-97C7-5F5FE9C5D772}" destId="{FC658413-B5C8-4909-847D-3A93A6E4070B}" srcOrd="0" destOrd="2" presId="urn:microsoft.com/office/officeart/2005/8/layout/hList2#2"/>
    <dgm:cxn modelId="{5BDB1DD6-DCA7-4537-B9EE-1BC73C364D0D}" type="presOf" srcId="{6AE4439B-89D7-4A73-9749-AA6BB65314FC}" destId="{FC658413-B5C8-4909-847D-3A93A6E4070B}" srcOrd="0" destOrd="4" presId="urn:microsoft.com/office/officeart/2005/8/layout/hList2#2"/>
    <dgm:cxn modelId="{A47BD9F4-0020-4FDF-80C1-74D464F37117}" type="presOf" srcId="{696EF679-E7CA-4D08-9EBA-84E6DC7457F9}" destId="{7B8700D1-2164-4166-99C5-F3CF3D3019A0}" srcOrd="0" destOrd="0" presId="urn:microsoft.com/office/officeart/2005/8/layout/hList2#2"/>
    <dgm:cxn modelId="{359045FC-C3C7-46A5-84FA-8800EACC6104}" srcId="{696EF679-E7CA-4D08-9EBA-84E6DC7457F9}" destId="{6AE4439B-89D7-4A73-9749-AA6BB65314FC}" srcOrd="4" destOrd="0" parTransId="{399777E2-9535-4A42-A171-9ADE571A9035}" sibTransId="{F86B2BC6-9CDC-4F52-9B20-F4A7203E19A9}"/>
    <dgm:cxn modelId="{5BDE4DFC-461D-4435-AD55-0DE9B3142511}" srcId="{696EF679-E7CA-4D08-9EBA-84E6DC7457F9}" destId="{E0F2216B-57C8-4005-924B-7B1A01FDB70A}" srcOrd="3" destOrd="0" parTransId="{8D26061E-86D9-4E8C-934A-82849C9CCF54}" sibTransId="{CDD4D76B-F398-412D-BBE0-D5DB4F7D9163}"/>
    <dgm:cxn modelId="{30364642-151B-406A-BFCD-EC4DFC118E6B}" type="presParOf" srcId="{D65E6148-BEB2-4903-B0A1-1EC054868606}" destId="{E55537D8-083F-4599-8F64-47E8E7FF7F2D}" srcOrd="0" destOrd="0" presId="urn:microsoft.com/office/officeart/2005/8/layout/hList2#2"/>
    <dgm:cxn modelId="{F0400298-BFA9-4DC9-AD0E-956A2E50D4F5}" type="presParOf" srcId="{E55537D8-083F-4599-8F64-47E8E7FF7F2D}" destId="{E398E722-552B-4684-8A2E-0F39D5BC2249}" srcOrd="0" destOrd="0" presId="urn:microsoft.com/office/officeart/2005/8/layout/hList2#2"/>
    <dgm:cxn modelId="{E0C2F499-511E-4173-82B2-1F87FC6F4D73}" type="presParOf" srcId="{E55537D8-083F-4599-8F64-47E8E7FF7F2D}" destId="{D088ACEF-EA84-4881-94CA-9C5885794D72}" srcOrd="1" destOrd="0" presId="urn:microsoft.com/office/officeart/2005/8/layout/hList2#2"/>
    <dgm:cxn modelId="{002AD36D-15D6-40FD-A154-D25614F38D4E}" type="presParOf" srcId="{E55537D8-083F-4599-8F64-47E8E7FF7F2D}" destId="{C5665A3A-CD3B-4C67-885E-A7BB49E47B5A}" srcOrd="2" destOrd="0" presId="urn:microsoft.com/office/officeart/2005/8/layout/hList2#2"/>
    <dgm:cxn modelId="{8FDE0582-5917-40C8-A5CD-22D2F7AA91CD}" type="presParOf" srcId="{D65E6148-BEB2-4903-B0A1-1EC054868606}" destId="{0C1901BC-42FF-4EA2-8F75-85092E3F2428}" srcOrd="1" destOrd="0" presId="urn:microsoft.com/office/officeart/2005/8/layout/hList2#2"/>
    <dgm:cxn modelId="{FF9806EB-1B2E-4C8A-B5D4-ACD4BBE7F6C7}" type="presParOf" srcId="{D65E6148-BEB2-4903-B0A1-1EC054868606}" destId="{3DD9AF06-9AD8-49D5-8E4B-99FC0E81AABB}" srcOrd="2" destOrd="0" presId="urn:microsoft.com/office/officeart/2005/8/layout/hList2#2"/>
    <dgm:cxn modelId="{52ACB66E-E548-492C-8555-5209B201293B}" type="presParOf" srcId="{3DD9AF06-9AD8-49D5-8E4B-99FC0E81AABB}" destId="{5106D455-21EF-4085-B9BC-404AB921A0AE}" srcOrd="0" destOrd="0" presId="urn:microsoft.com/office/officeart/2005/8/layout/hList2#2"/>
    <dgm:cxn modelId="{60F3F8AD-86AE-4180-88E2-8C90FE7374D3}" type="presParOf" srcId="{3DD9AF06-9AD8-49D5-8E4B-99FC0E81AABB}" destId="{7AD017AB-87AA-4248-B8B1-8DDA328F9B3B}" srcOrd="1" destOrd="0" presId="urn:microsoft.com/office/officeart/2005/8/layout/hList2#2"/>
    <dgm:cxn modelId="{E1EF63D0-C5C9-4770-A875-F045681C7573}" type="presParOf" srcId="{3DD9AF06-9AD8-49D5-8E4B-99FC0E81AABB}" destId="{20568FEC-6EE8-4424-880A-80E4FEDC0E57}" srcOrd="2" destOrd="0" presId="urn:microsoft.com/office/officeart/2005/8/layout/hList2#2"/>
    <dgm:cxn modelId="{30A15581-089F-4615-8110-4F2B69198A81}" type="presParOf" srcId="{D65E6148-BEB2-4903-B0A1-1EC054868606}" destId="{2DA4A020-017D-4AEA-9FB4-7CD81ED6C27D}" srcOrd="3" destOrd="0" presId="urn:microsoft.com/office/officeart/2005/8/layout/hList2#2"/>
    <dgm:cxn modelId="{41985D27-EF7A-4DEE-80C8-A329C27613B1}" type="presParOf" srcId="{D65E6148-BEB2-4903-B0A1-1EC054868606}" destId="{2E1C2ED5-4171-4698-B523-26FD16D84FB8}" srcOrd="4" destOrd="0" presId="urn:microsoft.com/office/officeart/2005/8/layout/hList2#2"/>
    <dgm:cxn modelId="{C34C0053-0CA4-4741-8D67-73F1EA4A4878}" type="presParOf" srcId="{2E1C2ED5-4171-4698-B523-26FD16D84FB8}" destId="{D318B6B0-3BEA-4BC9-B80D-B703591C611F}" srcOrd="0" destOrd="0" presId="urn:microsoft.com/office/officeart/2005/8/layout/hList2#2"/>
    <dgm:cxn modelId="{1A80B91B-72DF-4C44-B151-9BA2354CE1E1}" type="presParOf" srcId="{2E1C2ED5-4171-4698-B523-26FD16D84FB8}" destId="{FC658413-B5C8-4909-847D-3A93A6E4070B}" srcOrd="1" destOrd="0" presId="urn:microsoft.com/office/officeart/2005/8/layout/hList2#2"/>
    <dgm:cxn modelId="{902DEC13-DAAD-418E-946E-1D82C21FA850}" type="presParOf" srcId="{2E1C2ED5-4171-4698-B523-26FD16D84FB8}" destId="{7B8700D1-2164-4166-99C5-F3CF3D3019A0}" srcOrd="2" destOrd="0" presId="urn:microsoft.com/office/officeart/2005/8/layout/hList2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851E57D-DB3E-4426-BE06-287E0EDBCE08}" type="doc">
      <dgm:prSet loTypeId="urn:microsoft.com/office/officeart/2005/8/layout/radial2" loCatId="relationship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0A85181-8233-44DA-ABEE-6BF756B92AAA}">
      <dgm:prSet phldrT="[Text]"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600" b="1" dirty="0"/>
            <a:t>PA/KPA</a:t>
          </a:r>
        </a:p>
      </dgm:t>
    </dgm:pt>
    <dgm:pt modelId="{3F82DD38-B6B5-4433-BD63-279735DABB06}" type="parTrans" cxnId="{40DE1454-27A4-4C91-BA51-A58D9CB0A53F}">
      <dgm:prSet/>
      <dgm:spPr/>
      <dgm:t>
        <a:bodyPr/>
        <a:lstStyle/>
        <a:p>
          <a:endParaRPr lang="en-US" sz="4800"/>
        </a:p>
      </dgm:t>
    </dgm:pt>
    <dgm:pt modelId="{05ED6CD0-A527-4A16-AF20-90B361D21211}" type="sibTrans" cxnId="{40DE1454-27A4-4C91-BA51-A58D9CB0A53F}">
      <dgm:prSet/>
      <dgm:spPr/>
      <dgm:t>
        <a:bodyPr/>
        <a:lstStyle/>
        <a:p>
          <a:endParaRPr lang="en-US" sz="4800"/>
        </a:p>
      </dgm:t>
    </dgm:pt>
    <dgm:pt modelId="{D0E7AFD5-0AD7-4FBA-B71A-7363BE818292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400" b="1" dirty="0" err="1"/>
            <a:t>Pokja</a:t>
          </a:r>
          <a:r>
            <a:rPr lang="en-US" sz="1400" b="1" dirty="0"/>
            <a:t> </a:t>
          </a:r>
          <a:r>
            <a:rPr lang="en-US" sz="1400" b="1" dirty="0" err="1"/>
            <a:t>Pemilihan</a:t>
          </a:r>
          <a:r>
            <a:rPr lang="en-US" sz="1400" b="1" dirty="0"/>
            <a:t>/ PP/</a:t>
          </a:r>
          <a:r>
            <a:rPr lang="en-US" sz="1400" b="1" dirty="0" err="1"/>
            <a:t>agen</a:t>
          </a:r>
          <a:r>
            <a:rPr lang="en-US" sz="1400" b="1" dirty="0"/>
            <a:t> </a:t>
          </a:r>
          <a:r>
            <a:rPr lang="en-US" sz="1400" b="1" dirty="0" err="1"/>
            <a:t>pengadaan</a:t>
          </a:r>
          <a:endParaRPr lang="en-US" sz="1400" b="1" dirty="0"/>
        </a:p>
      </dgm:t>
    </dgm:pt>
    <dgm:pt modelId="{2B15A2D9-6B2E-4D24-AB3B-84700505AA74}" type="parTrans" cxnId="{964073A3-6CA6-42FA-8787-65693227BEBE}">
      <dgm:prSet/>
      <dgm:spPr/>
      <dgm:t>
        <a:bodyPr/>
        <a:lstStyle/>
        <a:p>
          <a:endParaRPr lang="en-US" sz="4800"/>
        </a:p>
      </dgm:t>
    </dgm:pt>
    <dgm:pt modelId="{0F5209FD-129B-4347-8D01-6CD6403AF693}" type="sibTrans" cxnId="{964073A3-6CA6-42FA-8787-65693227BEBE}">
      <dgm:prSet/>
      <dgm:spPr/>
      <dgm:t>
        <a:bodyPr/>
        <a:lstStyle/>
        <a:p>
          <a:endParaRPr lang="en-US" sz="4800"/>
        </a:p>
      </dgm:t>
    </dgm:pt>
    <dgm:pt modelId="{4CED510B-6206-416F-90D3-C24BE76F8511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600" b="1" dirty="0"/>
            <a:t>PPK</a:t>
          </a:r>
        </a:p>
      </dgm:t>
    </dgm:pt>
    <dgm:pt modelId="{037354BE-AF8E-4088-B92F-F36A87C5A538}" type="parTrans" cxnId="{92E7F8A8-116E-4A85-9A08-AC4350741BC4}">
      <dgm:prSet/>
      <dgm:spPr/>
      <dgm:t>
        <a:bodyPr/>
        <a:lstStyle/>
        <a:p>
          <a:endParaRPr lang="en-US" sz="4800"/>
        </a:p>
      </dgm:t>
    </dgm:pt>
    <dgm:pt modelId="{0FDCB422-49E7-4706-8181-1BFAFFF61B36}" type="sibTrans" cxnId="{92E7F8A8-116E-4A85-9A08-AC4350741BC4}">
      <dgm:prSet/>
      <dgm:spPr/>
      <dgm:t>
        <a:bodyPr/>
        <a:lstStyle/>
        <a:p>
          <a:endParaRPr lang="en-US" sz="4800"/>
        </a:p>
      </dgm:t>
    </dgm:pt>
    <dgm:pt modelId="{C5CB8C52-D313-4783-AC3B-E5D2ED6716B1}" type="pres">
      <dgm:prSet presAssocID="{3851E57D-DB3E-4426-BE06-287E0EDBCE08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0AABC4A0-FA1B-4076-8BC7-AE4E5CF2DA8E}" type="pres">
      <dgm:prSet presAssocID="{3851E57D-DB3E-4426-BE06-287E0EDBCE08}" presName="cycle" presStyleCnt="0"/>
      <dgm:spPr/>
    </dgm:pt>
    <dgm:pt modelId="{AE66D0D0-54B6-46AB-A410-485FE3F89E79}" type="pres">
      <dgm:prSet presAssocID="{3851E57D-DB3E-4426-BE06-287E0EDBCE08}" presName="centerShape" presStyleCnt="0"/>
      <dgm:spPr/>
    </dgm:pt>
    <dgm:pt modelId="{61CFFA92-80F2-4E53-816D-C5CAC7FE40A8}" type="pres">
      <dgm:prSet presAssocID="{3851E57D-DB3E-4426-BE06-287E0EDBCE08}" presName="connSite" presStyleLbl="node1" presStyleIdx="0" presStyleCnt="4"/>
      <dgm:spPr/>
    </dgm:pt>
    <dgm:pt modelId="{0AE5B15C-3647-44D2-AB79-AF2E5C14D2CA}" type="pres">
      <dgm:prSet presAssocID="{3851E57D-DB3E-4426-BE06-287E0EDBCE08}" presName="visible" presStyleLbl="node1" presStyleIdx="0" presStyleCnt="4" custScaleX="83543" custScaleY="83543" custLinFactNeighborX="-16056" custLinFactNeighborY="4566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>
          <a:noFill/>
        </a:ln>
      </dgm:spPr>
    </dgm:pt>
    <dgm:pt modelId="{AE844EF6-E98B-4AF8-979C-0F733701A250}" type="pres">
      <dgm:prSet presAssocID="{3F82DD38-B6B5-4433-BD63-279735DABB06}" presName="Name25" presStyleLbl="parChTrans1D1" presStyleIdx="0" presStyleCnt="3"/>
      <dgm:spPr/>
    </dgm:pt>
    <dgm:pt modelId="{83BCC3D1-E8FF-4D38-AF09-01AA17552F9B}" type="pres">
      <dgm:prSet presAssocID="{70A85181-8233-44DA-ABEE-6BF756B92AAA}" presName="node" presStyleCnt="0"/>
      <dgm:spPr/>
    </dgm:pt>
    <dgm:pt modelId="{F6558B81-97B3-472F-A772-0A6BA159F468}" type="pres">
      <dgm:prSet presAssocID="{70A85181-8233-44DA-ABEE-6BF756B92AAA}" presName="parentNode" presStyleLbl="node1" presStyleIdx="1" presStyleCnt="4" custLinFactNeighborX="-16075" custLinFactNeighborY="20567">
        <dgm:presLayoutVars>
          <dgm:chMax val="1"/>
          <dgm:bulletEnabled val="1"/>
        </dgm:presLayoutVars>
      </dgm:prSet>
      <dgm:spPr/>
    </dgm:pt>
    <dgm:pt modelId="{4EAD197C-7D66-4823-B65C-04891BF16049}" type="pres">
      <dgm:prSet presAssocID="{70A85181-8233-44DA-ABEE-6BF756B92AAA}" presName="childNode" presStyleLbl="revTx" presStyleIdx="0" presStyleCnt="0">
        <dgm:presLayoutVars>
          <dgm:bulletEnabled val="1"/>
        </dgm:presLayoutVars>
      </dgm:prSet>
      <dgm:spPr/>
    </dgm:pt>
    <dgm:pt modelId="{502DB00D-45F0-4656-8C3B-6EF9AD464C32}" type="pres">
      <dgm:prSet presAssocID="{2B15A2D9-6B2E-4D24-AB3B-84700505AA74}" presName="Name25" presStyleLbl="parChTrans1D1" presStyleIdx="1" presStyleCnt="3"/>
      <dgm:spPr/>
    </dgm:pt>
    <dgm:pt modelId="{BCAA200C-9480-4964-81D3-3A7E2D4BECE4}" type="pres">
      <dgm:prSet presAssocID="{D0E7AFD5-0AD7-4FBA-B71A-7363BE818292}" presName="node" presStyleCnt="0"/>
      <dgm:spPr/>
    </dgm:pt>
    <dgm:pt modelId="{20700A9F-D608-4352-86C0-0AFCC3A80178}" type="pres">
      <dgm:prSet presAssocID="{D0E7AFD5-0AD7-4FBA-B71A-7363BE818292}" presName="parentNode" presStyleLbl="node1" presStyleIdx="2" presStyleCnt="4" custScaleX="122239" custScaleY="118841" custLinFactY="19365" custLinFactNeighborX="-56177" custLinFactNeighborY="100000">
        <dgm:presLayoutVars>
          <dgm:chMax val="1"/>
          <dgm:bulletEnabled val="1"/>
        </dgm:presLayoutVars>
      </dgm:prSet>
      <dgm:spPr/>
    </dgm:pt>
    <dgm:pt modelId="{59D391EB-2135-480E-AFCB-BCEDB4C9F6E0}" type="pres">
      <dgm:prSet presAssocID="{D0E7AFD5-0AD7-4FBA-B71A-7363BE818292}" presName="childNode" presStyleLbl="revTx" presStyleIdx="0" presStyleCnt="0">
        <dgm:presLayoutVars>
          <dgm:bulletEnabled val="1"/>
        </dgm:presLayoutVars>
      </dgm:prSet>
      <dgm:spPr/>
    </dgm:pt>
    <dgm:pt modelId="{30142F67-94F0-44CB-931A-FD72C645077E}" type="pres">
      <dgm:prSet presAssocID="{037354BE-AF8E-4088-B92F-F36A87C5A538}" presName="Name25" presStyleLbl="parChTrans1D1" presStyleIdx="2" presStyleCnt="3"/>
      <dgm:spPr/>
    </dgm:pt>
    <dgm:pt modelId="{65D5190D-D0A7-4E3B-8C8D-DDB7A9D7B39D}" type="pres">
      <dgm:prSet presAssocID="{4CED510B-6206-416F-90D3-C24BE76F8511}" presName="node" presStyleCnt="0"/>
      <dgm:spPr/>
    </dgm:pt>
    <dgm:pt modelId="{2A2CEB06-6625-40D1-B09D-6CEBB1890277}" type="pres">
      <dgm:prSet presAssocID="{4CED510B-6206-416F-90D3-C24BE76F8511}" presName="parentNode" presStyleLbl="node1" presStyleIdx="3" presStyleCnt="4" custLinFactY="-17777" custLinFactNeighborX="21269" custLinFactNeighborY="-100000">
        <dgm:presLayoutVars>
          <dgm:chMax val="1"/>
          <dgm:bulletEnabled val="1"/>
        </dgm:presLayoutVars>
      </dgm:prSet>
      <dgm:spPr/>
    </dgm:pt>
    <dgm:pt modelId="{784B8B7B-F572-4E1C-9F77-4DBB89A88946}" type="pres">
      <dgm:prSet presAssocID="{4CED510B-6206-416F-90D3-C24BE76F8511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8B669521-F9B9-4125-A927-5AE8E9E1E93C}" type="presOf" srcId="{D0E7AFD5-0AD7-4FBA-B71A-7363BE818292}" destId="{20700A9F-D608-4352-86C0-0AFCC3A80178}" srcOrd="0" destOrd="0" presId="urn:microsoft.com/office/officeart/2005/8/layout/radial2"/>
    <dgm:cxn modelId="{E3F5622A-1364-4F37-B2AF-345DAE2D335A}" type="presOf" srcId="{3851E57D-DB3E-4426-BE06-287E0EDBCE08}" destId="{C5CB8C52-D313-4783-AC3B-E5D2ED6716B1}" srcOrd="0" destOrd="0" presId="urn:microsoft.com/office/officeart/2005/8/layout/radial2"/>
    <dgm:cxn modelId="{B389664A-107C-408B-B218-AB5DC716E34D}" type="presOf" srcId="{3F82DD38-B6B5-4433-BD63-279735DABB06}" destId="{AE844EF6-E98B-4AF8-979C-0F733701A250}" srcOrd="0" destOrd="0" presId="urn:microsoft.com/office/officeart/2005/8/layout/radial2"/>
    <dgm:cxn modelId="{FB78674B-A8FE-40C3-ABC0-648FDE84C733}" type="presOf" srcId="{037354BE-AF8E-4088-B92F-F36A87C5A538}" destId="{30142F67-94F0-44CB-931A-FD72C645077E}" srcOrd="0" destOrd="0" presId="urn:microsoft.com/office/officeart/2005/8/layout/radial2"/>
    <dgm:cxn modelId="{DFB66E52-498A-4798-A3F0-EB12537F62A0}" type="presOf" srcId="{2B15A2D9-6B2E-4D24-AB3B-84700505AA74}" destId="{502DB00D-45F0-4656-8C3B-6EF9AD464C32}" srcOrd="0" destOrd="0" presId="urn:microsoft.com/office/officeart/2005/8/layout/radial2"/>
    <dgm:cxn modelId="{40DE1454-27A4-4C91-BA51-A58D9CB0A53F}" srcId="{3851E57D-DB3E-4426-BE06-287E0EDBCE08}" destId="{70A85181-8233-44DA-ABEE-6BF756B92AAA}" srcOrd="0" destOrd="0" parTransId="{3F82DD38-B6B5-4433-BD63-279735DABB06}" sibTransId="{05ED6CD0-A527-4A16-AF20-90B361D21211}"/>
    <dgm:cxn modelId="{5858E17B-6D37-4A91-A7C5-907EED3E694C}" type="presOf" srcId="{70A85181-8233-44DA-ABEE-6BF756B92AAA}" destId="{F6558B81-97B3-472F-A772-0A6BA159F468}" srcOrd="0" destOrd="0" presId="urn:microsoft.com/office/officeart/2005/8/layout/radial2"/>
    <dgm:cxn modelId="{964073A3-6CA6-42FA-8787-65693227BEBE}" srcId="{3851E57D-DB3E-4426-BE06-287E0EDBCE08}" destId="{D0E7AFD5-0AD7-4FBA-B71A-7363BE818292}" srcOrd="1" destOrd="0" parTransId="{2B15A2D9-6B2E-4D24-AB3B-84700505AA74}" sibTransId="{0F5209FD-129B-4347-8D01-6CD6403AF693}"/>
    <dgm:cxn modelId="{92E7F8A8-116E-4A85-9A08-AC4350741BC4}" srcId="{3851E57D-DB3E-4426-BE06-287E0EDBCE08}" destId="{4CED510B-6206-416F-90D3-C24BE76F8511}" srcOrd="2" destOrd="0" parTransId="{037354BE-AF8E-4088-B92F-F36A87C5A538}" sibTransId="{0FDCB422-49E7-4706-8181-1BFAFFF61B36}"/>
    <dgm:cxn modelId="{8A83ADFA-6762-4F3C-9BAF-04EE4773FFC5}" type="presOf" srcId="{4CED510B-6206-416F-90D3-C24BE76F8511}" destId="{2A2CEB06-6625-40D1-B09D-6CEBB1890277}" srcOrd="0" destOrd="0" presId="urn:microsoft.com/office/officeart/2005/8/layout/radial2"/>
    <dgm:cxn modelId="{937BD80D-AA04-41E6-B77B-44B4D76E56AB}" type="presParOf" srcId="{C5CB8C52-D313-4783-AC3B-E5D2ED6716B1}" destId="{0AABC4A0-FA1B-4076-8BC7-AE4E5CF2DA8E}" srcOrd="0" destOrd="0" presId="urn:microsoft.com/office/officeart/2005/8/layout/radial2"/>
    <dgm:cxn modelId="{2E819FF1-9A35-4A74-A3C7-8B5B7DAD3179}" type="presParOf" srcId="{0AABC4A0-FA1B-4076-8BC7-AE4E5CF2DA8E}" destId="{AE66D0D0-54B6-46AB-A410-485FE3F89E79}" srcOrd="0" destOrd="0" presId="urn:microsoft.com/office/officeart/2005/8/layout/radial2"/>
    <dgm:cxn modelId="{8FF40C6F-1200-44D7-B813-E57ABA76DA41}" type="presParOf" srcId="{AE66D0D0-54B6-46AB-A410-485FE3F89E79}" destId="{61CFFA92-80F2-4E53-816D-C5CAC7FE40A8}" srcOrd="0" destOrd="0" presId="urn:microsoft.com/office/officeart/2005/8/layout/radial2"/>
    <dgm:cxn modelId="{297A2EC2-1BB5-4907-8B84-D2525B9952B6}" type="presParOf" srcId="{AE66D0D0-54B6-46AB-A410-485FE3F89E79}" destId="{0AE5B15C-3647-44D2-AB79-AF2E5C14D2CA}" srcOrd="1" destOrd="0" presId="urn:microsoft.com/office/officeart/2005/8/layout/radial2"/>
    <dgm:cxn modelId="{0192AAF3-6AB4-47ED-8031-113DC2AC55FE}" type="presParOf" srcId="{0AABC4A0-FA1B-4076-8BC7-AE4E5CF2DA8E}" destId="{AE844EF6-E98B-4AF8-979C-0F733701A250}" srcOrd="1" destOrd="0" presId="urn:microsoft.com/office/officeart/2005/8/layout/radial2"/>
    <dgm:cxn modelId="{670FA5D1-FE3F-4F7E-8E82-00494F5970C8}" type="presParOf" srcId="{0AABC4A0-FA1B-4076-8BC7-AE4E5CF2DA8E}" destId="{83BCC3D1-E8FF-4D38-AF09-01AA17552F9B}" srcOrd="2" destOrd="0" presId="urn:microsoft.com/office/officeart/2005/8/layout/radial2"/>
    <dgm:cxn modelId="{938522C9-8484-4C1B-B68C-AC20D0984A60}" type="presParOf" srcId="{83BCC3D1-E8FF-4D38-AF09-01AA17552F9B}" destId="{F6558B81-97B3-472F-A772-0A6BA159F468}" srcOrd="0" destOrd="0" presId="urn:microsoft.com/office/officeart/2005/8/layout/radial2"/>
    <dgm:cxn modelId="{19B43DC2-9465-4251-9AE1-2A8ECC61A281}" type="presParOf" srcId="{83BCC3D1-E8FF-4D38-AF09-01AA17552F9B}" destId="{4EAD197C-7D66-4823-B65C-04891BF16049}" srcOrd="1" destOrd="0" presId="urn:microsoft.com/office/officeart/2005/8/layout/radial2"/>
    <dgm:cxn modelId="{1C3F89FF-FBAA-4523-8152-A4F37E3AC1E5}" type="presParOf" srcId="{0AABC4A0-FA1B-4076-8BC7-AE4E5CF2DA8E}" destId="{502DB00D-45F0-4656-8C3B-6EF9AD464C32}" srcOrd="3" destOrd="0" presId="urn:microsoft.com/office/officeart/2005/8/layout/radial2"/>
    <dgm:cxn modelId="{09361B4E-A41F-4163-9CAE-7662058E3D67}" type="presParOf" srcId="{0AABC4A0-FA1B-4076-8BC7-AE4E5CF2DA8E}" destId="{BCAA200C-9480-4964-81D3-3A7E2D4BECE4}" srcOrd="4" destOrd="0" presId="urn:microsoft.com/office/officeart/2005/8/layout/radial2"/>
    <dgm:cxn modelId="{E875D2D0-E276-4CEE-97BF-DE42B6D29DBA}" type="presParOf" srcId="{BCAA200C-9480-4964-81D3-3A7E2D4BECE4}" destId="{20700A9F-D608-4352-86C0-0AFCC3A80178}" srcOrd="0" destOrd="0" presId="urn:microsoft.com/office/officeart/2005/8/layout/radial2"/>
    <dgm:cxn modelId="{A6F75657-209E-4690-83D1-33719A1A1754}" type="presParOf" srcId="{BCAA200C-9480-4964-81D3-3A7E2D4BECE4}" destId="{59D391EB-2135-480E-AFCB-BCEDB4C9F6E0}" srcOrd="1" destOrd="0" presId="urn:microsoft.com/office/officeart/2005/8/layout/radial2"/>
    <dgm:cxn modelId="{F042A44F-4BDB-4D2E-906E-69FC50DFFE42}" type="presParOf" srcId="{0AABC4A0-FA1B-4076-8BC7-AE4E5CF2DA8E}" destId="{30142F67-94F0-44CB-931A-FD72C645077E}" srcOrd="5" destOrd="0" presId="urn:microsoft.com/office/officeart/2005/8/layout/radial2"/>
    <dgm:cxn modelId="{359A17F9-830A-4F45-AE39-5F8EF543978B}" type="presParOf" srcId="{0AABC4A0-FA1B-4076-8BC7-AE4E5CF2DA8E}" destId="{65D5190D-D0A7-4E3B-8C8D-DDB7A9D7B39D}" srcOrd="6" destOrd="0" presId="urn:microsoft.com/office/officeart/2005/8/layout/radial2"/>
    <dgm:cxn modelId="{BCD72611-92AE-447F-8215-95F9A70EBFF3}" type="presParOf" srcId="{65D5190D-D0A7-4E3B-8C8D-DDB7A9D7B39D}" destId="{2A2CEB06-6625-40D1-B09D-6CEBB1890277}" srcOrd="0" destOrd="0" presId="urn:microsoft.com/office/officeart/2005/8/layout/radial2"/>
    <dgm:cxn modelId="{40916587-B506-4AA1-BCD7-43B83B6924D0}" type="presParOf" srcId="{65D5190D-D0A7-4E3B-8C8D-DDB7A9D7B39D}" destId="{784B8B7B-F572-4E1C-9F77-4DBB89A88946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516AD8B-0D23-439F-B18C-E5880D6488F0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31AF5A-0931-472B-BDCC-61D7DC3B16B8}">
      <dgm:prSet phldrT="[Text]" custT="1"/>
      <dgm:spPr/>
      <dgm:t>
        <a:bodyPr/>
        <a:lstStyle/>
        <a:p>
          <a:pPr algn="r"/>
          <a:r>
            <a:rPr lang="en-US" sz="2000" dirty="0" err="1">
              <a:latin typeface="Arial" pitchFamily="34" charset="0"/>
              <a:cs typeface="Arial" pitchFamily="34" charset="0"/>
            </a:rPr>
            <a:t>Efisien</a:t>
          </a:r>
          <a:endParaRPr lang="en-US" sz="2000" dirty="0">
            <a:latin typeface="Arial" pitchFamily="34" charset="0"/>
            <a:cs typeface="Arial" pitchFamily="34" charset="0"/>
          </a:endParaRPr>
        </a:p>
      </dgm:t>
    </dgm:pt>
    <dgm:pt modelId="{C97B4D3C-E555-4553-8039-43DC438813B7}" type="parTrans" cxnId="{F62389E8-B280-44E2-813D-00197756F02D}">
      <dgm:prSet/>
      <dgm:spPr/>
      <dgm:t>
        <a:bodyPr/>
        <a:lstStyle/>
        <a:p>
          <a:pPr algn="r"/>
          <a:endParaRPr lang="en-US" sz="2000">
            <a:latin typeface="Arial" pitchFamily="34" charset="0"/>
            <a:cs typeface="Arial" pitchFamily="34" charset="0"/>
          </a:endParaRPr>
        </a:p>
      </dgm:t>
    </dgm:pt>
    <dgm:pt modelId="{0C3FF91F-C5E2-415B-BA44-9044F6035925}" type="sibTrans" cxnId="{F62389E8-B280-44E2-813D-00197756F02D}">
      <dgm:prSet/>
      <dgm:spPr/>
      <dgm:t>
        <a:bodyPr/>
        <a:lstStyle/>
        <a:p>
          <a:pPr algn="r"/>
          <a:endParaRPr lang="en-US" sz="2000">
            <a:latin typeface="Arial" pitchFamily="34" charset="0"/>
            <a:cs typeface="Arial" pitchFamily="34" charset="0"/>
          </a:endParaRPr>
        </a:p>
      </dgm:t>
    </dgm:pt>
    <dgm:pt modelId="{2DE3E588-C481-4DC7-8F23-C62433A52180}">
      <dgm:prSet phldrT="[Text]" custT="1"/>
      <dgm:spPr/>
      <dgm:t>
        <a:bodyPr/>
        <a:lstStyle/>
        <a:p>
          <a:pPr algn="r"/>
          <a:r>
            <a:rPr lang="en-US" sz="2000" dirty="0" err="1">
              <a:latin typeface="Arial" pitchFamily="34" charset="0"/>
              <a:cs typeface="Arial" pitchFamily="34" charset="0"/>
            </a:rPr>
            <a:t>Adil</a:t>
          </a:r>
          <a:endParaRPr lang="en-US" sz="2000" dirty="0">
            <a:latin typeface="Arial" pitchFamily="34" charset="0"/>
            <a:cs typeface="Arial" pitchFamily="34" charset="0"/>
          </a:endParaRPr>
        </a:p>
      </dgm:t>
    </dgm:pt>
    <dgm:pt modelId="{614216D2-A093-428C-A70D-9E47DFA246E1}" type="parTrans" cxnId="{71A15B32-88FD-4E8C-9CC5-4E035A7AF5B8}">
      <dgm:prSet/>
      <dgm:spPr/>
      <dgm:t>
        <a:bodyPr/>
        <a:lstStyle/>
        <a:p>
          <a:pPr algn="r"/>
          <a:endParaRPr lang="en-US" sz="2000">
            <a:latin typeface="Arial" pitchFamily="34" charset="0"/>
            <a:cs typeface="Arial" pitchFamily="34" charset="0"/>
          </a:endParaRPr>
        </a:p>
      </dgm:t>
    </dgm:pt>
    <dgm:pt modelId="{1151E71C-1255-4747-8F9F-6D6D04AC6CED}" type="sibTrans" cxnId="{71A15B32-88FD-4E8C-9CC5-4E035A7AF5B8}">
      <dgm:prSet/>
      <dgm:spPr/>
      <dgm:t>
        <a:bodyPr/>
        <a:lstStyle/>
        <a:p>
          <a:pPr algn="r"/>
          <a:endParaRPr lang="en-US" sz="2000">
            <a:latin typeface="Arial" pitchFamily="34" charset="0"/>
            <a:cs typeface="Arial" pitchFamily="34" charset="0"/>
          </a:endParaRPr>
        </a:p>
      </dgm:t>
    </dgm:pt>
    <dgm:pt modelId="{CD1D6596-A8A0-4200-946B-9B539402AB3C}">
      <dgm:prSet phldrT="[Text]" custT="1"/>
      <dgm:spPr/>
      <dgm:t>
        <a:bodyPr/>
        <a:lstStyle/>
        <a:p>
          <a:pPr algn="r"/>
          <a:r>
            <a:rPr lang="en-US" sz="2000" dirty="0" err="1">
              <a:latin typeface="Arial" pitchFamily="34" charset="0"/>
              <a:cs typeface="Arial" pitchFamily="34" charset="0"/>
            </a:rPr>
            <a:t>Akuntabel</a:t>
          </a:r>
          <a:endParaRPr lang="en-US" sz="2000" dirty="0">
            <a:latin typeface="Arial" pitchFamily="34" charset="0"/>
            <a:cs typeface="Arial" pitchFamily="34" charset="0"/>
          </a:endParaRPr>
        </a:p>
      </dgm:t>
    </dgm:pt>
    <dgm:pt modelId="{8A8FDFDA-D743-490A-A86D-106667138138}" type="parTrans" cxnId="{A05555B7-3D9A-4A8F-83B4-EDF792B689BB}">
      <dgm:prSet/>
      <dgm:spPr/>
      <dgm:t>
        <a:bodyPr/>
        <a:lstStyle/>
        <a:p>
          <a:pPr algn="r"/>
          <a:endParaRPr lang="en-US" sz="2000">
            <a:latin typeface="Arial" pitchFamily="34" charset="0"/>
            <a:cs typeface="Arial" pitchFamily="34" charset="0"/>
          </a:endParaRPr>
        </a:p>
      </dgm:t>
    </dgm:pt>
    <dgm:pt modelId="{D67FB6B4-42F4-460E-8A1A-AC59B6004895}" type="sibTrans" cxnId="{A05555B7-3D9A-4A8F-83B4-EDF792B689BB}">
      <dgm:prSet/>
      <dgm:spPr/>
      <dgm:t>
        <a:bodyPr/>
        <a:lstStyle/>
        <a:p>
          <a:pPr algn="r"/>
          <a:endParaRPr lang="en-US" sz="2000">
            <a:latin typeface="Arial" pitchFamily="34" charset="0"/>
            <a:cs typeface="Arial" pitchFamily="34" charset="0"/>
          </a:endParaRPr>
        </a:p>
      </dgm:t>
    </dgm:pt>
    <dgm:pt modelId="{64FD9EAC-A693-4A79-80F3-464578787830}">
      <dgm:prSet custT="1"/>
      <dgm:spPr/>
      <dgm:t>
        <a:bodyPr/>
        <a:lstStyle/>
        <a:p>
          <a:pPr algn="r"/>
          <a:r>
            <a:rPr lang="en-US" sz="2000" dirty="0" err="1">
              <a:latin typeface="Arial" pitchFamily="34" charset="0"/>
              <a:cs typeface="Arial" pitchFamily="34" charset="0"/>
            </a:rPr>
            <a:t>Efektif</a:t>
          </a:r>
          <a:endParaRPr lang="en-US" sz="2000" dirty="0">
            <a:latin typeface="Arial" pitchFamily="34" charset="0"/>
            <a:cs typeface="Arial" pitchFamily="34" charset="0"/>
          </a:endParaRPr>
        </a:p>
      </dgm:t>
    </dgm:pt>
    <dgm:pt modelId="{2D42C130-D967-40AE-BAFC-9C9D2E062BC5}" type="parTrans" cxnId="{26BD6023-A4CC-4357-AF3A-9A6189E0A3BF}">
      <dgm:prSet/>
      <dgm:spPr/>
      <dgm:t>
        <a:bodyPr/>
        <a:lstStyle/>
        <a:p>
          <a:pPr algn="r"/>
          <a:endParaRPr lang="en-US" sz="2000">
            <a:latin typeface="Arial" pitchFamily="34" charset="0"/>
            <a:cs typeface="Arial" pitchFamily="34" charset="0"/>
          </a:endParaRPr>
        </a:p>
      </dgm:t>
    </dgm:pt>
    <dgm:pt modelId="{6944A811-1534-43AF-93B7-C1E53BB4E3C8}" type="sibTrans" cxnId="{26BD6023-A4CC-4357-AF3A-9A6189E0A3BF}">
      <dgm:prSet/>
      <dgm:spPr/>
      <dgm:t>
        <a:bodyPr/>
        <a:lstStyle/>
        <a:p>
          <a:pPr algn="r"/>
          <a:endParaRPr lang="en-US" sz="2000">
            <a:latin typeface="Arial" pitchFamily="34" charset="0"/>
            <a:cs typeface="Arial" pitchFamily="34" charset="0"/>
          </a:endParaRPr>
        </a:p>
      </dgm:t>
    </dgm:pt>
    <dgm:pt modelId="{AFDD57FD-C0EE-464B-91BD-1D6FA982A9F7}">
      <dgm:prSet custT="1"/>
      <dgm:spPr/>
      <dgm:t>
        <a:bodyPr/>
        <a:lstStyle/>
        <a:p>
          <a:pPr algn="r"/>
          <a:r>
            <a:rPr lang="en-US" sz="2000" dirty="0" err="1">
              <a:latin typeface="Arial" pitchFamily="34" charset="0"/>
              <a:cs typeface="Arial" pitchFamily="34" charset="0"/>
            </a:rPr>
            <a:t>Transparan</a:t>
          </a:r>
          <a:endParaRPr lang="en-US" sz="2000" dirty="0">
            <a:latin typeface="Arial" pitchFamily="34" charset="0"/>
            <a:cs typeface="Arial" pitchFamily="34" charset="0"/>
          </a:endParaRPr>
        </a:p>
      </dgm:t>
    </dgm:pt>
    <dgm:pt modelId="{EEEBB4AF-64F9-4EB0-B38B-4C76A4999BA4}" type="parTrans" cxnId="{5DB6E8D0-B631-4BED-9124-FB025898CC81}">
      <dgm:prSet/>
      <dgm:spPr/>
      <dgm:t>
        <a:bodyPr/>
        <a:lstStyle/>
        <a:p>
          <a:pPr algn="r"/>
          <a:endParaRPr lang="en-US" sz="2000">
            <a:latin typeface="Arial" pitchFamily="34" charset="0"/>
            <a:cs typeface="Arial" pitchFamily="34" charset="0"/>
          </a:endParaRPr>
        </a:p>
      </dgm:t>
    </dgm:pt>
    <dgm:pt modelId="{9174DB36-4010-4F0F-A609-FEA3751E9339}" type="sibTrans" cxnId="{5DB6E8D0-B631-4BED-9124-FB025898CC81}">
      <dgm:prSet/>
      <dgm:spPr/>
      <dgm:t>
        <a:bodyPr/>
        <a:lstStyle/>
        <a:p>
          <a:pPr algn="r"/>
          <a:endParaRPr lang="en-US" sz="2000">
            <a:latin typeface="Arial" pitchFamily="34" charset="0"/>
            <a:cs typeface="Arial" pitchFamily="34" charset="0"/>
          </a:endParaRPr>
        </a:p>
      </dgm:t>
    </dgm:pt>
    <dgm:pt modelId="{0482F243-2EA5-4875-940B-A2A9E6A85322}">
      <dgm:prSet custT="1"/>
      <dgm:spPr/>
      <dgm:t>
        <a:bodyPr/>
        <a:lstStyle/>
        <a:p>
          <a:pPr algn="r"/>
          <a:r>
            <a:rPr lang="en-US" sz="2000" dirty="0">
              <a:latin typeface="Arial" pitchFamily="34" charset="0"/>
              <a:cs typeface="Arial" pitchFamily="34" charset="0"/>
            </a:rPr>
            <a:t>Terbuka</a:t>
          </a:r>
        </a:p>
      </dgm:t>
    </dgm:pt>
    <dgm:pt modelId="{E500CBA7-786F-4EB9-8DCE-FB01782EE92B}" type="parTrans" cxnId="{DC311E6B-E6C1-443C-8AEA-6AD6D4AD3780}">
      <dgm:prSet/>
      <dgm:spPr/>
      <dgm:t>
        <a:bodyPr/>
        <a:lstStyle/>
        <a:p>
          <a:pPr algn="r"/>
          <a:endParaRPr lang="en-US" sz="2000">
            <a:latin typeface="Arial" pitchFamily="34" charset="0"/>
            <a:cs typeface="Arial" pitchFamily="34" charset="0"/>
          </a:endParaRPr>
        </a:p>
      </dgm:t>
    </dgm:pt>
    <dgm:pt modelId="{6265AD5E-8ACA-4EAA-9062-0BCD72D09273}" type="sibTrans" cxnId="{DC311E6B-E6C1-443C-8AEA-6AD6D4AD3780}">
      <dgm:prSet/>
      <dgm:spPr/>
      <dgm:t>
        <a:bodyPr/>
        <a:lstStyle/>
        <a:p>
          <a:pPr algn="r"/>
          <a:endParaRPr lang="en-US" sz="2000">
            <a:latin typeface="Arial" pitchFamily="34" charset="0"/>
            <a:cs typeface="Arial" pitchFamily="34" charset="0"/>
          </a:endParaRPr>
        </a:p>
      </dgm:t>
    </dgm:pt>
    <dgm:pt modelId="{04946B4A-8934-41BA-8EA0-44ED24523942}">
      <dgm:prSet custT="1"/>
      <dgm:spPr/>
      <dgm:t>
        <a:bodyPr/>
        <a:lstStyle/>
        <a:p>
          <a:pPr algn="r"/>
          <a:r>
            <a:rPr lang="en-US" sz="2000" dirty="0" err="1">
              <a:latin typeface="Arial" pitchFamily="34" charset="0"/>
              <a:cs typeface="Arial" pitchFamily="34" charset="0"/>
            </a:rPr>
            <a:t>Bersaing</a:t>
          </a:r>
          <a:endParaRPr lang="en-US" sz="2000" dirty="0">
            <a:latin typeface="Arial" pitchFamily="34" charset="0"/>
            <a:cs typeface="Arial" pitchFamily="34" charset="0"/>
          </a:endParaRPr>
        </a:p>
      </dgm:t>
    </dgm:pt>
    <dgm:pt modelId="{232EC350-A4BF-4C49-A8DE-5EC7739C9358}" type="parTrans" cxnId="{87E6E2C3-BE20-4167-975E-B4535758C341}">
      <dgm:prSet/>
      <dgm:spPr/>
      <dgm:t>
        <a:bodyPr/>
        <a:lstStyle/>
        <a:p>
          <a:pPr algn="r"/>
          <a:endParaRPr lang="en-US" sz="2000">
            <a:latin typeface="Arial" pitchFamily="34" charset="0"/>
            <a:cs typeface="Arial" pitchFamily="34" charset="0"/>
          </a:endParaRPr>
        </a:p>
      </dgm:t>
    </dgm:pt>
    <dgm:pt modelId="{0D5AB93D-2EA5-4D93-BD80-B69AA61379E3}" type="sibTrans" cxnId="{87E6E2C3-BE20-4167-975E-B4535758C341}">
      <dgm:prSet/>
      <dgm:spPr/>
      <dgm:t>
        <a:bodyPr/>
        <a:lstStyle/>
        <a:p>
          <a:pPr algn="r"/>
          <a:endParaRPr lang="en-US" sz="2000">
            <a:latin typeface="Arial" pitchFamily="34" charset="0"/>
            <a:cs typeface="Arial" pitchFamily="34" charset="0"/>
          </a:endParaRPr>
        </a:p>
      </dgm:t>
    </dgm:pt>
    <dgm:pt modelId="{B9EE598D-5190-4785-A3DB-C386AAA079E2}" type="pres">
      <dgm:prSet presAssocID="{3516AD8B-0D23-439F-B18C-E5880D6488F0}" presName="Name0" presStyleCnt="0">
        <dgm:presLayoutVars>
          <dgm:dir/>
          <dgm:resizeHandles val="exact"/>
        </dgm:presLayoutVars>
      </dgm:prSet>
      <dgm:spPr/>
    </dgm:pt>
    <dgm:pt modelId="{03099C29-139C-4D3C-9E09-0E9FD64949EA}" type="pres">
      <dgm:prSet presAssocID="{2831AF5A-0931-472B-BDCC-61D7DC3B16B8}" presName="composite" presStyleCnt="0"/>
      <dgm:spPr/>
    </dgm:pt>
    <dgm:pt modelId="{CB1EBCF1-E4C4-4CE8-8BD9-3C63A9F62B33}" type="pres">
      <dgm:prSet presAssocID="{2831AF5A-0931-472B-BDCC-61D7DC3B16B8}" presName="rect1" presStyleLbl="trAlignAcc1" presStyleIdx="0" presStyleCnt="7">
        <dgm:presLayoutVars>
          <dgm:bulletEnabled val="1"/>
        </dgm:presLayoutVars>
      </dgm:prSet>
      <dgm:spPr/>
    </dgm:pt>
    <dgm:pt modelId="{384B9224-CE75-4598-9BEF-D1E4FCE0E9BC}" type="pres">
      <dgm:prSet presAssocID="{2831AF5A-0931-472B-BDCC-61D7DC3B16B8}" presName="rect2" presStyleLbl="fgImgPlace1" presStyleIdx="0" presStyleCnt="7"/>
      <dgm:spPr>
        <a:noFill/>
        <a:ln>
          <a:noFill/>
        </a:ln>
      </dgm:spPr>
    </dgm:pt>
    <dgm:pt modelId="{80CADCC0-DC65-4E1D-BF43-C006CD6B6824}" type="pres">
      <dgm:prSet presAssocID="{0C3FF91F-C5E2-415B-BA44-9044F6035925}" presName="sibTrans" presStyleCnt="0"/>
      <dgm:spPr/>
    </dgm:pt>
    <dgm:pt modelId="{C3C093D5-E24C-4701-AA2A-2A964B65D564}" type="pres">
      <dgm:prSet presAssocID="{64FD9EAC-A693-4A79-80F3-464578787830}" presName="composite" presStyleCnt="0"/>
      <dgm:spPr/>
    </dgm:pt>
    <dgm:pt modelId="{35081D18-B4A5-4238-9B7B-FA0BD416364B}" type="pres">
      <dgm:prSet presAssocID="{64FD9EAC-A693-4A79-80F3-464578787830}" presName="rect1" presStyleLbl="trAlignAcc1" presStyleIdx="1" presStyleCnt="7">
        <dgm:presLayoutVars>
          <dgm:bulletEnabled val="1"/>
        </dgm:presLayoutVars>
      </dgm:prSet>
      <dgm:spPr/>
    </dgm:pt>
    <dgm:pt modelId="{66F12DD1-F0DE-463B-A1D1-EB7E2EF2FB9E}" type="pres">
      <dgm:prSet presAssocID="{64FD9EAC-A693-4A79-80F3-464578787830}" presName="rect2" presStyleLbl="fgImgPlace1" presStyleIdx="1" presStyleCnt="7"/>
      <dgm:spPr>
        <a:noFill/>
        <a:ln>
          <a:noFill/>
        </a:ln>
      </dgm:spPr>
    </dgm:pt>
    <dgm:pt modelId="{B9BCF42E-F3A5-4626-9F94-97C6C0340F0B}" type="pres">
      <dgm:prSet presAssocID="{6944A811-1534-43AF-93B7-C1E53BB4E3C8}" presName="sibTrans" presStyleCnt="0"/>
      <dgm:spPr/>
    </dgm:pt>
    <dgm:pt modelId="{82A75FC2-5BCD-416B-BEEC-97670EB6331F}" type="pres">
      <dgm:prSet presAssocID="{AFDD57FD-C0EE-464B-91BD-1D6FA982A9F7}" presName="composite" presStyleCnt="0"/>
      <dgm:spPr/>
    </dgm:pt>
    <dgm:pt modelId="{6469EBB0-0852-4691-B37C-1C17DF6C1EDD}" type="pres">
      <dgm:prSet presAssocID="{AFDD57FD-C0EE-464B-91BD-1D6FA982A9F7}" presName="rect1" presStyleLbl="trAlignAcc1" presStyleIdx="2" presStyleCnt="7">
        <dgm:presLayoutVars>
          <dgm:bulletEnabled val="1"/>
        </dgm:presLayoutVars>
      </dgm:prSet>
      <dgm:spPr/>
    </dgm:pt>
    <dgm:pt modelId="{AF60E7D8-1B74-461A-BE29-155BAD733C1D}" type="pres">
      <dgm:prSet presAssocID="{AFDD57FD-C0EE-464B-91BD-1D6FA982A9F7}" presName="rect2" presStyleLbl="fgImgPlace1" presStyleIdx="2" presStyleCnt="7"/>
      <dgm:spPr>
        <a:noFill/>
        <a:ln>
          <a:noFill/>
        </a:ln>
      </dgm:spPr>
    </dgm:pt>
    <dgm:pt modelId="{74AC92A9-4B6A-41F0-B1D6-C384294DA7AF}" type="pres">
      <dgm:prSet presAssocID="{9174DB36-4010-4F0F-A609-FEA3751E9339}" presName="sibTrans" presStyleCnt="0"/>
      <dgm:spPr/>
    </dgm:pt>
    <dgm:pt modelId="{E0AD83FD-9E3D-4D8F-8DA4-150F5AF37E91}" type="pres">
      <dgm:prSet presAssocID="{0482F243-2EA5-4875-940B-A2A9E6A85322}" presName="composite" presStyleCnt="0"/>
      <dgm:spPr/>
    </dgm:pt>
    <dgm:pt modelId="{8E89FBC3-227A-4424-A1D9-662F166970D9}" type="pres">
      <dgm:prSet presAssocID="{0482F243-2EA5-4875-940B-A2A9E6A85322}" presName="rect1" presStyleLbl="trAlignAcc1" presStyleIdx="3" presStyleCnt="7">
        <dgm:presLayoutVars>
          <dgm:bulletEnabled val="1"/>
        </dgm:presLayoutVars>
      </dgm:prSet>
      <dgm:spPr/>
    </dgm:pt>
    <dgm:pt modelId="{C279BB0E-9A6D-416B-A200-CC2BE68259A1}" type="pres">
      <dgm:prSet presAssocID="{0482F243-2EA5-4875-940B-A2A9E6A85322}" presName="rect2" presStyleLbl="fgImgPlace1" presStyleIdx="3" presStyleCnt="7"/>
      <dgm:spPr>
        <a:noFill/>
        <a:ln>
          <a:noFill/>
        </a:ln>
      </dgm:spPr>
    </dgm:pt>
    <dgm:pt modelId="{92F4BAF9-2655-455B-B187-01C4B828AB17}" type="pres">
      <dgm:prSet presAssocID="{6265AD5E-8ACA-4EAA-9062-0BCD72D09273}" presName="sibTrans" presStyleCnt="0"/>
      <dgm:spPr/>
    </dgm:pt>
    <dgm:pt modelId="{215AF3E8-AEC2-44D5-A9B2-FBD1C203725C}" type="pres">
      <dgm:prSet presAssocID="{04946B4A-8934-41BA-8EA0-44ED24523942}" presName="composite" presStyleCnt="0"/>
      <dgm:spPr/>
    </dgm:pt>
    <dgm:pt modelId="{92AB2164-802D-4287-87E5-6A169DDC72FE}" type="pres">
      <dgm:prSet presAssocID="{04946B4A-8934-41BA-8EA0-44ED24523942}" presName="rect1" presStyleLbl="trAlignAcc1" presStyleIdx="4" presStyleCnt="7">
        <dgm:presLayoutVars>
          <dgm:bulletEnabled val="1"/>
        </dgm:presLayoutVars>
      </dgm:prSet>
      <dgm:spPr/>
    </dgm:pt>
    <dgm:pt modelId="{4D1434EC-A5EA-4A47-B123-3EC28383E5C3}" type="pres">
      <dgm:prSet presAssocID="{04946B4A-8934-41BA-8EA0-44ED24523942}" presName="rect2" presStyleLbl="fgImgPlace1" presStyleIdx="4" presStyleCnt="7"/>
      <dgm:spPr>
        <a:noFill/>
        <a:ln>
          <a:noFill/>
        </a:ln>
      </dgm:spPr>
    </dgm:pt>
    <dgm:pt modelId="{9D6A4ABA-34BA-4DE7-9EF5-455FA270CF1B}" type="pres">
      <dgm:prSet presAssocID="{0D5AB93D-2EA5-4D93-BD80-B69AA61379E3}" presName="sibTrans" presStyleCnt="0"/>
      <dgm:spPr/>
    </dgm:pt>
    <dgm:pt modelId="{2C59141D-4538-4908-BA52-0DFD6C1203FD}" type="pres">
      <dgm:prSet presAssocID="{2DE3E588-C481-4DC7-8F23-C62433A52180}" presName="composite" presStyleCnt="0"/>
      <dgm:spPr/>
    </dgm:pt>
    <dgm:pt modelId="{22F3154D-376A-42CC-BDD2-DDEDE594733E}" type="pres">
      <dgm:prSet presAssocID="{2DE3E588-C481-4DC7-8F23-C62433A52180}" presName="rect1" presStyleLbl="trAlignAcc1" presStyleIdx="5" presStyleCnt="7">
        <dgm:presLayoutVars>
          <dgm:bulletEnabled val="1"/>
        </dgm:presLayoutVars>
      </dgm:prSet>
      <dgm:spPr/>
    </dgm:pt>
    <dgm:pt modelId="{F9168649-F958-497A-9F80-675202AF75A8}" type="pres">
      <dgm:prSet presAssocID="{2DE3E588-C481-4DC7-8F23-C62433A52180}" presName="rect2" presStyleLbl="fgImgPlace1" presStyleIdx="5" presStyleCnt="7"/>
      <dgm:spPr>
        <a:noFill/>
        <a:ln>
          <a:noFill/>
        </a:ln>
      </dgm:spPr>
    </dgm:pt>
    <dgm:pt modelId="{2A25E1CB-3B44-4A15-8396-1A0B769F7EAA}" type="pres">
      <dgm:prSet presAssocID="{1151E71C-1255-4747-8F9F-6D6D04AC6CED}" presName="sibTrans" presStyleCnt="0"/>
      <dgm:spPr/>
    </dgm:pt>
    <dgm:pt modelId="{DAA72296-559C-4343-8EC8-601AAB0B3EC7}" type="pres">
      <dgm:prSet presAssocID="{CD1D6596-A8A0-4200-946B-9B539402AB3C}" presName="composite" presStyleCnt="0"/>
      <dgm:spPr/>
    </dgm:pt>
    <dgm:pt modelId="{D6C27FD3-3FE7-42B6-9727-FEF7341A28A3}" type="pres">
      <dgm:prSet presAssocID="{CD1D6596-A8A0-4200-946B-9B539402AB3C}" presName="rect1" presStyleLbl="trAlignAcc1" presStyleIdx="6" presStyleCnt="7">
        <dgm:presLayoutVars>
          <dgm:bulletEnabled val="1"/>
        </dgm:presLayoutVars>
      </dgm:prSet>
      <dgm:spPr/>
    </dgm:pt>
    <dgm:pt modelId="{155C1E92-DE37-4938-B257-9AA5BAB89177}" type="pres">
      <dgm:prSet presAssocID="{CD1D6596-A8A0-4200-946B-9B539402AB3C}" presName="rect2" presStyleLbl="fgImgPlace1" presStyleIdx="6" presStyleCnt="7"/>
      <dgm:spPr>
        <a:noFill/>
        <a:ln>
          <a:noFill/>
        </a:ln>
      </dgm:spPr>
    </dgm:pt>
  </dgm:ptLst>
  <dgm:cxnLst>
    <dgm:cxn modelId="{26BD6023-A4CC-4357-AF3A-9A6189E0A3BF}" srcId="{3516AD8B-0D23-439F-B18C-E5880D6488F0}" destId="{64FD9EAC-A693-4A79-80F3-464578787830}" srcOrd="1" destOrd="0" parTransId="{2D42C130-D967-40AE-BAFC-9C9D2E062BC5}" sibTransId="{6944A811-1534-43AF-93B7-C1E53BB4E3C8}"/>
    <dgm:cxn modelId="{71A15B32-88FD-4E8C-9CC5-4E035A7AF5B8}" srcId="{3516AD8B-0D23-439F-B18C-E5880D6488F0}" destId="{2DE3E588-C481-4DC7-8F23-C62433A52180}" srcOrd="5" destOrd="0" parTransId="{614216D2-A093-428C-A70D-9E47DFA246E1}" sibTransId="{1151E71C-1255-4747-8F9F-6D6D04AC6CED}"/>
    <dgm:cxn modelId="{CBC7C935-9759-4E09-91B5-839D62A3DE5C}" type="presOf" srcId="{04946B4A-8934-41BA-8EA0-44ED24523942}" destId="{92AB2164-802D-4287-87E5-6A169DDC72FE}" srcOrd="0" destOrd="0" presId="urn:microsoft.com/office/officeart/2008/layout/PictureStrips"/>
    <dgm:cxn modelId="{DC311E6B-E6C1-443C-8AEA-6AD6D4AD3780}" srcId="{3516AD8B-0D23-439F-B18C-E5880D6488F0}" destId="{0482F243-2EA5-4875-940B-A2A9E6A85322}" srcOrd="3" destOrd="0" parTransId="{E500CBA7-786F-4EB9-8DCE-FB01782EE92B}" sibTransId="{6265AD5E-8ACA-4EAA-9062-0BCD72D09273}"/>
    <dgm:cxn modelId="{A5231C4C-B064-4B9C-A0C6-3D3E2304077C}" type="presOf" srcId="{3516AD8B-0D23-439F-B18C-E5880D6488F0}" destId="{B9EE598D-5190-4785-A3DB-C386AAA079E2}" srcOrd="0" destOrd="0" presId="urn:microsoft.com/office/officeart/2008/layout/PictureStrips"/>
    <dgm:cxn modelId="{D3061350-42F1-4DA3-BBFD-44BD7B08D898}" type="presOf" srcId="{2831AF5A-0931-472B-BDCC-61D7DC3B16B8}" destId="{CB1EBCF1-E4C4-4CE8-8BD9-3C63A9F62B33}" srcOrd="0" destOrd="0" presId="urn:microsoft.com/office/officeart/2008/layout/PictureStrips"/>
    <dgm:cxn modelId="{A591A27D-2FC4-467A-846C-F76BB7B2989B}" type="presOf" srcId="{0482F243-2EA5-4875-940B-A2A9E6A85322}" destId="{8E89FBC3-227A-4424-A1D9-662F166970D9}" srcOrd="0" destOrd="0" presId="urn:microsoft.com/office/officeart/2008/layout/PictureStrips"/>
    <dgm:cxn modelId="{9D8E198B-7A9D-4DE4-99B0-AB1CE33856A0}" type="presOf" srcId="{CD1D6596-A8A0-4200-946B-9B539402AB3C}" destId="{D6C27FD3-3FE7-42B6-9727-FEF7341A28A3}" srcOrd="0" destOrd="0" presId="urn:microsoft.com/office/officeart/2008/layout/PictureStrips"/>
    <dgm:cxn modelId="{CB8289A2-EE9C-48BF-A593-C4560DF356DE}" type="presOf" srcId="{AFDD57FD-C0EE-464B-91BD-1D6FA982A9F7}" destId="{6469EBB0-0852-4691-B37C-1C17DF6C1EDD}" srcOrd="0" destOrd="0" presId="urn:microsoft.com/office/officeart/2008/layout/PictureStrips"/>
    <dgm:cxn modelId="{BCDAD0AC-AC14-4EFA-A9AE-AB99C0A59B50}" type="presOf" srcId="{64FD9EAC-A693-4A79-80F3-464578787830}" destId="{35081D18-B4A5-4238-9B7B-FA0BD416364B}" srcOrd="0" destOrd="0" presId="urn:microsoft.com/office/officeart/2008/layout/PictureStrips"/>
    <dgm:cxn modelId="{A05555B7-3D9A-4A8F-83B4-EDF792B689BB}" srcId="{3516AD8B-0D23-439F-B18C-E5880D6488F0}" destId="{CD1D6596-A8A0-4200-946B-9B539402AB3C}" srcOrd="6" destOrd="0" parTransId="{8A8FDFDA-D743-490A-A86D-106667138138}" sibTransId="{D67FB6B4-42F4-460E-8A1A-AC59B6004895}"/>
    <dgm:cxn modelId="{87E6E2C3-BE20-4167-975E-B4535758C341}" srcId="{3516AD8B-0D23-439F-B18C-E5880D6488F0}" destId="{04946B4A-8934-41BA-8EA0-44ED24523942}" srcOrd="4" destOrd="0" parTransId="{232EC350-A4BF-4C49-A8DE-5EC7739C9358}" sibTransId="{0D5AB93D-2EA5-4D93-BD80-B69AA61379E3}"/>
    <dgm:cxn modelId="{5DB6E8D0-B631-4BED-9124-FB025898CC81}" srcId="{3516AD8B-0D23-439F-B18C-E5880D6488F0}" destId="{AFDD57FD-C0EE-464B-91BD-1D6FA982A9F7}" srcOrd="2" destOrd="0" parTransId="{EEEBB4AF-64F9-4EB0-B38B-4C76A4999BA4}" sibTransId="{9174DB36-4010-4F0F-A609-FEA3751E9339}"/>
    <dgm:cxn modelId="{F62389E8-B280-44E2-813D-00197756F02D}" srcId="{3516AD8B-0D23-439F-B18C-E5880D6488F0}" destId="{2831AF5A-0931-472B-BDCC-61D7DC3B16B8}" srcOrd="0" destOrd="0" parTransId="{C97B4D3C-E555-4553-8039-43DC438813B7}" sibTransId="{0C3FF91F-C5E2-415B-BA44-9044F6035925}"/>
    <dgm:cxn modelId="{BCE82EED-C3BD-4D53-A280-744501302C6F}" type="presOf" srcId="{2DE3E588-C481-4DC7-8F23-C62433A52180}" destId="{22F3154D-376A-42CC-BDD2-DDEDE594733E}" srcOrd="0" destOrd="0" presId="urn:microsoft.com/office/officeart/2008/layout/PictureStrips"/>
    <dgm:cxn modelId="{9AC89CE2-82DB-4FFD-AA83-19271718FF48}" type="presParOf" srcId="{B9EE598D-5190-4785-A3DB-C386AAA079E2}" destId="{03099C29-139C-4D3C-9E09-0E9FD64949EA}" srcOrd="0" destOrd="0" presId="urn:microsoft.com/office/officeart/2008/layout/PictureStrips"/>
    <dgm:cxn modelId="{F1AFC3C1-4FF7-44E6-A952-331880C1E774}" type="presParOf" srcId="{03099C29-139C-4D3C-9E09-0E9FD64949EA}" destId="{CB1EBCF1-E4C4-4CE8-8BD9-3C63A9F62B33}" srcOrd="0" destOrd="0" presId="urn:microsoft.com/office/officeart/2008/layout/PictureStrips"/>
    <dgm:cxn modelId="{7FBCEC37-2496-402F-8C24-BE6E4389DBFF}" type="presParOf" srcId="{03099C29-139C-4D3C-9E09-0E9FD64949EA}" destId="{384B9224-CE75-4598-9BEF-D1E4FCE0E9BC}" srcOrd="1" destOrd="0" presId="urn:microsoft.com/office/officeart/2008/layout/PictureStrips"/>
    <dgm:cxn modelId="{6215FEC7-5ACF-4E4F-B08A-0C896A8E2F43}" type="presParOf" srcId="{B9EE598D-5190-4785-A3DB-C386AAA079E2}" destId="{80CADCC0-DC65-4E1D-BF43-C006CD6B6824}" srcOrd="1" destOrd="0" presId="urn:microsoft.com/office/officeart/2008/layout/PictureStrips"/>
    <dgm:cxn modelId="{6AA58C1D-322E-41E5-BAB9-2C33E74C38AD}" type="presParOf" srcId="{B9EE598D-5190-4785-A3DB-C386AAA079E2}" destId="{C3C093D5-E24C-4701-AA2A-2A964B65D564}" srcOrd="2" destOrd="0" presId="urn:microsoft.com/office/officeart/2008/layout/PictureStrips"/>
    <dgm:cxn modelId="{39802651-6BE2-4549-A330-597E0140F4DE}" type="presParOf" srcId="{C3C093D5-E24C-4701-AA2A-2A964B65D564}" destId="{35081D18-B4A5-4238-9B7B-FA0BD416364B}" srcOrd="0" destOrd="0" presId="urn:microsoft.com/office/officeart/2008/layout/PictureStrips"/>
    <dgm:cxn modelId="{5642A92E-C278-433F-ADA5-F3835F32E1C2}" type="presParOf" srcId="{C3C093D5-E24C-4701-AA2A-2A964B65D564}" destId="{66F12DD1-F0DE-463B-A1D1-EB7E2EF2FB9E}" srcOrd="1" destOrd="0" presId="urn:microsoft.com/office/officeart/2008/layout/PictureStrips"/>
    <dgm:cxn modelId="{3A544CBB-A5D8-45A7-B3CC-B01175187035}" type="presParOf" srcId="{B9EE598D-5190-4785-A3DB-C386AAA079E2}" destId="{B9BCF42E-F3A5-4626-9F94-97C6C0340F0B}" srcOrd="3" destOrd="0" presId="urn:microsoft.com/office/officeart/2008/layout/PictureStrips"/>
    <dgm:cxn modelId="{35B1E787-C580-454C-AEF2-4C3EA3FE4F14}" type="presParOf" srcId="{B9EE598D-5190-4785-A3DB-C386AAA079E2}" destId="{82A75FC2-5BCD-416B-BEEC-97670EB6331F}" srcOrd="4" destOrd="0" presId="urn:microsoft.com/office/officeart/2008/layout/PictureStrips"/>
    <dgm:cxn modelId="{F3C836F0-EBA1-4DD1-992F-08B1C6B792C7}" type="presParOf" srcId="{82A75FC2-5BCD-416B-BEEC-97670EB6331F}" destId="{6469EBB0-0852-4691-B37C-1C17DF6C1EDD}" srcOrd="0" destOrd="0" presId="urn:microsoft.com/office/officeart/2008/layout/PictureStrips"/>
    <dgm:cxn modelId="{1FB909D4-DA9F-4ECD-91BA-27ACBBF9A839}" type="presParOf" srcId="{82A75FC2-5BCD-416B-BEEC-97670EB6331F}" destId="{AF60E7D8-1B74-461A-BE29-155BAD733C1D}" srcOrd="1" destOrd="0" presId="urn:microsoft.com/office/officeart/2008/layout/PictureStrips"/>
    <dgm:cxn modelId="{AF78CBA0-3839-48FD-8A66-FC649F662238}" type="presParOf" srcId="{B9EE598D-5190-4785-A3DB-C386AAA079E2}" destId="{74AC92A9-4B6A-41F0-B1D6-C384294DA7AF}" srcOrd="5" destOrd="0" presId="urn:microsoft.com/office/officeart/2008/layout/PictureStrips"/>
    <dgm:cxn modelId="{F95D26C0-3B00-4705-8401-E2DB97410AC1}" type="presParOf" srcId="{B9EE598D-5190-4785-A3DB-C386AAA079E2}" destId="{E0AD83FD-9E3D-4D8F-8DA4-150F5AF37E91}" srcOrd="6" destOrd="0" presId="urn:microsoft.com/office/officeart/2008/layout/PictureStrips"/>
    <dgm:cxn modelId="{059370D7-68D8-42E7-8224-27F06F6DD35F}" type="presParOf" srcId="{E0AD83FD-9E3D-4D8F-8DA4-150F5AF37E91}" destId="{8E89FBC3-227A-4424-A1D9-662F166970D9}" srcOrd="0" destOrd="0" presId="urn:microsoft.com/office/officeart/2008/layout/PictureStrips"/>
    <dgm:cxn modelId="{657C0C20-0ADE-4DDC-9A02-EBF67ABDDE3B}" type="presParOf" srcId="{E0AD83FD-9E3D-4D8F-8DA4-150F5AF37E91}" destId="{C279BB0E-9A6D-416B-A200-CC2BE68259A1}" srcOrd="1" destOrd="0" presId="urn:microsoft.com/office/officeart/2008/layout/PictureStrips"/>
    <dgm:cxn modelId="{EC1435EB-8679-4A50-A9C6-881E9CFD01B3}" type="presParOf" srcId="{B9EE598D-5190-4785-A3DB-C386AAA079E2}" destId="{92F4BAF9-2655-455B-B187-01C4B828AB17}" srcOrd="7" destOrd="0" presId="urn:microsoft.com/office/officeart/2008/layout/PictureStrips"/>
    <dgm:cxn modelId="{5482B5F3-E8FE-4EA7-9746-C0356EFA1FAD}" type="presParOf" srcId="{B9EE598D-5190-4785-A3DB-C386AAA079E2}" destId="{215AF3E8-AEC2-44D5-A9B2-FBD1C203725C}" srcOrd="8" destOrd="0" presId="urn:microsoft.com/office/officeart/2008/layout/PictureStrips"/>
    <dgm:cxn modelId="{B0B22B6D-1833-477A-A587-A963590D315F}" type="presParOf" srcId="{215AF3E8-AEC2-44D5-A9B2-FBD1C203725C}" destId="{92AB2164-802D-4287-87E5-6A169DDC72FE}" srcOrd="0" destOrd="0" presId="urn:microsoft.com/office/officeart/2008/layout/PictureStrips"/>
    <dgm:cxn modelId="{99B3CA51-E15C-48AD-802F-D3E1432E8A94}" type="presParOf" srcId="{215AF3E8-AEC2-44D5-A9B2-FBD1C203725C}" destId="{4D1434EC-A5EA-4A47-B123-3EC28383E5C3}" srcOrd="1" destOrd="0" presId="urn:microsoft.com/office/officeart/2008/layout/PictureStrips"/>
    <dgm:cxn modelId="{1FE67798-48FD-45AB-B307-832694718F05}" type="presParOf" srcId="{B9EE598D-5190-4785-A3DB-C386AAA079E2}" destId="{9D6A4ABA-34BA-4DE7-9EF5-455FA270CF1B}" srcOrd="9" destOrd="0" presId="urn:microsoft.com/office/officeart/2008/layout/PictureStrips"/>
    <dgm:cxn modelId="{B8911B27-533A-4890-A6A5-38BC3249D6CD}" type="presParOf" srcId="{B9EE598D-5190-4785-A3DB-C386AAA079E2}" destId="{2C59141D-4538-4908-BA52-0DFD6C1203FD}" srcOrd="10" destOrd="0" presId="urn:microsoft.com/office/officeart/2008/layout/PictureStrips"/>
    <dgm:cxn modelId="{3D296602-DD87-42FA-8A28-AF0A0B1E90C3}" type="presParOf" srcId="{2C59141D-4538-4908-BA52-0DFD6C1203FD}" destId="{22F3154D-376A-42CC-BDD2-DDEDE594733E}" srcOrd="0" destOrd="0" presId="urn:microsoft.com/office/officeart/2008/layout/PictureStrips"/>
    <dgm:cxn modelId="{F9243185-13C2-4B6A-94F9-32FF572F420F}" type="presParOf" srcId="{2C59141D-4538-4908-BA52-0DFD6C1203FD}" destId="{F9168649-F958-497A-9F80-675202AF75A8}" srcOrd="1" destOrd="0" presId="urn:microsoft.com/office/officeart/2008/layout/PictureStrips"/>
    <dgm:cxn modelId="{3F6710E6-3B5E-4045-A5A7-784C69D1A74A}" type="presParOf" srcId="{B9EE598D-5190-4785-A3DB-C386AAA079E2}" destId="{2A25E1CB-3B44-4A15-8396-1A0B769F7EAA}" srcOrd="11" destOrd="0" presId="urn:microsoft.com/office/officeart/2008/layout/PictureStrips"/>
    <dgm:cxn modelId="{8C2CF841-72EB-4642-B5FB-F035794D7BD7}" type="presParOf" srcId="{B9EE598D-5190-4785-A3DB-C386AAA079E2}" destId="{DAA72296-559C-4343-8EC8-601AAB0B3EC7}" srcOrd="12" destOrd="0" presId="urn:microsoft.com/office/officeart/2008/layout/PictureStrips"/>
    <dgm:cxn modelId="{B4C4A79D-D967-4181-AC2A-1D386497AF55}" type="presParOf" srcId="{DAA72296-559C-4343-8EC8-601AAB0B3EC7}" destId="{D6C27FD3-3FE7-42B6-9727-FEF7341A28A3}" srcOrd="0" destOrd="0" presId="urn:microsoft.com/office/officeart/2008/layout/PictureStrips"/>
    <dgm:cxn modelId="{7422E68B-EDFF-45B6-8EBF-FD9AABBFF4EF}" type="presParOf" srcId="{DAA72296-559C-4343-8EC8-601AAB0B3EC7}" destId="{155C1E92-DE37-4938-B257-9AA5BAB89177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BAD174F-EAE5-4DFE-8558-470F50E3A001}" type="doc">
      <dgm:prSet loTypeId="urn:microsoft.com/office/officeart/2005/8/layout/vList3#1" loCatId="list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id-ID"/>
        </a:p>
      </dgm:t>
    </dgm:pt>
    <dgm:pt modelId="{61A3097A-84FA-4084-9637-F953EC22B239}">
      <dgm:prSet phldrT="[Text]" custT="1"/>
      <dgm:spPr>
        <a:solidFill>
          <a:schemeClr val="accent2"/>
        </a:solidFill>
      </dgm:spPr>
      <dgm:t>
        <a:bodyPr/>
        <a:lstStyle/>
        <a:p>
          <a:pPr algn="l"/>
          <a:r>
            <a:rPr lang="id-ID" sz="15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Konsultan perencana/pengawas bertindak sebagai pelaksana Pekerjaan Konstruksi yang direncanakannya/diawasinya, kecuali dalam pelaksanaan Pengadaan Pekerjaan Terintegrasi </a:t>
          </a:r>
          <a:endParaRPr lang="id-ID" sz="1500" b="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37A20E36-0333-4D4A-A41C-7E46CCA08EA8}" type="parTrans" cxnId="{25EFB297-8E7C-42F2-A584-B83452B6C286}">
      <dgm:prSet/>
      <dgm:spPr/>
      <dgm:t>
        <a:bodyPr/>
        <a:lstStyle/>
        <a:p>
          <a:pPr algn="ctr"/>
          <a:endParaRPr lang="id-ID" sz="2000" b="0">
            <a:latin typeface="Arial" pitchFamily="34" charset="0"/>
            <a:cs typeface="Arial" pitchFamily="34" charset="0"/>
          </a:endParaRPr>
        </a:p>
      </dgm:t>
    </dgm:pt>
    <dgm:pt modelId="{DBBF8BBF-7A44-4E57-8EDA-D06E7EA545B2}" type="sibTrans" cxnId="{25EFB297-8E7C-42F2-A584-B83452B6C286}">
      <dgm:prSet/>
      <dgm:spPr/>
      <dgm:t>
        <a:bodyPr/>
        <a:lstStyle/>
        <a:p>
          <a:pPr algn="ctr"/>
          <a:endParaRPr lang="id-ID" sz="2000" b="0">
            <a:latin typeface="Arial" pitchFamily="34" charset="0"/>
            <a:cs typeface="Arial" pitchFamily="34" charset="0"/>
          </a:endParaRPr>
        </a:p>
      </dgm:t>
    </dgm:pt>
    <dgm:pt modelId="{E402BAE8-3ABA-460A-A531-C0AC61A119DB}">
      <dgm:prSet phldrT="[Text]" custT="1"/>
      <dgm:spPr/>
      <dgm:t>
        <a:bodyPr/>
        <a:lstStyle/>
        <a:p>
          <a:pPr marL="0" indent="0" algn="l"/>
          <a:r>
            <a:rPr lang="id-ID" sz="15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Direksi, Dewan Komisaris, atau personel inti pada suatu badan usaha, merangkap sebagai Direksi, Dewan Komisaris, atau personel inti pada badan usaha lain yang mengikuti Tender/Seleksi yang sama</a:t>
          </a:r>
          <a:endParaRPr lang="id-ID" sz="1500" b="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F867EC3D-5AEA-470E-A5CB-1197BF901645}" type="sibTrans" cxnId="{E026CBE1-3757-4C98-B269-CEAE94132C43}">
      <dgm:prSet/>
      <dgm:spPr/>
      <dgm:t>
        <a:bodyPr/>
        <a:lstStyle/>
        <a:p>
          <a:pPr algn="ctr"/>
          <a:endParaRPr lang="id-ID" sz="2000" b="0">
            <a:latin typeface="Arial" pitchFamily="34" charset="0"/>
            <a:cs typeface="Arial" pitchFamily="34" charset="0"/>
          </a:endParaRPr>
        </a:p>
      </dgm:t>
    </dgm:pt>
    <dgm:pt modelId="{8B1B6397-B12C-4D21-8022-DF9C886EC45A}" type="parTrans" cxnId="{E026CBE1-3757-4C98-B269-CEAE94132C43}">
      <dgm:prSet/>
      <dgm:spPr/>
      <dgm:t>
        <a:bodyPr/>
        <a:lstStyle/>
        <a:p>
          <a:pPr algn="ctr"/>
          <a:endParaRPr lang="id-ID" sz="2000" b="0">
            <a:latin typeface="Arial" pitchFamily="34" charset="0"/>
            <a:cs typeface="Arial" pitchFamily="34" charset="0"/>
          </a:endParaRPr>
        </a:p>
      </dgm:t>
    </dgm:pt>
    <dgm:pt modelId="{CE16C1C4-6E04-4529-8441-45BE851B010C}" type="pres">
      <dgm:prSet presAssocID="{6BAD174F-EAE5-4DFE-8558-470F50E3A001}" presName="linearFlow" presStyleCnt="0">
        <dgm:presLayoutVars>
          <dgm:dir/>
          <dgm:resizeHandles val="exact"/>
        </dgm:presLayoutVars>
      </dgm:prSet>
      <dgm:spPr/>
    </dgm:pt>
    <dgm:pt modelId="{81B628E6-1A7D-4704-BFE2-B0487C626404}" type="pres">
      <dgm:prSet presAssocID="{E402BAE8-3ABA-460A-A531-C0AC61A119DB}" presName="composite" presStyleCnt="0"/>
      <dgm:spPr/>
    </dgm:pt>
    <dgm:pt modelId="{CD642EC3-E63C-49EA-8086-E65D75F47AB4}" type="pres">
      <dgm:prSet presAssocID="{E402BAE8-3ABA-460A-A531-C0AC61A119DB}" presName="imgShp" presStyleLbl="fgImgPlace1" presStyleIdx="0" presStyleCnt="2"/>
      <dgm:spPr/>
    </dgm:pt>
    <dgm:pt modelId="{1B35ED62-BEF6-4094-AE62-2A6C98244604}" type="pres">
      <dgm:prSet presAssocID="{E402BAE8-3ABA-460A-A531-C0AC61A119DB}" presName="txShp" presStyleLbl="node1" presStyleIdx="0" presStyleCnt="2">
        <dgm:presLayoutVars>
          <dgm:bulletEnabled val="1"/>
        </dgm:presLayoutVars>
      </dgm:prSet>
      <dgm:spPr/>
    </dgm:pt>
    <dgm:pt modelId="{7C7D4773-32C4-4ECD-862B-4E5F65D79324}" type="pres">
      <dgm:prSet presAssocID="{F867EC3D-5AEA-470E-A5CB-1197BF901645}" presName="spacing" presStyleCnt="0"/>
      <dgm:spPr/>
    </dgm:pt>
    <dgm:pt modelId="{EB87D60A-A79F-47BC-B9F5-679FBF3E572F}" type="pres">
      <dgm:prSet presAssocID="{61A3097A-84FA-4084-9637-F953EC22B239}" presName="composite" presStyleCnt="0"/>
      <dgm:spPr/>
    </dgm:pt>
    <dgm:pt modelId="{7F119EFC-5E11-40D5-8D84-4EC9393156CF}" type="pres">
      <dgm:prSet presAssocID="{61A3097A-84FA-4084-9637-F953EC22B239}" presName="imgShp" presStyleLbl="fgImgPlace1" presStyleIdx="1" presStyleCnt="2" custLinFactNeighborY="-16072"/>
      <dgm:spPr/>
    </dgm:pt>
    <dgm:pt modelId="{8F8FB694-F7F2-46B0-B8B5-5CE06E3BBE7C}" type="pres">
      <dgm:prSet presAssocID="{61A3097A-84FA-4084-9637-F953EC22B239}" presName="txShp" presStyleLbl="node1" presStyleIdx="1" presStyleCnt="2" custLinFactNeighborY="-16072">
        <dgm:presLayoutVars>
          <dgm:bulletEnabled val="1"/>
        </dgm:presLayoutVars>
      </dgm:prSet>
      <dgm:spPr/>
    </dgm:pt>
  </dgm:ptLst>
  <dgm:cxnLst>
    <dgm:cxn modelId="{25EFB297-8E7C-42F2-A584-B83452B6C286}" srcId="{6BAD174F-EAE5-4DFE-8558-470F50E3A001}" destId="{61A3097A-84FA-4084-9637-F953EC22B239}" srcOrd="1" destOrd="0" parTransId="{37A20E36-0333-4D4A-A41C-7E46CCA08EA8}" sibTransId="{DBBF8BBF-7A44-4E57-8EDA-D06E7EA545B2}"/>
    <dgm:cxn modelId="{9354E5AF-7D80-414F-A91E-BD0ACE82E1CB}" type="presOf" srcId="{E402BAE8-3ABA-460A-A531-C0AC61A119DB}" destId="{1B35ED62-BEF6-4094-AE62-2A6C98244604}" srcOrd="0" destOrd="0" presId="urn:microsoft.com/office/officeart/2005/8/layout/vList3#1"/>
    <dgm:cxn modelId="{E026CBE1-3757-4C98-B269-CEAE94132C43}" srcId="{6BAD174F-EAE5-4DFE-8558-470F50E3A001}" destId="{E402BAE8-3ABA-460A-A531-C0AC61A119DB}" srcOrd="0" destOrd="0" parTransId="{8B1B6397-B12C-4D21-8022-DF9C886EC45A}" sibTransId="{F867EC3D-5AEA-470E-A5CB-1197BF901645}"/>
    <dgm:cxn modelId="{371D07E3-B9B0-42AB-A8F3-5FBB6A64ED09}" type="presOf" srcId="{6BAD174F-EAE5-4DFE-8558-470F50E3A001}" destId="{CE16C1C4-6E04-4529-8441-45BE851B010C}" srcOrd="0" destOrd="0" presId="urn:microsoft.com/office/officeart/2005/8/layout/vList3#1"/>
    <dgm:cxn modelId="{DA6872E7-E3EE-4D35-B67D-F3F4963BD236}" type="presOf" srcId="{61A3097A-84FA-4084-9637-F953EC22B239}" destId="{8F8FB694-F7F2-46B0-B8B5-5CE06E3BBE7C}" srcOrd="0" destOrd="0" presId="urn:microsoft.com/office/officeart/2005/8/layout/vList3#1"/>
    <dgm:cxn modelId="{B15456F0-1B63-4EDB-9B39-AAD2730E8486}" type="presParOf" srcId="{CE16C1C4-6E04-4529-8441-45BE851B010C}" destId="{81B628E6-1A7D-4704-BFE2-B0487C626404}" srcOrd="0" destOrd="0" presId="urn:microsoft.com/office/officeart/2005/8/layout/vList3#1"/>
    <dgm:cxn modelId="{83446490-1BB3-473B-9BE7-06CA95C203BE}" type="presParOf" srcId="{81B628E6-1A7D-4704-BFE2-B0487C626404}" destId="{CD642EC3-E63C-49EA-8086-E65D75F47AB4}" srcOrd="0" destOrd="0" presId="urn:microsoft.com/office/officeart/2005/8/layout/vList3#1"/>
    <dgm:cxn modelId="{86838A9E-17DA-4CB1-BA8E-C5526AEB929E}" type="presParOf" srcId="{81B628E6-1A7D-4704-BFE2-B0487C626404}" destId="{1B35ED62-BEF6-4094-AE62-2A6C98244604}" srcOrd="1" destOrd="0" presId="urn:microsoft.com/office/officeart/2005/8/layout/vList3#1"/>
    <dgm:cxn modelId="{6B991591-AA7A-49CF-9A3B-8C754BB94E96}" type="presParOf" srcId="{CE16C1C4-6E04-4529-8441-45BE851B010C}" destId="{7C7D4773-32C4-4ECD-862B-4E5F65D79324}" srcOrd="1" destOrd="0" presId="urn:microsoft.com/office/officeart/2005/8/layout/vList3#1"/>
    <dgm:cxn modelId="{16BA60EF-B161-4D41-A9B2-12E4A5D9D5E0}" type="presParOf" srcId="{CE16C1C4-6E04-4529-8441-45BE851B010C}" destId="{EB87D60A-A79F-47BC-B9F5-679FBF3E572F}" srcOrd="2" destOrd="0" presId="urn:microsoft.com/office/officeart/2005/8/layout/vList3#1"/>
    <dgm:cxn modelId="{FCA36573-8623-4B9C-AC96-4999DD556EE4}" type="presParOf" srcId="{EB87D60A-A79F-47BC-B9F5-679FBF3E572F}" destId="{7F119EFC-5E11-40D5-8D84-4EC9393156CF}" srcOrd="0" destOrd="0" presId="urn:microsoft.com/office/officeart/2005/8/layout/vList3#1"/>
    <dgm:cxn modelId="{34432918-30BB-4140-A4A1-6992C156317D}" type="presParOf" srcId="{EB87D60A-A79F-47BC-B9F5-679FBF3E572F}" destId="{8F8FB694-F7F2-46B0-B8B5-5CE06E3BBE7C}" srcOrd="1" destOrd="0" presId="urn:microsoft.com/office/officeart/2005/8/layout/vList3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BAD174F-EAE5-4DFE-8558-470F50E3A001}" type="doc">
      <dgm:prSet loTypeId="urn:microsoft.com/office/officeart/2005/8/layout/vList3#2" loCatId="list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id-ID"/>
        </a:p>
      </dgm:t>
    </dgm:pt>
    <dgm:pt modelId="{61A3097A-84FA-4084-9637-F953EC22B239}">
      <dgm:prSet phldrT="[Text]" custT="1"/>
      <dgm:spPr>
        <a:solidFill>
          <a:schemeClr val="accent2"/>
        </a:solidFill>
      </dgm:spPr>
      <dgm:t>
        <a:bodyPr/>
        <a:lstStyle/>
        <a:p>
          <a:pPr algn="l"/>
          <a:r>
            <a:rPr lang="en-US" sz="15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Pengurus/</a:t>
          </a:r>
          <a:r>
            <a:rPr lang="id-ID" sz="15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m</a:t>
          </a:r>
          <a:r>
            <a:rPr lang="en-US" sz="1500" dirty="0" err="1">
              <a:solidFill>
                <a:schemeClr val="bg1"/>
              </a:solidFill>
              <a:latin typeface="Arial" pitchFamily="34" charset="0"/>
              <a:cs typeface="Arial" pitchFamily="34" charset="0"/>
            </a:rPr>
            <a:t>anajer</a:t>
          </a:r>
          <a:r>
            <a:rPr lang="en-US" sz="15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id-ID" sz="15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koperasi merangkap sebagai PPK/Pokja Pemilihan/PP pada pelaksanaan PBJ di K/L/Perangkat Daerah</a:t>
          </a:r>
          <a:endParaRPr lang="id-ID" sz="1500" b="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37A20E36-0333-4D4A-A41C-7E46CCA08EA8}" type="parTrans" cxnId="{25EFB297-8E7C-42F2-A584-B83452B6C286}">
      <dgm:prSet/>
      <dgm:spPr/>
      <dgm:t>
        <a:bodyPr/>
        <a:lstStyle/>
        <a:p>
          <a:pPr algn="ctr"/>
          <a:endParaRPr lang="id-ID" sz="2000" b="0">
            <a:latin typeface="Arial" pitchFamily="34" charset="0"/>
            <a:cs typeface="Arial" pitchFamily="34" charset="0"/>
          </a:endParaRPr>
        </a:p>
      </dgm:t>
    </dgm:pt>
    <dgm:pt modelId="{DBBF8BBF-7A44-4E57-8EDA-D06E7EA545B2}" type="sibTrans" cxnId="{25EFB297-8E7C-42F2-A584-B83452B6C286}">
      <dgm:prSet/>
      <dgm:spPr/>
      <dgm:t>
        <a:bodyPr/>
        <a:lstStyle/>
        <a:p>
          <a:pPr algn="ctr"/>
          <a:endParaRPr lang="id-ID" sz="2000" b="0">
            <a:latin typeface="Arial" pitchFamily="34" charset="0"/>
            <a:cs typeface="Arial" pitchFamily="34" charset="0"/>
          </a:endParaRPr>
        </a:p>
      </dgm:t>
    </dgm:pt>
    <dgm:pt modelId="{E402BAE8-3ABA-460A-A531-C0AC61A119DB}">
      <dgm:prSet phldrT="[Text]" custT="1"/>
      <dgm:spPr/>
      <dgm:t>
        <a:bodyPr/>
        <a:lstStyle/>
        <a:p>
          <a:pPr algn="l"/>
          <a:r>
            <a:rPr lang="id-ID" sz="15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Konsultan manajemen konstruksi berperan sebagai Konsultan Perencana </a:t>
          </a:r>
          <a:endParaRPr lang="id-ID" sz="1500" b="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F867EC3D-5AEA-470E-A5CB-1197BF901645}" type="sibTrans" cxnId="{E026CBE1-3757-4C98-B269-CEAE94132C43}">
      <dgm:prSet/>
      <dgm:spPr/>
      <dgm:t>
        <a:bodyPr/>
        <a:lstStyle/>
        <a:p>
          <a:pPr algn="ctr"/>
          <a:endParaRPr lang="id-ID" sz="2000" b="0">
            <a:latin typeface="Arial" pitchFamily="34" charset="0"/>
            <a:cs typeface="Arial" pitchFamily="34" charset="0"/>
          </a:endParaRPr>
        </a:p>
      </dgm:t>
    </dgm:pt>
    <dgm:pt modelId="{8B1B6397-B12C-4D21-8022-DF9C886EC45A}" type="parTrans" cxnId="{E026CBE1-3757-4C98-B269-CEAE94132C43}">
      <dgm:prSet/>
      <dgm:spPr/>
      <dgm:t>
        <a:bodyPr/>
        <a:lstStyle/>
        <a:p>
          <a:pPr algn="ctr"/>
          <a:endParaRPr lang="id-ID" sz="2000" b="0">
            <a:latin typeface="Arial" pitchFamily="34" charset="0"/>
            <a:cs typeface="Arial" pitchFamily="34" charset="0"/>
          </a:endParaRPr>
        </a:p>
      </dgm:t>
    </dgm:pt>
    <dgm:pt modelId="{21C1F254-D195-4CE2-B9AC-075A633B5E6D}" type="pres">
      <dgm:prSet presAssocID="{6BAD174F-EAE5-4DFE-8558-470F50E3A001}" presName="linearFlow" presStyleCnt="0">
        <dgm:presLayoutVars>
          <dgm:dir/>
          <dgm:resizeHandles val="exact"/>
        </dgm:presLayoutVars>
      </dgm:prSet>
      <dgm:spPr/>
    </dgm:pt>
    <dgm:pt modelId="{8D39D9BE-3B4D-4C95-858E-297CD90725F2}" type="pres">
      <dgm:prSet presAssocID="{E402BAE8-3ABA-460A-A531-C0AC61A119DB}" presName="composite" presStyleCnt="0"/>
      <dgm:spPr/>
    </dgm:pt>
    <dgm:pt modelId="{7376EDBF-BED4-4222-AC07-954A3F0C050B}" type="pres">
      <dgm:prSet presAssocID="{E402BAE8-3ABA-460A-A531-C0AC61A119DB}" presName="imgShp" presStyleLbl="fgImgPlace1" presStyleIdx="0" presStyleCnt="2" custLinFactNeighborY="-9329"/>
      <dgm:spPr/>
    </dgm:pt>
    <dgm:pt modelId="{0C26FB76-6542-4AAC-8567-8380949DCE01}" type="pres">
      <dgm:prSet presAssocID="{E402BAE8-3ABA-460A-A531-C0AC61A119DB}" presName="txShp" presStyleLbl="node1" presStyleIdx="0" presStyleCnt="2" custLinFactNeighborY="-9329">
        <dgm:presLayoutVars>
          <dgm:bulletEnabled val="1"/>
        </dgm:presLayoutVars>
      </dgm:prSet>
      <dgm:spPr/>
    </dgm:pt>
    <dgm:pt modelId="{DAC56392-A423-446E-AEFF-B3DB606DA22C}" type="pres">
      <dgm:prSet presAssocID="{F867EC3D-5AEA-470E-A5CB-1197BF901645}" presName="spacing" presStyleCnt="0"/>
      <dgm:spPr/>
    </dgm:pt>
    <dgm:pt modelId="{DAB89719-0BB5-4D59-9327-A17FE7F0D5CC}" type="pres">
      <dgm:prSet presAssocID="{61A3097A-84FA-4084-9637-F953EC22B239}" presName="composite" presStyleCnt="0"/>
      <dgm:spPr/>
    </dgm:pt>
    <dgm:pt modelId="{FCE88C5F-D0A6-4E67-B148-CBF7D0CB0424}" type="pres">
      <dgm:prSet presAssocID="{61A3097A-84FA-4084-9637-F953EC22B239}" presName="imgShp" presStyleLbl="fgImgPlace1" presStyleIdx="1" presStyleCnt="2" custLinFactNeighborY="-11228"/>
      <dgm:spPr/>
    </dgm:pt>
    <dgm:pt modelId="{6D00BBB2-F15B-47E5-8660-A21CA5FB86F1}" type="pres">
      <dgm:prSet presAssocID="{61A3097A-84FA-4084-9637-F953EC22B239}" presName="txShp" presStyleLbl="node1" presStyleIdx="1" presStyleCnt="2" custLinFactNeighborY="-11228">
        <dgm:presLayoutVars>
          <dgm:bulletEnabled val="1"/>
        </dgm:presLayoutVars>
      </dgm:prSet>
      <dgm:spPr/>
    </dgm:pt>
  </dgm:ptLst>
  <dgm:cxnLst>
    <dgm:cxn modelId="{3CA76C36-F8AE-40C2-885E-F632352DE11A}" type="presOf" srcId="{61A3097A-84FA-4084-9637-F953EC22B239}" destId="{6D00BBB2-F15B-47E5-8660-A21CA5FB86F1}" srcOrd="0" destOrd="0" presId="urn:microsoft.com/office/officeart/2005/8/layout/vList3#2"/>
    <dgm:cxn modelId="{25EFB297-8E7C-42F2-A584-B83452B6C286}" srcId="{6BAD174F-EAE5-4DFE-8558-470F50E3A001}" destId="{61A3097A-84FA-4084-9637-F953EC22B239}" srcOrd="1" destOrd="0" parTransId="{37A20E36-0333-4D4A-A41C-7E46CCA08EA8}" sibTransId="{DBBF8BBF-7A44-4E57-8EDA-D06E7EA545B2}"/>
    <dgm:cxn modelId="{6168B2BB-3D55-4C54-9267-18B62864C494}" type="presOf" srcId="{6BAD174F-EAE5-4DFE-8558-470F50E3A001}" destId="{21C1F254-D195-4CE2-B9AC-075A633B5E6D}" srcOrd="0" destOrd="0" presId="urn:microsoft.com/office/officeart/2005/8/layout/vList3#2"/>
    <dgm:cxn modelId="{4CEF2CD4-C848-4E80-A07F-FD7E4E9B26CA}" type="presOf" srcId="{E402BAE8-3ABA-460A-A531-C0AC61A119DB}" destId="{0C26FB76-6542-4AAC-8567-8380949DCE01}" srcOrd="0" destOrd="0" presId="urn:microsoft.com/office/officeart/2005/8/layout/vList3#2"/>
    <dgm:cxn modelId="{E026CBE1-3757-4C98-B269-CEAE94132C43}" srcId="{6BAD174F-EAE5-4DFE-8558-470F50E3A001}" destId="{E402BAE8-3ABA-460A-A531-C0AC61A119DB}" srcOrd="0" destOrd="0" parTransId="{8B1B6397-B12C-4D21-8022-DF9C886EC45A}" sibTransId="{F867EC3D-5AEA-470E-A5CB-1197BF901645}"/>
    <dgm:cxn modelId="{EA44988B-1E3A-48A5-BD71-AC719E6C800E}" type="presParOf" srcId="{21C1F254-D195-4CE2-B9AC-075A633B5E6D}" destId="{8D39D9BE-3B4D-4C95-858E-297CD90725F2}" srcOrd="0" destOrd="0" presId="urn:microsoft.com/office/officeart/2005/8/layout/vList3#2"/>
    <dgm:cxn modelId="{CFC43CB5-1154-4D1E-9DCF-15073AC44B27}" type="presParOf" srcId="{8D39D9BE-3B4D-4C95-858E-297CD90725F2}" destId="{7376EDBF-BED4-4222-AC07-954A3F0C050B}" srcOrd="0" destOrd="0" presId="urn:microsoft.com/office/officeart/2005/8/layout/vList3#2"/>
    <dgm:cxn modelId="{B5C02C8D-12A8-4602-BB11-D71D9EEFAF48}" type="presParOf" srcId="{8D39D9BE-3B4D-4C95-858E-297CD90725F2}" destId="{0C26FB76-6542-4AAC-8567-8380949DCE01}" srcOrd="1" destOrd="0" presId="urn:microsoft.com/office/officeart/2005/8/layout/vList3#2"/>
    <dgm:cxn modelId="{6E4B0D2F-C277-42F8-B0B9-C75CAA0C5B73}" type="presParOf" srcId="{21C1F254-D195-4CE2-B9AC-075A633B5E6D}" destId="{DAC56392-A423-446E-AEFF-B3DB606DA22C}" srcOrd="1" destOrd="0" presId="urn:microsoft.com/office/officeart/2005/8/layout/vList3#2"/>
    <dgm:cxn modelId="{AD9D2FDF-B811-4087-A71B-D9858198379C}" type="presParOf" srcId="{21C1F254-D195-4CE2-B9AC-075A633B5E6D}" destId="{DAB89719-0BB5-4D59-9327-A17FE7F0D5CC}" srcOrd="2" destOrd="0" presId="urn:microsoft.com/office/officeart/2005/8/layout/vList3#2"/>
    <dgm:cxn modelId="{81870226-7B0A-4B55-B2EE-AAF2ED235D85}" type="presParOf" srcId="{DAB89719-0BB5-4D59-9327-A17FE7F0D5CC}" destId="{FCE88C5F-D0A6-4E67-B148-CBF7D0CB0424}" srcOrd="0" destOrd="0" presId="urn:microsoft.com/office/officeart/2005/8/layout/vList3#2"/>
    <dgm:cxn modelId="{B6F197E0-267B-49B0-B225-3FE89CB1FE90}" type="presParOf" srcId="{DAB89719-0BB5-4D59-9327-A17FE7F0D5CC}" destId="{6D00BBB2-F15B-47E5-8660-A21CA5FB86F1}" srcOrd="1" destOrd="0" presId="urn:microsoft.com/office/officeart/2005/8/layout/vList3#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6BAD174F-EAE5-4DFE-8558-470F50E3A001}" type="doc">
      <dgm:prSet loTypeId="urn:microsoft.com/office/officeart/2005/8/layout/vList3#3" loCatId="list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id-ID"/>
        </a:p>
      </dgm:t>
    </dgm:pt>
    <dgm:pt modelId="{61A3097A-84FA-4084-9637-F953EC22B239}">
      <dgm:prSet phldrT="[Text]" custT="1"/>
      <dgm:spPr>
        <a:solidFill>
          <a:schemeClr val="accent2"/>
        </a:solidFill>
      </dgm:spPr>
      <dgm:t>
        <a:bodyPr/>
        <a:lstStyle/>
        <a:p>
          <a:pPr marL="0" indent="0" algn="l"/>
          <a:r>
            <a:rPr lang="id-ID" sz="15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Beberapa </a:t>
          </a:r>
          <a:r>
            <a:rPr lang="en-US" sz="15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badan usaha </a:t>
          </a:r>
          <a:r>
            <a:rPr lang="id-ID" sz="15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yang mengikuti Tender/Seleksi yang sama, dikendalikan baik langsung maupun</a:t>
          </a:r>
          <a:r>
            <a:rPr lang="en-US" sz="15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id-ID" sz="15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tidak langsung</a:t>
          </a:r>
          <a:r>
            <a:rPr lang="en-US" sz="15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id-ID" sz="15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oleh pihak yang sama, </a:t>
          </a:r>
          <a:r>
            <a:rPr lang="en-US" sz="15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dan/atau kepemilikan sahamnya lebih dari 50% dikuasai oleh pemegang saham yang sama </a:t>
          </a:r>
          <a:endParaRPr lang="id-ID" sz="1500" b="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37A20E36-0333-4D4A-A41C-7E46CCA08EA8}" type="parTrans" cxnId="{25EFB297-8E7C-42F2-A584-B83452B6C286}">
      <dgm:prSet/>
      <dgm:spPr/>
      <dgm:t>
        <a:bodyPr/>
        <a:lstStyle/>
        <a:p>
          <a:pPr algn="ctr"/>
          <a:endParaRPr lang="id-ID" sz="2000" b="0">
            <a:latin typeface="Arial" pitchFamily="34" charset="0"/>
            <a:cs typeface="Arial" pitchFamily="34" charset="0"/>
          </a:endParaRPr>
        </a:p>
      </dgm:t>
    </dgm:pt>
    <dgm:pt modelId="{DBBF8BBF-7A44-4E57-8EDA-D06E7EA545B2}" type="sibTrans" cxnId="{25EFB297-8E7C-42F2-A584-B83452B6C286}">
      <dgm:prSet/>
      <dgm:spPr/>
      <dgm:t>
        <a:bodyPr/>
        <a:lstStyle/>
        <a:p>
          <a:pPr algn="ctr"/>
          <a:endParaRPr lang="id-ID" sz="2000" b="0">
            <a:latin typeface="Arial" pitchFamily="34" charset="0"/>
            <a:cs typeface="Arial" pitchFamily="34" charset="0"/>
          </a:endParaRPr>
        </a:p>
      </dgm:t>
    </dgm:pt>
    <dgm:pt modelId="{E402BAE8-3ABA-460A-A531-C0AC61A119DB}">
      <dgm:prSet phldrT="[Text]" custT="1"/>
      <dgm:spPr/>
      <dgm:t>
        <a:bodyPr/>
        <a:lstStyle/>
        <a:p>
          <a:pPr algn="l"/>
          <a:r>
            <a:rPr lang="id-ID" sz="15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PPK/Pokja Pemilihan/P</a:t>
          </a:r>
          <a:r>
            <a:rPr lang="en-US" sz="15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 </a:t>
          </a:r>
          <a:r>
            <a:rPr lang="id-ID" sz="15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baik langsung maupun tidak langsung mengendalikan atau menjalankan </a:t>
          </a:r>
          <a:r>
            <a:rPr lang="en-US" sz="15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badan usaha </a:t>
          </a:r>
          <a:r>
            <a:rPr lang="id-ID" sz="15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Penyedia </a:t>
          </a:r>
          <a:endParaRPr lang="id-ID" sz="1500" b="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F867EC3D-5AEA-470E-A5CB-1197BF901645}" type="sibTrans" cxnId="{E026CBE1-3757-4C98-B269-CEAE94132C43}">
      <dgm:prSet/>
      <dgm:spPr/>
      <dgm:t>
        <a:bodyPr/>
        <a:lstStyle/>
        <a:p>
          <a:pPr algn="ctr"/>
          <a:endParaRPr lang="id-ID" sz="2000" b="0">
            <a:latin typeface="Arial" pitchFamily="34" charset="0"/>
            <a:cs typeface="Arial" pitchFamily="34" charset="0"/>
          </a:endParaRPr>
        </a:p>
      </dgm:t>
    </dgm:pt>
    <dgm:pt modelId="{8B1B6397-B12C-4D21-8022-DF9C886EC45A}" type="parTrans" cxnId="{E026CBE1-3757-4C98-B269-CEAE94132C43}">
      <dgm:prSet/>
      <dgm:spPr/>
      <dgm:t>
        <a:bodyPr/>
        <a:lstStyle/>
        <a:p>
          <a:pPr algn="ctr"/>
          <a:endParaRPr lang="id-ID" sz="2000" b="0">
            <a:latin typeface="Arial" pitchFamily="34" charset="0"/>
            <a:cs typeface="Arial" pitchFamily="34" charset="0"/>
          </a:endParaRPr>
        </a:p>
      </dgm:t>
    </dgm:pt>
    <dgm:pt modelId="{FE90ACEF-2B86-492B-84B3-0C992B5D2F67}" type="pres">
      <dgm:prSet presAssocID="{6BAD174F-EAE5-4DFE-8558-470F50E3A001}" presName="linearFlow" presStyleCnt="0">
        <dgm:presLayoutVars>
          <dgm:dir/>
          <dgm:resizeHandles val="exact"/>
        </dgm:presLayoutVars>
      </dgm:prSet>
      <dgm:spPr/>
    </dgm:pt>
    <dgm:pt modelId="{DEAEEF1C-2817-42E5-9ED9-72B65955422C}" type="pres">
      <dgm:prSet presAssocID="{E402BAE8-3ABA-460A-A531-C0AC61A119DB}" presName="composite" presStyleCnt="0"/>
      <dgm:spPr/>
    </dgm:pt>
    <dgm:pt modelId="{3E1404D3-4D50-4AE2-A389-EFD2E0A50940}" type="pres">
      <dgm:prSet presAssocID="{E402BAE8-3ABA-460A-A531-C0AC61A119DB}" presName="imgShp" presStyleLbl="fgImgPlace1" presStyleIdx="0" presStyleCnt="2"/>
      <dgm:spPr/>
    </dgm:pt>
    <dgm:pt modelId="{D70A1A92-3E9A-4B4E-AC3C-FFA0DB8BBBAA}" type="pres">
      <dgm:prSet presAssocID="{E402BAE8-3ABA-460A-A531-C0AC61A119DB}" presName="txShp" presStyleLbl="node1" presStyleIdx="0" presStyleCnt="2">
        <dgm:presLayoutVars>
          <dgm:bulletEnabled val="1"/>
        </dgm:presLayoutVars>
      </dgm:prSet>
      <dgm:spPr/>
    </dgm:pt>
    <dgm:pt modelId="{AD4AD3BD-F604-48E0-BD05-03B23467F153}" type="pres">
      <dgm:prSet presAssocID="{F867EC3D-5AEA-470E-A5CB-1197BF901645}" presName="spacing" presStyleCnt="0"/>
      <dgm:spPr/>
    </dgm:pt>
    <dgm:pt modelId="{F346BF25-95BD-4115-A632-E61E9CDC8347}" type="pres">
      <dgm:prSet presAssocID="{61A3097A-84FA-4084-9637-F953EC22B239}" presName="composite" presStyleCnt="0"/>
      <dgm:spPr/>
    </dgm:pt>
    <dgm:pt modelId="{4DE44BC5-A88B-4DF6-99CC-E1CE375A0155}" type="pres">
      <dgm:prSet presAssocID="{61A3097A-84FA-4084-9637-F953EC22B239}" presName="imgShp" presStyleLbl="fgImgPlace1" presStyleIdx="1" presStyleCnt="2" custLinFactNeighborY="-12307"/>
      <dgm:spPr/>
    </dgm:pt>
    <dgm:pt modelId="{4E304DEB-E829-42B9-8B11-F1C8C51F9285}" type="pres">
      <dgm:prSet presAssocID="{61A3097A-84FA-4084-9637-F953EC22B239}" presName="txShp" presStyleLbl="node1" presStyleIdx="1" presStyleCnt="2" custLinFactNeighborY="-12307">
        <dgm:presLayoutVars>
          <dgm:bulletEnabled val="1"/>
        </dgm:presLayoutVars>
      </dgm:prSet>
      <dgm:spPr/>
    </dgm:pt>
  </dgm:ptLst>
  <dgm:cxnLst>
    <dgm:cxn modelId="{3CEC136F-F681-4D70-BA1B-45E445198663}" type="presOf" srcId="{61A3097A-84FA-4084-9637-F953EC22B239}" destId="{4E304DEB-E829-42B9-8B11-F1C8C51F9285}" srcOrd="0" destOrd="0" presId="urn:microsoft.com/office/officeart/2005/8/layout/vList3#3"/>
    <dgm:cxn modelId="{25EFB297-8E7C-42F2-A584-B83452B6C286}" srcId="{6BAD174F-EAE5-4DFE-8558-470F50E3A001}" destId="{61A3097A-84FA-4084-9637-F953EC22B239}" srcOrd="1" destOrd="0" parTransId="{37A20E36-0333-4D4A-A41C-7E46CCA08EA8}" sibTransId="{DBBF8BBF-7A44-4E57-8EDA-D06E7EA545B2}"/>
    <dgm:cxn modelId="{E026CBE1-3757-4C98-B269-CEAE94132C43}" srcId="{6BAD174F-EAE5-4DFE-8558-470F50E3A001}" destId="{E402BAE8-3ABA-460A-A531-C0AC61A119DB}" srcOrd="0" destOrd="0" parTransId="{8B1B6397-B12C-4D21-8022-DF9C886EC45A}" sibTransId="{F867EC3D-5AEA-470E-A5CB-1197BF901645}"/>
    <dgm:cxn modelId="{3679A1EF-2548-4C89-948A-8341DB2BBFB4}" type="presOf" srcId="{6BAD174F-EAE5-4DFE-8558-470F50E3A001}" destId="{FE90ACEF-2B86-492B-84B3-0C992B5D2F67}" srcOrd="0" destOrd="0" presId="urn:microsoft.com/office/officeart/2005/8/layout/vList3#3"/>
    <dgm:cxn modelId="{9C779FF4-8F88-4D34-9793-7DA3128EA902}" type="presOf" srcId="{E402BAE8-3ABA-460A-A531-C0AC61A119DB}" destId="{D70A1A92-3E9A-4B4E-AC3C-FFA0DB8BBBAA}" srcOrd="0" destOrd="0" presId="urn:microsoft.com/office/officeart/2005/8/layout/vList3#3"/>
    <dgm:cxn modelId="{FB10F756-8853-481A-B867-3B8E2E45F4B0}" type="presParOf" srcId="{FE90ACEF-2B86-492B-84B3-0C992B5D2F67}" destId="{DEAEEF1C-2817-42E5-9ED9-72B65955422C}" srcOrd="0" destOrd="0" presId="urn:microsoft.com/office/officeart/2005/8/layout/vList3#3"/>
    <dgm:cxn modelId="{C4422C08-CA7A-4E09-B487-722470555DC9}" type="presParOf" srcId="{DEAEEF1C-2817-42E5-9ED9-72B65955422C}" destId="{3E1404D3-4D50-4AE2-A389-EFD2E0A50940}" srcOrd="0" destOrd="0" presId="urn:microsoft.com/office/officeart/2005/8/layout/vList3#3"/>
    <dgm:cxn modelId="{9ED3895A-BB07-422C-903D-EC6E3C9F958B}" type="presParOf" srcId="{DEAEEF1C-2817-42E5-9ED9-72B65955422C}" destId="{D70A1A92-3E9A-4B4E-AC3C-FFA0DB8BBBAA}" srcOrd="1" destOrd="0" presId="urn:microsoft.com/office/officeart/2005/8/layout/vList3#3"/>
    <dgm:cxn modelId="{F623C25E-5E85-41FA-828B-AAF7EB778129}" type="presParOf" srcId="{FE90ACEF-2B86-492B-84B3-0C992B5D2F67}" destId="{AD4AD3BD-F604-48E0-BD05-03B23467F153}" srcOrd="1" destOrd="0" presId="urn:microsoft.com/office/officeart/2005/8/layout/vList3#3"/>
    <dgm:cxn modelId="{183D2278-A1B4-4498-A86D-CE371067B11D}" type="presParOf" srcId="{FE90ACEF-2B86-492B-84B3-0C992B5D2F67}" destId="{F346BF25-95BD-4115-A632-E61E9CDC8347}" srcOrd="2" destOrd="0" presId="urn:microsoft.com/office/officeart/2005/8/layout/vList3#3"/>
    <dgm:cxn modelId="{D3E6A576-9C9A-42D3-955A-E7F7C08AFB40}" type="presParOf" srcId="{F346BF25-95BD-4115-A632-E61E9CDC8347}" destId="{4DE44BC5-A88B-4DF6-99CC-E1CE375A0155}" srcOrd="0" destOrd="0" presId="urn:microsoft.com/office/officeart/2005/8/layout/vList3#3"/>
    <dgm:cxn modelId="{4CDED52C-4FAA-4600-B1E7-6E2878FD51A5}" type="presParOf" srcId="{F346BF25-95BD-4115-A632-E61E9CDC8347}" destId="{4E304DEB-E829-42B9-8B11-F1C8C51F9285}" srcOrd="1" destOrd="0" presId="urn:microsoft.com/office/officeart/2005/8/layout/vList3#3"/>
  </dgm:cxnLst>
  <dgm:bg>
    <a:noFill/>
  </dgm:bg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D480DF69-4D0B-4D64-8A5F-D86969395AA4}" type="doc">
      <dgm:prSet loTypeId="urn:microsoft.com/office/officeart/2008/layout/PictureStrips" loCatId="picture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48F4A952-365B-41F3-9BA1-B1E2755BA16D}">
      <dgm:prSet phldrT="[Text]"/>
      <dgm:spPr/>
      <dgm:t>
        <a:bodyPr/>
        <a:lstStyle/>
        <a:p>
          <a:pPr algn="ctr"/>
          <a:r>
            <a:rPr lang="id-ID" dirty="0"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  <a:latin typeface="Arial" pitchFamily="34" charset="0"/>
              <a:cs typeface="Arial" pitchFamily="34" charset="0"/>
            </a:rPr>
            <a:t>Portal Pengadaan Nasional</a:t>
          </a:r>
          <a:endParaRPr lang="en-US" dirty="0">
            <a:latin typeface="Arial" pitchFamily="34" charset="0"/>
            <a:cs typeface="Arial" pitchFamily="34" charset="0"/>
          </a:endParaRPr>
        </a:p>
      </dgm:t>
    </dgm:pt>
    <dgm:pt modelId="{B9BEFC67-090B-4FBE-8E2E-D59494FD331B}" type="parTrans" cxnId="{F6661EA8-D3A9-423C-8111-46813BE12E00}">
      <dgm:prSet/>
      <dgm:spPr/>
      <dgm:t>
        <a:bodyPr/>
        <a:lstStyle/>
        <a:p>
          <a:pPr algn="ctr"/>
          <a:endParaRPr lang="en-US"/>
        </a:p>
      </dgm:t>
    </dgm:pt>
    <dgm:pt modelId="{E398F5A5-8885-4BAD-9134-70AB4FDC868F}" type="sibTrans" cxnId="{F6661EA8-D3A9-423C-8111-46813BE12E00}">
      <dgm:prSet/>
      <dgm:spPr/>
      <dgm:t>
        <a:bodyPr/>
        <a:lstStyle/>
        <a:p>
          <a:pPr algn="ctr"/>
          <a:endParaRPr lang="en-US"/>
        </a:p>
      </dgm:t>
    </dgm:pt>
    <dgm:pt modelId="{AE3630A5-DDD7-449B-B946-7CCB368ABD98}">
      <dgm:prSet phldrT="[Text]"/>
      <dgm:spPr/>
      <dgm:t>
        <a:bodyPr/>
        <a:lstStyle/>
        <a:p>
          <a:pPr algn="ctr"/>
          <a:r>
            <a:rPr lang="id-ID" dirty="0"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  <a:latin typeface="Arial" pitchFamily="34" charset="0"/>
              <a:cs typeface="Arial" pitchFamily="34" charset="0"/>
            </a:rPr>
            <a:t>Pengelolaan sumber daya manusia Pengadaan Barang/Jasa</a:t>
          </a:r>
          <a:endParaRPr lang="en-US" dirty="0">
            <a:latin typeface="Arial" pitchFamily="34" charset="0"/>
            <a:cs typeface="Arial" pitchFamily="34" charset="0"/>
          </a:endParaRPr>
        </a:p>
      </dgm:t>
    </dgm:pt>
    <dgm:pt modelId="{61B3DD90-E8F0-4980-ACF8-40CA2C67F0A6}" type="parTrans" cxnId="{7D3C0919-9741-4ADE-A7BC-CF6D53547960}">
      <dgm:prSet/>
      <dgm:spPr/>
      <dgm:t>
        <a:bodyPr/>
        <a:lstStyle/>
        <a:p>
          <a:pPr algn="ctr"/>
          <a:endParaRPr lang="en-US"/>
        </a:p>
      </dgm:t>
    </dgm:pt>
    <dgm:pt modelId="{1688984F-2116-4FFF-9468-69EF078664E0}" type="sibTrans" cxnId="{7D3C0919-9741-4ADE-A7BC-CF6D53547960}">
      <dgm:prSet/>
      <dgm:spPr/>
      <dgm:t>
        <a:bodyPr/>
        <a:lstStyle/>
        <a:p>
          <a:pPr algn="ctr"/>
          <a:endParaRPr lang="en-US"/>
        </a:p>
      </dgm:t>
    </dgm:pt>
    <dgm:pt modelId="{E9242AD7-2EE7-4D24-A63F-CA4152767D22}">
      <dgm:prSet phldrT="[Text]"/>
      <dgm:spPr/>
      <dgm:t>
        <a:bodyPr/>
        <a:lstStyle/>
        <a:p>
          <a:pPr algn="ctr"/>
          <a:r>
            <a:rPr lang="id-ID" dirty="0"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  <a:latin typeface="Arial" pitchFamily="34" charset="0"/>
              <a:cs typeface="Arial" pitchFamily="34" charset="0"/>
            </a:rPr>
            <a:t>Pengelolaan sumber daya pembelajaran</a:t>
          </a:r>
          <a:endParaRPr lang="en-US" dirty="0">
            <a:latin typeface="Arial" pitchFamily="34" charset="0"/>
            <a:cs typeface="Arial" pitchFamily="34" charset="0"/>
          </a:endParaRPr>
        </a:p>
      </dgm:t>
    </dgm:pt>
    <dgm:pt modelId="{4D77C40E-2C73-4F92-94D7-498FCD4CB021}" type="parTrans" cxnId="{81803B45-141D-42DF-8671-5B18C5A5B31F}">
      <dgm:prSet/>
      <dgm:spPr/>
      <dgm:t>
        <a:bodyPr/>
        <a:lstStyle/>
        <a:p>
          <a:pPr algn="ctr"/>
          <a:endParaRPr lang="en-US"/>
        </a:p>
      </dgm:t>
    </dgm:pt>
    <dgm:pt modelId="{6088E95C-64C8-47C7-8D17-437CAAC6E1C1}" type="sibTrans" cxnId="{81803B45-141D-42DF-8671-5B18C5A5B31F}">
      <dgm:prSet/>
      <dgm:spPr/>
      <dgm:t>
        <a:bodyPr/>
        <a:lstStyle/>
        <a:p>
          <a:pPr algn="ctr"/>
          <a:endParaRPr lang="en-US"/>
        </a:p>
      </dgm:t>
    </dgm:pt>
    <dgm:pt modelId="{2DDB174A-8473-4047-878C-17341C7D65EA}">
      <dgm:prSet phldrT="[Text]"/>
      <dgm:spPr/>
      <dgm:t>
        <a:bodyPr/>
        <a:lstStyle/>
        <a:p>
          <a:pPr algn="ctr"/>
          <a:r>
            <a:rPr lang="id-ID" dirty="0"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  <a:latin typeface="Arial" pitchFamily="34" charset="0"/>
              <a:cs typeface="Arial" pitchFamily="34" charset="0"/>
            </a:rPr>
            <a:t>Pengelolaan advokasi dan penyelesaian permasalahan hukum</a:t>
          </a:r>
          <a:endParaRPr lang="en-US" dirty="0">
            <a:latin typeface="Arial" pitchFamily="34" charset="0"/>
            <a:cs typeface="Arial" pitchFamily="34" charset="0"/>
          </a:endParaRPr>
        </a:p>
      </dgm:t>
    </dgm:pt>
    <dgm:pt modelId="{6160E28A-30C3-4045-867F-4F3B160CB361}" type="parTrans" cxnId="{8986DAFF-4C29-4388-B2FF-32338D383FC5}">
      <dgm:prSet/>
      <dgm:spPr/>
      <dgm:t>
        <a:bodyPr/>
        <a:lstStyle/>
        <a:p>
          <a:pPr algn="ctr"/>
          <a:endParaRPr lang="en-US"/>
        </a:p>
      </dgm:t>
    </dgm:pt>
    <dgm:pt modelId="{07090DBE-A622-44BD-9C51-BEC0E1DB26FB}" type="sibTrans" cxnId="{8986DAFF-4C29-4388-B2FF-32338D383FC5}">
      <dgm:prSet/>
      <dgm:spPr/>
      <dgm:t>
        <a:bodyPr/>
        <a:lstStyle/>
        <a:p>
          <a:pPr algn="ctr"/>
          <a:endParaRPr lang="en-US"/>
        </a:p>
      </dgm:t>
    </dgm:pt>
    <dgm:pt modelId="{5662A2E6-A634-443B-BD86-491E4806A876}">
      <dgm:prSet phldrT="[Text]"/>
      <dgm:spPr/>
      <dgm:t>
        <a:bodyPr/>
        <a:lstStyle/>
        <a:p>
          <a:pPr algn="ctr"/>
          <a:r>
            <a:rPr lang="id-ID" dirty="0"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  <a:latin typeface="Arial" pitchFamily="34" charset="0"/>
              <a:cs typeface="Arial" pitchFamily="34" charset="0"/>
            </a:rPr>
            <a:t>Monitoring dan Evaluasi</a:t>
          </a:r>
          <a:endParaRPr lang="en-US" dirty="0">
            <a:latin typeface="Arial" pitchFamily="34" charset="0"/>
            <a:cs typeface="Arial" pitchFamily="34" charset="0"/>
          </a:endParaRPr>
        </a:p>
      </dgm:t>
    </dgm:pt>
    <dgm:pt modelId="{445891A5-22C5-495E-AE58-2349B7A8BBA8}" type="parTrans" cxnId="{AA0339BD-F4BC-4BFA-9F70-0AE770123E63}">
      <dgm:prSet/>
      <dgm:spPr/>
      <dgm:t>
        <a:bodyPr/>
        <a:lstStyle/>
        <a:p>
          <a:pPr algn="ctr"/>
          <a:endParaRPr lang="en-US"/>
        </a:p>
      </dgm:t>
    </dgm:pt>
    <dgm:pt modelId="{9633988D-28BA-4E70-B8EB-E8109CF56FEA}" type="sibTrans" cxnId="{AA0339BD-F4BC-4BFA-9F70-0AE770123E63}">
      <dgm:prSet/>
      <dgm:spPr/>
      <dgm:t>
        <a:bodyPr/>
        <a:lstStyle/>
        <a:p>
          <a:pPr algn="ctr"/>
          <a:endParaRPr lang="en-US"/>
        </a:p>
      </dgm:t>
    </dgm:pt>
    <dgm:pt modelId="{78430B78-F23A-4BD1-A425-2E6D89225DE2}">
      <dgm:prSet/>
      <dgm:spPr/>
      <dgm:t>
        <a:bodyPr/>
        <a:lstStyle/>
        <a:p>
          <a:pPr algn="ctr"/>
          <a:r>
            <a:rPr lang="id-ID" dirty="0"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  <a:latin typeface="Arial" pitchFamily="34" charset="0"/>
              <a:cs typeface="Arial" pitchFamily="34" charset="0"/>
            </a:rPr>
            <a:t>Pengelolaan peran serta masyarakat</a:t>
          </a:r>
          <a:endParaRPr lang="en-US" dirty="0">
            <a:latin typeface="Arial" pitchFamily="34" charset="0"/>
            <a:cs typeface="Arial" pitchFamily="34" charset="0"/>
          </a:endParaRPr>
        </a:p>
      </dgm:t>
    </dgm:pt>
    <dgm:pt modelId="{C892D8AC-502B-4FF5-8CCC-545A826235C1}" type="parTrans" cxnId="{02684818-5DAD-45D2-9D72-6475F66323AA}">
      <dgm:prSet/>
      <dgm:spPr/>
      <dgm:t>
        <a:bodyPr/>
        <a:lstStyle/>
        <a:p>
          <a:pPr algn="ctr"/>
          <a:endParaRPr lang="en-US"/>
        </a:p>
      </dgm:t>
    </dgm:pt>
    <dgm:pt modelId="{F8E28C7F-B1C8-4061-AF57-AB1877251B87}" type="sibTrans" cxnId="{02684818-5DAD-45D2-9D72-6475F66323AA}">
      <dgm:prSet/>
      <dgm:spPr/>
      <dgm:t>
        <a:bodyPr/>
        <a:lstStyle/>
        <a:p>
          <a:pPr algn="ctr"/>
          <a:endParaRPr lang="en-US"/>
        </a:p>
      </dgm:t>
    </dgm:pt>
    <dgm:pt modelId="{9B6F9DCD-D451-4E48-A08B-765A4759EE3F}" type="pres">
      <dgm:prSet presAssocID="{D480DF69-4D0B-4D64-8A5F-D86969395AA4}" presName="Name0" presStyleCnt="0">
        <dgm:presLayoutVars>
          <dgm:dir/>
          <dgm:resizeHandles val="exact"/>
        </dgm:presLayoutVars>
      </dgm:prSet>
      <dgm:spPr/>
    </dgm:pt>
    <dgm:pt modelId="{AFC0CEB8-7C38-4ACA-9011-793EF07C6FE5}" type="pres">
      <dgm:prSet presAssocID="{48F4A952-365B-41F3-9BA1-B1E2755BA16D}" presName="composite" presStyleCnt="0"/>
      <dgm:spPr/>
    </dgm:pt>
    <dgm:pt modelId="{38340847-E610-47F4-97BE-67DF93114A01}" type="pres">
      <dgm:prSet presAssocID="{48F4A952-365B-41F3-9BA1-B1E2755BA16D}" presName="rect1" presStyleLbl="trAlignAcc1" presStyleIdx="0" presStyleCnt="6">
        <dgm:presLayoutVars>
          <dgm:bulletEnabled val="1"/>
        </dgm:presLayoutVars>
      </dgm:prSet>
      <dgm:spPr/>
    </dgm:pt>
    <dgm:pt modelId="{42FAF2B5-642F-4AAD-A999-13D6C556EAB2}" type="pres">
      <dgm:prSet presAssocID="{48F4A952-365B-41F3-9BA1-B1E2755BA16D}" presName="rect2" presStyleLbl="fgImgPlace1" presStyleIdx="0" presStyleCnt="6"/>
      <dgm:spPr>
        <a:solidFill>
          <a:schemeClr val="bg1"/>
        </a:solidFill>
      </dgm:spPr>
    </dgm:pt>
    <dgm:pt modelId="{E51C087B-DDFE-43BB-AFE9-538DDCA7A264}" type="pres">
      <dgm:prSet presAssocID="{E398F5A5-8885-4BAD-9134-70AB4FDC868F}" presName="sibTrans" presStyleCnt="0"/>
      <dgm:spPr/>
    </dgm:pt>
    <dgm:pt modelId="{0D495A42-4D5D-4ADD-A3DA-FC9A360588F0}" type="pres">
      <dgm:prSet presAssocID="{78430B78-F23A-4BD1-A425-2E6D89225DE2}" presName="composite" presStyleCnt="0"/>
      <dgm:spPr/>
    </dgm:pt>
    <dgm:pt modelId="{99EC596F-E22F-4626-BAFE-3EFCFCB28798}" type="pres">
      <dgm:prSet presAssocID="{78430B78-F23A-4BD1-A425-2E6D89225DE2}" presName="rect1" presStyleLbl="trAlignAcc1" presStyleIdx="1" presStyleCnt="6">
        <dgm:presLayoutVars>
          <dgm:bulletEnabled val="1"/>
        </dgm:presLayoutVars>
      </dgm:prSet>
      <dgm:spPr/>
    </dgm:pt>
    <dgm:pt modelId="{DB951263-45BC-4CE1-9B11-DDDF86BD9D30}" type="pres">
      <dgm:prSet presAssocID="{78430B78-F23A-4BD1-A425-2E6D89225DE2}" presName="rect2" presStyleLbl="fgImgPlace1" presStyleIdx="1" presStyleCnt="6"/>
      <dgm:spPr>
        <a:solidFill>
          <a:schemeClr val="bg1"/>
        </a:solidFill>
      </dgm:spPr>
    </dgm:pt>
    <dgm:pt modelId="{117382B8-E916-4229-B2B4-AAB55A795A3F}" type="pres">
      <dgm:prSet presAssocID="{F8E28C7F-B1C8-4061-AF57-AB1877251B87}" presName="sibTrans" presStyleCnt="0"/>
      <dgm:spPr/>
    </dgm:pt>
    <dgm:pt modelId="{322D9239-0A89-4FEA-9A65-9A8D6592FFAD}" type="pres">
      <dgm:prSet presAssocID="{AE3630A5-DDD7-449B-B946-7CCB368ABD98}" presName="composite" presStyleCnt="0"/>
      <dgm:spPr/>
    </dgm:pt>
    <dgm:pt modelId="{885E0A9E-47CA-4CEC-8DFA-98AA55F6F979}" type="pres">
      <dgm:prSet presAssocID="{AE3630A5-DDD7-449B-B946-7CCB368ABD98}" presName="rect1" presStyleLbl="trAlignAcc1" presStyleIdx="2" presStyleCnt="6">
        <dgm:presLayoutVars>
          <dgm:bulletEnabled val="1"/>
        </dgm:presLayoutVars>
      </dgm:prSet>
      <dgm:spPr/>
    </dgm:pt>
    <dgm:pt modelId="{2C8D37BB-9839-4EEC-A0CA-648B5738AD78}" type="pres">
      <dgm:prSet presAssocID="{AE3630A5-DDD7-449B-B946-7CCB368ABD98}" presName="rect2" presStyleLbl="fgImgPlace1" presStyleIdx="2" presStyleCnt="6"/>
      <dgm:spPr>
        <a:solidFill>
          <a:schemeClr val="bg1"/>
        </a:solidFill>
      </dgm:spPr>
    </dgm:pt>
    <dgm:pt modelId="{90FF0F11-1CA7-4211-876E-C7F514A42228}" type="pres">
      <dgm:prSet presAssocID="{1688984F-2116-4FFF-9468-69EF078664E0}" presName="sibTrans" presStyleCnt="0"/>
      <dgm:spPr/>
    </dgm:pt>
    <dgm:pt modelId="{EA1A7106-1064-453C-851B-BEA2E7932106}" type="pres">
      <dgm:prSet presAssocID="{E9242AD7-2EE7-4D24-A63F-CA4152767D22}" presName="composite" presStyleCnt="0"/>
      <dgm:spPr/>
    </dgm:pt>
    <dgm:pt modelId="{5E38DFDA-7B76-47D6-9E86-987D4A61E297}" type="pres">
      <dgm:prSet presAssocID="{E9242AD7-2EE7-4D24-A63F-CA4152767D22}" presName="rect1" presStyleLbl="trAlignAcc1" presStyleIdx="3" presStyleCnt="6">
        <dgm:presLayoutVars>
          <dgm:bulletEnabled val="1"/>
        </dgm:presLayoutVars>
      </dgm:prSet>
      <dgm:spPr/>
    </dgm:pt>
    <dgm:pt modelId="{C35A7418-AC3A-4AC5-A094-C964A0327D4F}" type="pres">
      <dgm:prSet presAssocID="{E9242AD7-2EE7-4D24-A63F-CA4152767D22}" presName="rect2" presStyleLbl="fgImgPlace1" presStyleIdx="3" presStyleCnt="6"/>
      <dgm:spPr>
        <a:solidFill>
          <a:schemeClr val="bg1"/>
        </a:solidFill>
      </dgm:spPr>
    </dgm:pt>
    <dgm:pt modelId="{212BBB13-B161-432E-81FF-F5C215993DDF}" type="pres">
      <dgm:prSet presAssocID="{6088E95C-64C8-47C7-8D17-437CAAC6E1C1}" presName="sibTrans" presStyleCnt="0"/>
      <dgm:spPr/>
    </dgm:pt>
    <dgm:pt modelId="{6AA674F2-BFC7-45F5-9AEE-9A8A03B9AF53}" type="pres">
      <dgm:prSet presAssocID="{2DDB174A-8473-4047-878C-17341C7D65EA}" presName="composite" presStyleCnt="0"/>
      <dgm:spPr/>
    </dgm:pt>
    <dgm:pt modelId="{4E7E4118-8D89-43EF-94F7-95CEA8C48ADA}" type="pres">
      <dgm:prSet presAssocID="{2DDB174A-8473-4047-878C-17341C7D65EA}" presName="rect1" presStyleLbl="trAlignAcc1" presStyleIdx="4" presStyleCnt="6">
        <dgm:presLayoutVars>
          <dgm:bulletEnabled val="1"/>
        </dgm:presLayoutVars>
      </dgm:prSet>
      <dgm:spPr/>
    </dgm:pt>
    <dgm:pt modelId="{03A0E010-5987-40F8-9E24-1BA39FFC841C}" type="pres">
      <dgm:prSet presAssocID="{2DDB174A-8473-4047-878C-17341C7D65EA}" presName="rect2" presStyleLbl="fgImgPlace1" presStyleIdx="4" presStyleCnt="6"/>
      <dgm:spPr>
        <a:solidFill>
          <a:schemeClr val="bg1"/>
        </a:solidFill>
      </dgm:spPr>
    </dgm:pt>
    <dgm:pt modelId="{BBF912A9-48CF-48DF-815E-815D61052C87}" type="pres">
      <dgm:prSet presAssocID="{07090DBE-A622-44BD-9C51-BEC0E1DB26FB}" presName="sibTrans" presStyleCnt="0"/>
      <dgm:spPr/>
    </dgm:pt>
    <dgm:pt modelId="{5788B4F1-C056-4E72-9372-CAEEC7929C2D}" type="pres">
      <dgm:prSet presAssocID="{5662A2E6-A634-443B-BD86-491E4806A876}" presName="composite" presStyleCnt="0"/>
      <dgm:spPr/>
    </dgm:pt>
    <dgm:pt modelId="{292EDDCF-E620-4213-B173-354A75D49CCF}" type="pres">
      <dgm:prSet presAssocID="{5662A2E6-A634-443B-BD86-491E4806A876}" presName="rect1" presStyleLbl="trAlignAcc1" presStyleIdx="5" presStyleCnt="6">
        <dgm:presLayoutVars>
          <dgm:bulletEnabled val="1"/>
        </dgm:presLayoutVars>
      </dgm:prSet>
      <dgm:spPr/>
    </dgm:pt>
    <dgm:pt modelId="{4D925D80-5FF1-4EF3-917A-7FE6A4B2020E}" type="pres">
      <dgm:prSet presAssocID="{5662A2E6-A634-443B-BD86-491E4806A876}" presName="rect2" presStyleLbl="fgImgPlace1" presStyleIdx="5" presStyleCnt="6"/>
      <dgm:spPr>
        <a:solidFill>
          <a:schemeClr val="bg1"/>
        </a:solidFill>
      </dgm:spPr>
    </dgm:pt>
  </dgm:ptLst>
  <dgm:cxnLst>
    <dgm:cxn modelId="{02684818-5DAD-45D2-9D72-6475F66323AA}" srcId="{D480DF69-4D0B-4D64-8A5F-D86969395AA4}" destId="{78430B78-F23A-4BD1-A425-2E6D89225DE2}" srcOrd="1" destOrd="0" parTransId="{C892D8AC-502B-4FF5-8CCC-545A826235C1}" sibTransId="{F8E28C7F-B1C8-4061-AF57-AB1877251B87}"/>
    <dgm:cxn modelId="{7D3C0919-9741-4ADE-A7BC-CF6D53547960}" srcId="{D480DF69-4D0B-4D64-8A5F-D86969395AA4}" destId="{AE3630A5-DDD7-449B-B946-7CCB368ABD98}" srcOrd="2" destOrd="0" parTransId="{61B3DD90-E8F0-4980-ACF8-40CA2C67F0A6}" sibTransId="{1688984F-2116-4FFF-9468-69EF078664E0}"/>
    <dgm:cxn modelId="{F4A3D32E-13F7-46A5-BA4E-0DDD6389DA2C}" type="presOf" srcId="{AE3630A5-DDD7-449B-B946-7CCB368ABD98}" destId="{885E0A9E-47CA-4CEC-8DFA-98AA55F6F979}" srcOrd="0" destOrd="0" presId="urn:microsoft.com/office/officeart/2008/layout/PictureStrips"/>
    <dgm:cxn modelId="{81803B45-141D-42DF-8671-5B18C5A5B31F}" srcId="{D480DF69-4D0B-4D64-8A5F-D86969395AA4}" destId="{E9242AD7-2EE7-4D24-A63F-CA4152767D22}" srcOrd="3" destOrd="0" parTransId="{4D77C40E-2C73-4F92-94D7-498FCD4CB021}" sibTransId="{6088E95C-64C8-47C7-8D17-437CAAC6E1C1}"/>
    <dgm:cxn modelId="{F21DE86B-C4EB-4AD0-9E2C-06582894AAB8}" type="presOf" srcId="{5662A2E6-A634-443B-BD86-491E4806A876}" destId="{292EDDCF-E620-4213-B173-354A75D49CCF}" srcOrd="0" destOrd="0" presId="urn:microsoft.com/office/officeart/2008/layout/PictureStrips"/>
    <dgm:cxn modelId="{262E636F-5B16-4B2F-9D3C-77C7DCFC9016}" type="presOf" srcId="{E9242AD7-2EE7-4D24-A63F-CA4152767D22}" destId="{5E38DFDA-7B76-47D6-9E86-987D4A61E297}" srcOrd="0" destOrd="0" presId="urn:microsoft.com/office/officeart/2008/layout/PictureStrips"/>
    <dgm:cxn modelId="{F6661EA8-D3A9-423C-8111-46813BE12E00}" srcId="{D480DF69-4D0B-4D64-8A5F-D86969395AA4}" destId="{48F4A952-365B-41F3-9BA1-B1E2755BA16D}" srcOrd="0" destOrd="0" parTransId="{B9BEFC67-090B-4FBE-8E2E-D59494FD331B}" sibTransId="{E398F5A5-8885-4BAD-9134-70AB4FDC868F}"/>
    <dgm:cxn modelId="{AA0339BD-F4BC-4BFA-9F70-0AE770123E63}" srcId="{D480DF69-4D0B-4D64-8A5F-D86969395AA4}" destId="{5662A2E6-A634-443B-BD86-491E4806A876}" srcOrd="5" destOrd="0" parTransId="{445891A5-22C5-495E-AE58-2349B7A8BBA8}" sibTransId="{9633988D-28BA-4E70-B8EB-E8109CF56FEA}"/>
    <dgm:cxn modelId="{6F06F4EB-037C-4540-860A-B73B26201875}" type="presOf" srcId="{2DDB174A-8473-4047-878C-17341C7D65EA}" destId="{4E7E4118-8D89-43EF-94F7-95CEA8C48ADA}" srcOrd="0" destOrd="0" presId="urn:microsoft.com/office/officeart/2008/layout/PictureStrips"/>
    <dgm:cxn modelId="{D28233EC-F538-46C5-BEC4-C166297FFD3E}" type="presOf" srcId="{D480DF69-4D0B-4D64-8A5F-D86969395AA4}" destId="{9B6F9DCD-D451-4E48-A08B-765A4759EE3F}" srcOrd="0" destOrd="0" presId="urn:microsoft.com/office/officeart/2008/layout/PictureStrips"/>
    <dgm:cxn modelId="{24C3DBF1-7084-4C65-8F53-1A3EC022E37E}" type="presOf" srcId="{48F4A952-365B-41F3-9BA1-B1E2755BA16D}" destId="{38340847-E610-47F4-97BE-67DF93114A01}" srcOrd="0" destOrd="0" presId="urn:microsoft.com/office/officeart/2008/layout/PictureStrips"/>
    <dgm:cxn modelId="{840759FE-B002-452B-8F88-A897494DDD8F}" type="presOf" srcId="{78430B78-F23A-4BD1-A425-2E6D89225DE2}" destId="{99EC596F-E22F-4626-BAFE-3EFCFCB28798}" srcOrd="0" destOrd="0" presId="urn:microsoft.com/office/officeart/2008/layout/PictureStrips"/>
    <dgm:cxn modelId="{8986DAFF-4C29-4388-B2FF-32338D383FC5}" srcId="{D480DF69-4D0B-4D64-8A5F-D86969395AA4}" destId="{2DDB174A-8473-4047-878C-17341C7D65EA}" srcOrd="4" destOrd="0" parTransId="{6160E28A-30C3-4045-867F-4F3B160CB361}" sibTransId="{07090DBE-A622-44BD-9C51-BEC0E1DB26FB}"/>
    <dgm:cxn modelId="{4B8769A1-5585-46F6-AF69-5E4A96FD98BB}" type="presParOf" srcId="{9B6F9DCD-D451-4E48-A08B-765A4759EE3F}" destId="{AFC0CEB8-7C38-4ACA-9011-793EF07C6FE5}" srcOrd="0" destOrd="0" presId="urn:microsoft.com/office/officeart/2008/layout/PictureStrips"/>
    <dgm:cxn modelId="{7DB5F84C-7C36-4934-959D-3A7F7EC6AF9B}" type="presParOf" srcId="{AFC0CEB8-7C38-4ACA-9011-793EF07C6FE5}" destId="{38340847-E610-47F4-97BE-67DF93114A01}" srcOrd="0" destOrd="0" presId="urn:microsoft.com/office/officeart/2008/layout/PictureStrips"/>
    <dgm:cxn modelId="{82006306-1C5D-4522-AA67-115C862A746B}" type="presParOf" srcId="{AFC0CEB8-7C38-4ACA-9011-793EF07C6FE5}" destId="{42FAF2B5-642F-4AAD-A999-13D6C556EAB2}" srcOrd="1" destOrd="0" presId="urn:microsoft.com/office/officeart/2008/layout/PictureStrips"/>
    <dgm:cxn modelId="{70DFE9BF-C331-4E82-BE1F-6719F140BE8B}" type="presParOf" srcId="{9B6F9DCD-D451-4E48-A08B-765A4759EE3F}" destId="{E51C087B-DDFE-43BB-AFE9-538DDCA7A264}" srcOrd="1" destOrd="0" presId="urn:microsoft.com/office/officeart/2008/layout/PictureStrips"/>
    <dgm:cxn modelId="{982DB238-3406-4F5A-B936-2AED2A97A122}" type="presParOf" srcId="{9B6F9DCD-D451-4E48-A08B-765A4759EE3F}" destId="{0D495A42-4D5D-4ADD-A3DA-FC9A360588F0}" srcOrd="2" destOrd="0" presId="urn:microsoft.com/office/officeart/2008/layout/PictureStrips"/>
    <dgm:cxn modelId="{B55FDB44-97AF-45A1-8FCC-560957DEA486}" type="presParOf" srcId="{0D495A42-4D5D-4ADD-A3DA-FC9A360588F0}" destId="{99EC596F-E22F-4626-BAFE-3EFCFCB28798}" srcOrd="0" destOrd="0" presId="urn:microsoft.com/office/officeart/2008/layout/PictureStrips"/>
    <dgm:cxn modelId="{8D8B92D0-49AC-4EF6-9F17-127917D4C6CB}" type="presParOf" srcId="{0D495A42-4D5D-4ADD-A3DA-FC9A360588F0}" destId="{DB951263-45BC-4CE1-9B11-DDDF86BD9D30}" srcOrd="1" destOrd="0" presId="urn:microsoft.com/office/officeart/2008/layout/PictureStrips"/>
    <dgm:cxn modelId="{6F8E8CE2-B058-45D3-8BEA-77B50E1357B8}" type="presParOf" srcId="{9B6F9DCD-D451-4E48-A08B-765A4759EE3F}" destId="{117382B8-E916-4229-B2B4-AAB55A795A3F}" srcOrd="3" destOrd="0" presId="urn:microsoft.com/office/officeart/2008/layout/PictureStrips"/>
    <dgm:cxn modelId="{259FF2F6-21FC-4616-8DD9-44591AA623E8}" type="presParOf" srcId="{9B6F9DCD-D451-4E48-A08B-765A4759EE3F}" destId="{322D9239-0A89-4FEA-9A65-9A8D6592FFAD}" srcOrd="4" destOrd="0" presId="urn:microsoft.com/office/officeart/2008/layout/PictureStrips"/>
    <dgm:cxn modelId="{12768077-4758-4F33-805C-D01EB0C3379F}" type="presParOf" srcId="{322D9239-0A89-4FEA-9A65-9A8D6592FFAD}" destId="{885E0A9E-47CA-4CEC-8DFA-98AA55F6F979}" srcOrd="0" destOrd="0" presId="urn:microsoft.com/office/officeart/2008/layout/PictureStrips"/>
    <dgm:cxn modelId="{96E534CD-B0BE-4F6D-82D3-15B492C77988}" type="presParOf" srcId="{322D9239-0A89-4FEA-9A65-9A8D6592FFAD}" destId="{2C8D37BB-9839-4EEC-A0CA-648B5738AD78}" srcOrd="1" destOrd="0" presId="urn:microsoft.com/office/officeart/2008/layout/PictureStrips"/>
    <dgm:cxn modelId="{7A10A882-83A8-4772-8AF5-E2641925F3F9}" type="presParOf" srcId="{9B6F9DCD-D451-4E48-A08B-765A4759EE3F}" destId="{90FF0F11-1CA7-4211-876E-C7F514A42228}" srcOrd="5" destOrd="0" presId="urn:microsoft.com/office/officeart/2008/layout/PictureStrips"/>
    <dgm:cxn modelId="{4EF408FA-13BA-481B-B111-3AE2C236B275}" type="presParOf" srcId="{9B6F9DCD-D451-4E48-A08B-765A4759EE3F}" destId="{EA1A7106-1064-453C-851B-BEA2E7932106}" srcOrd="6" destOrd="0" presId="urn:microsoft.com/office/officeart/2008/layout/PictureStrips"/>
    <dgm:cxn modelId="{EE16BAB5-D0EF-4F9C-9FE9-C12DD6A65673}" type="presParOf" srcId="{EA1A7106-1064-453C-851B-BEA2E7932106}" destId="{5E38DFDA-7B76-47D6-9E86-987D4A61E297}" srcOrd="0" destOrd="0" presId="urn:microsoft.com/office/officeart/2008/layout/PictureStrips"/>
    <dgm:cxn modelId="{AEA6493D-3A80-474D-B345-73C69646E431}" type="presParOf" srcId="{EA1A7106-1064-453C-851B-BEA2E7932106}" destId="{C35A7418-AC3A-4AC5-A094-C964A0327D4F}" srcOrd="1" destOrd="0" presId="urn:microsoft.com/office/officeart/2008/layout/PictureStrips"/>
    <dgm:cxn modelId="{C76AB937-D3F4-4698-A009-7508B674E65B}" type="presParOf" srcId="{9B6F9DCD-D451-4E48-A08B-765A4759EE3F}" destId="{212BBB13-B161-432E-81FF-F5C215993DDF}" srcOrd="7" destOrd="0" presId="urn:microsoft.com/office/officeart/2008/layout/PictureStrips"/>
    <dgm:cxn modelId="{4053E72A-1215-4F7E-98C9-99CB6F5DE1F9}" type="presParOf" srcId="{9B6F9DCD-D451-4E48-A08B-765A4759EE3F}" destId="{6AA674F2-BFC7-45F5-9AEE-9A8A03B9AF53}" srcOrd="8" destOrd="0" presId="urn:microsoft.com/office/officeart/2008/layout/PictureStrips"/>
    <dgm:cxn modelId="{847CF72D-663A-40D1-A5CA-4C07DBDB14EB}" type="presParOf" srcId="{6AA674F2-BFC7-45F5-9AEE-9A8A03B9AF53}" destId="{4E7E4118-8D89-43EF-94F7-95CEA8C48ADA}" srcOrd="0" destOrd="0" presId="urn:microsoft.com/office/officeart/2008/layout/PictureStrips"/>
    <dgm:cxn modelId="{BAA75DC0-32CA-438B-9C8B-00C86056BBE1}" type="presParOf" srcId="{6AA674F2-BFC7-45F5-9AEE-9A8A03B9AF53}" destId="{03A0E010-5987-40F8-9E24-1BA39FFC841C}" srcOrd="1" destOrd="0" presId="urn:microsoft.com/office/officeart/2008/layout/PictureStrips"/>
    <dgm:cxn modelId="{6CBC64EB-F3CC-4BF4-AED9-6E94477319D5}" type="presParOf" srcId="{9B6F9DCD-D451-4E48-A08B-765A4759EE3F}" destId="{BBF912A9-48CF-48DF-815E-815D61052C87}" srcOrd="9" destOrd="0" presId="urn:microsoft.com/office/officeart/2008/layout/PictureStrips"/>
    <dgm:cxn modelId="{0182B17F-4C98-49FB-92AF-098B01D13440}" type="presParOf" srcId="{9B6F9DCD-D451-4E48-A08B-765A4759EE3F}" destId="{5788B4F1-C056-4E72-9372-CAEEC7929C2D}" srcOrd="10" destOrd="0" presId="urn:microsoft.com/office/officeart/2008/layout/PictureStrips"/>
    <dgm:cxn modelId="{46C727C5-A248-4616-BC9B-0618F365E495}" type="presParOf" srcId="{5788B4F1-C056-4E72-9372-CAEEC7929C2D}" destId="{292EDDCF-E620-4213-B173-354A75D49CCF}" srcOrd="0" destOrd="0" presId="urn:microsoft.com/office/officeart/2008/layout/PictureStrips"/>
    <dgm:cxn modelId="{B082806A-46C4-48BB-86DF-68190C225F51}" type="presParOf" srcId="{5788B4F1-C056-4E72-9372-CAEEC7929C2D}" destId="{4D925D80-5FF1-4EF3-917A-7FE6A4B2020E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CA76C6-157E-4085-931B-BB3F1E43C8C0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491AEBE7-EA0E-455D-AFE8-6A475AE3B2AD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1000" dirty="0" err="1">
              <a:solidFill>
                <a:schemeClr val="bg1"/>
              </a:solidFill>
              <a:latin typeface="Arial" pitchFamily="34" charset="0"/>
              <a:cs typeface="Arial" pitchFamily="34" charset="0"/>
            </a:rPr>
            <a:t>Identifikasi</a:t>
          </a:r>
          <a:r>
            <a: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sz="1000" dirty="0" err="1">
              <a:solidFill>
                <a:schemeClr val="bg1"/>
              </a:solidFill>
              <a:latin typeface="Arial" pitchFamily="34" charset="0"/>
              <a:cs typeface="Arial" pitchFamily="34" charset="0"/>
            </a:rPr>
            <a:t>Kebutuhan</a:t>
          </a:r>
          <a:endParaRPr lang="en-US" sz="10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81DC3A39-EF91-43B0-A7E4-E5EC1D7FD828}" type="parTrans" cxnId="{2A5109A7-FE60-4736-BA2F-933F68FB2CA4}">
      <dgm:prSet/>
      <dgm:spPr/>
      <dgm:t>
        <a:bodyPr/>
        <a:lstStyle/>
        <a:p>
          <a:endParaRPr lang="en-US" sz="1000">
            <a:latin typeface="Arial" pitchFamily="34" charset="0"/>
            <a:cs typeface="Arial" pitchFamily="34" charset="0"/>
          </a:endParaRPr>
        </a:p>
      </dgm:t>
    </dgm:pt>
    <dgm:pt modelId="{6B26BC26-08C1-4810-9E8E-6CA364D62E5F}" type="sibTrans" cxnId="{2A5109A7-FE60-4736-BA2F-933F68FB2CA4}">
      <dgm:prSet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endParaRPr lang="en-US" sz="1000">
            <a:latin typeface="Arial" pitchFamily="34" charset="0"/>
            <a:cs typeface="Arial" pitchFamily="34" charset="0"/>
          </a:endParaRPr>
        </a:p>
      </dgm:t>
    </dgm:pt>
    <dgm:pt modelId="{60B727E5-D3A7-4C8F-9F54-1FFACF3CDE5A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Penetapan Jenis PBJ</a:t>
          </a:r>
        </a:p>
      </dgm:t>
    </dgm:pt>
    <dgm:pt modelId="{21652ACA-6678-4E25-ACEB-6C9B1F1BBDAD}" type="parTrans" cxnId="{A35F9771-9E43-47ED-A82A-4EAE2F9D4B45}">
      <dgm:prSet/>
      <dgm:spPr/>
      <dgm:t>
        <a:bodyPr/>
        <a:lstStyle/>
        <a:p>
          <a:endParaRPr lang="en-US" sz="1000">
            <a:latin typeface="Arial" pitchFamily="34" charset="0"/>
            <a:cs typeface="Arial" pitchFamily="34" charset="0"/>
          </a:endParaRPr>
        </a:p>
      </dgm:t>
    </dgm:pt>
    <dgm:pt modelId="{A978A45E-24CE-4C07-A285-207A3081ADE9}" type="sibTrans" cxnId="{A35F9771-9E43-47ED-A82A-4EAE2F9D4B45}">
      <dgm:prSet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endParaRPr lang="en-US" sz="1000">
            <a:latin typeface="Arial" pitchFamily="34" charset="0"/>
            <a:cs typeface="Arial" pitchFamily="34" charset="0"/>
          </a:endParaRPr>
        </a:p>
      </dgm:t>
    </dgm:pt>
    <dgm:pt modelId="{EEA03E71-23D7-4D9F-876F-DDEE26937A54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Cara </a:t>
          </a:r>
        </a:p>
      </dgm:t>
    </dgm:pt>
    <dgm:pt modelId="{1F311EBC-59CC-496B-BB1F-3C15B2BD6ED9}" type="parTrans" cxnId="{E6EED7F6-9AEB-47C1-93A1-0CECBA98B571}">
      <dgm:prSet/>
      <dgm:spPr/>
      <dgm:t>
        <a:bodyPr/>
        <a:lstStyle/>
        <a:p>
          <a:endParaRPr lang="en-US" sz="1000">
            <a:latin typeface="Arial" pitchFamily="34" charset="0"/>
            <a:cs typeface="Arial" pitchFamily="34" charset="0"/>
          </a:endParaRPr>
        </a:p>
      </dgm:t>
    </dgm:pt>
    <dgm:pt modelId="{6A5E68A8-BCDC-424B-9247-75761615A480}" type="sibTrans" cxnId="{E6EED7F6-9AEB-47C1-93A1-0CECBA98B571}">
      <dgm:prSet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endParaRPr lang="en-US" sz="1000">
            <a:latin typeface="Arial" pitchFamily="34" charset="0"/>
            <a:cs typeface="Arial" pitchFamily="34" charset="0"/>
          </a:endParaRPr>
        </a:p>
      </dgm:t>
    </dgm:pt>
    <dgm:pt modelId="{A30D4420-DB93-4165-85D6-4D1CF5FF05CF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Konsolidasi dan </a:t>
          </a:r>
          <a:r>
            <a:rPr lang="en-US" sz="1000" dirty="0" err="1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Pemaketan</a:t>
          </a:r>
          <a:endParaRPr lang="en-US" sz="10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EEC9E9E7-0B6C-4F2F-995C-2FCE964404E4}" type="parTrans" cxnId="{84B78244-A785-46A8-AFBC-10B5558D70C7}">
      <dgm:prSet/>
      <dgm:spPr/>
      <dgm:t>
        <a:bodyPr/>
        <a:lstStyle/>
        <a:p>
          <a:endParaRPr lang="en-US" sz="1000">
            <a:latin typeface="Arial" pitchFamily="34" charset="0"/>
            <a:cs typeface="Arial" pitchFamily="34" charset="0"/>
          </a:endParaRPr>
        </a:p>
      </dgm:t>
    </dgm:pt>
    <dgm:pt modelId="{09C251F1-30AE-48EB-8096-73BF38AD92B4}" type="sibTrans" cxnId="{84B78244-A785-46A8-AFBC-10B5558D70C7}">
      <dgm:prSet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endParaRPr lang="en-US" sz="1000">
            <a:latin typeface="Arial" pitchFamily="34" charset="0"/>
            <a:cs typeface="Arial" pitchFamily="34" charset="0"/>
          </a:endParaRPr>
        </a:p>
      </dgm:t>
    </dgm:pt>
    <dgm:pt modelId="{4D607947-CC7C-4726-8F2B-9EA570BC6D5D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Waktu</a:t>
          </a:r>
        </a:p>
      </dgm:t>
    </dgm:pt>
    <dgm:pt modelId="{72CFB980-A1A7-4913-B449-4DAD188B1D1C}" type="parTrans" cxnId="{B5591873-97B9-41BD-A110-71E77E97DE62}">
      <dgm:prSet/>
      <dgm:spPr/>
      <dgm:t>
        <a:bodyPr/>
        <a:lstStyle/>
        <a:p>
          <a:endParaRPr lang="en-US" sz="1000">
            <a:latin typeface="Arial" pitchFamily="34" charset="0"/>
            <a:cs typeface="Arial" pitchFamily="34" charset="0"/>
          </a:endParaRPr>
        </a:p>
      </dgm:t>
    </dgm:pt>
    <dgm:pt modelId="{5E7C5843-C097-42A1-9D91-EE4211A2C8EA}" type="sibTrans" cxnId="{B5591873-97B9-41BD-A110-71E77E97DE62}">
      <dgm:prSet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endParaRPr lang="en-US" sz="1000">
            <a:latin typeface="Arial" pitchFamily="34" charset="0"/>
            <a:cs typeface="Arial" pitchFamily="34" charset="0"/>
          </a:endParaRPr>
        </a:p>
      </dgm:t>
    </dgm:pt>
    <dgm:pt modelId="{71D20D07-617F-464B-B78C-89DF0BC90BB0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Anggaran PBJ</a:t>
          </a:r>
        </a:p>
      </dgm:t>
    </dgm:pt>
    <dgm:pt modelId="{B097E84E-F99A-496E-A688-F89E0FD6BE23}" type="parTrans" cxnId="{E0CEAFCB-BE58-4A33-8488-C3F6DE63DEB8}">
      <dgm:prSet/>
      <dgm:spPr/>
      <dgm:t>
        <a:bodyPr/>
        <a:lstStyle/>
        <a:p>
          <a:endParaRPr lang="en-US" sz="1000">
            <a:latin typeface="Arial" pitchFamily="34" charset="0"/>
            <a:cs typeface="Arial" pitchFamily="34" charset="0"/>
          </a:endParaRPr>
        </a:p>
      </dgm:t>
    </dgm:pt>
    <dgm:pt modelId="{9C02863F-77A6-455A-A167-1961C0DC1EA0}" type="sibTrans" cxnId="{E0CEAFCB-BE58-4A33-8488-C3F6DE63DEB8}">
      <dgm:prSet/>
      <dgm:spPr/>
      <dgm:t>
        <a:bodyPr/>
        <a:lstStyle/>
        <a:p>
          <a:endParaRPr lang="en-US" sz="1000">
            <a:latin typeface="Arial" pitchFamily="34" charset="0"/>
            <a:cs typeface="Arial" pitchFamily="34" charset="0"/>
          </a:endParaRPr>
        </a:p>
      </dgm:t>
    </dgm:pt>
    <dgm:pt modelId="{6C3FBA2B-1362-412E-BEFC-F0945EAF915D}" type="pres">
      <dgm:prSet presAssocID="{14CA76C6-157E-4085-931B-BB3F1E43C8C0}" presName="linearFlow" presStyleCnt="0">
        <dgm:presLayoutVars>
          <dgm:resizeHandles val="exact"/>
        </dgm:presLayoutVars>
      </dgm:prSet>
      <dgm:spPr/>
    </dgm:pt>
    <dgm:pt modelId="{ACF831D1-AC1F-4731-AC7C-705DE575274A}" type="pres">
      <dgm:prSet presAssocID="{491AEBE7-EA0E-455D-AFE8-6A475AE3B2AD}" presName="node" presStyleLbl="node1" presStyleIdx="0" presStyleCnt="6">
        <dgm:presLayoutVars>
          <dgm:bulletEnabled val="1"/>
        </dgm:presLayoutVars>
      </dgm:prSet>
      <dgm:spPr/>
    </dgm:pt>
    <dgm:pt modelId="{A1CEE8BC-B4A3-413A-B537-D5C75D973331}" type="pres">
      <dgm:prSet presAssocID="{6B26BC26-08C1-4810-9E8E-6CA364D62E5F}" presName="sibTrans" presStyleLbl="sibTrans2D1" presStyleIdx="0" presStyleCnt="5"/>
      <dgm:spPr/>
    </dgm:pt>
    <dgm:pt modelId="{4D2EFC4F-6224-454C-88B2-F2DDC0B68CFF}" type="pres">
      <dgm:prSet presAssocID="{6B26BC26-08C1-4810-9E8E-6CA364D62E5F}" presName="connectorText" presStyleLbl="sibTrans2D1" presStyleIdx="0" presStyleCnt="5"/>
      <dgm:spPr/>
    </dgm:pt>
    <dgm:pt modelId="{A3CA5467-DF79-4D84-8F92-3074F70B49B6}" type="pres">
      <dgm:prSet presAssocID="{60B727E5-D3A7-4C8F-9F54-1FFACF3CDE5A}" presName="node" presStyleLbl="node1" presStyleIdx="1" presStyleCnt="6">
        <dgm:presLayoutVars>
          <dgm:bulletEnabled val="1"/>
        </dgm:presLayoutVars>
      </dgm:prSet>
      <dgm:spPr/>
    </dgm:pt>
    <dgm:pt modelId="{DCD38B84-F8C7-4291-BA20-D6B6F53056F3}" type="pres">
      <dgm:prSet presAssocID="{A978A45E-24CE-4C07-A285-207A3081ADE9}" presName="sibTrans" presStyleLbl="sibTrans2D1" presStyleIdx="1" presStyleCnt="5"/>
      <dgm:spPr/>
    </dgm:pt>
    <dgm:pt modelId="{58CB2044-EE72-4424-A830-939B94E9391B}" type="pres">
      <dgm:prSet presAssocID="{A978A45E-24CE-4C07-A285-207A3081ADE9}" presName="connectorText" presStyleLbl="sibTrans2D1" presStyleIdx="1" presStyleCnt="5"/>
      <dgm:spPr/>
    </dgm:pt>
    <dgm:pt modelId="{2BAF9AA0-4213-458F-8ECF-A3E71F2FA580}" type="pres">
      <dgm:prSet presAssocID="{EEA03E71-23D7-4D9F-876F-DDEE26937A54}" presName="node" presStyleLbl="node1" presStyleIdx="2" presStyleCnt="6">
        <dgm:presLayoutVars>
          <dgm:bulletEnabled val="1"/>
        </dgm:presLayoutVars>
      </dgm:prSet>
      <dgm:spPr/>
    </dgm:pt>
    <dgm:pt modelId="{E1B3C665-F508-4AB7-9FDC-FD999AD30B1B}" type="pres">
      <dgm:prSet presAssocID="{6A5E68A8-BCDC-424B-9247-75761615A480}" presName="sibTrans" presStyleLbl="sibTrans2D1" presStyleIdx="2" presStyleCnt="5"/>
      <dgm:spPr/>
    </dgm:pt>
    <dgm:pt modelId="{A7F93650-6BD0-4736-A4F1-C98A270E735B}" type="pres">
      <dgm:prSet presAssocID="{6A5E68A8-BCDC-424B-9247-75761615A480}" presName="connectorText" presStyleLbl="sibTrans2D1" presStyleIdx="2" presStyleCnt="5"/>
      <dgm:spPr/>
    </dgm:pt>
    <dgm:pt modelId="{BDEE2B77-6390-40DD-BFC6-DDDC399A5F0C}" type="pres">
      <dgm:prSet presAssocID="{A30D4420-DB93-4165-85D6-4D1CF5FF05CF}" presName="node" presStyleLbl="node1" presStyleIdx="3" presStyleCnt="6">
        <dgm:presLayoutVars>
          <dgm:bulletEnabled val="1"/>
        </dgm:presLayoutVars>
      </dgm:prSet>
      <dgm:spPr/>
    </dgm:pt>
    <dgm:pt modelId="{34F782AF-A61E-4E46-913A-6738E4F02256}" type="pres">
      <dgm:prSet presAssocID="{09C251F1-30AE-48EB-8096-73BF38AD92B4}" presName="sibTrans" presStyleLbl="sibTrans2D1" presStyleIdx="3" presStyleCnt="5"/>
      <dgm:spPr/>
    </dgm:pt>
    <dgm:pt modelId="{099D2B2A-D7F6-4A1C-9CF4-69ACB11AD831}" type="pres">
      <dgm:prSet presAssocID="{09C251F1-30AE-48EB-8096-73BF38AD92B4}" presName="connectorText" presStyleLbl="sibTrans2D1" presStyleIdx="3" presStyleCnt="5"/>
      <dgm:spPr/>
    </dgm:pt>
    <dgm:pt modelId="{A09D7A5E-A869-40F9-A4FA-B911D087C307}" type="pres">
      <dgm:prSet presAssocID="{4D607947-CC7C-4726-8F2B-9EA570BC6D5D}" presName="node" presStyleLbl="node1" presStyleIdx="4" presStyleCnt="6">
        <dgm:presLayoutVars>
          <dgm:bulletEnabled val="1"/>
        </dgm:presLayoutVars>
      </dgm:prSet>
      <dgm:spPr/>
    </dgm:pt>
    <dgm:pt modelId="{C4F4D64C-C6DB-435B-B412-2882127BCE95}" type="pres">
      <dgm:prSet presAssocID="{5E7C5843-C097-42A1-9D91-EE4211A2C8EA}" presName="sibTrans" presStyleLbl="sibTrans2D1" presStyleIdx="4" presStyleCnt="5"/>
      <dgm:spPr/>
    </dgm:pt>
    <dgm:pt modelId="{ACED46C9-D1DE-4FB5-814C-B81B9EC07E1D}" type="pres">
      <dgm:prSet presAssocID="{5E7C5843-C097-42A1-9D91-EE4211A2C8EA}" presName="connectorText" presStyleLbl="sibTrans2D1" presStyleIdx="4" presStyleCnt="5"/>
      <dgm:spPr/>
    </dgm:pt>
    <dgm:pt modelId="{D783BFA0-A95F-471D-9E74-2C8734E87484}" type="pres">
      <dgm:prSet presAssocID="{71D20D07-617F-464B-B78C-89DF0BC90BB0}" presName="node" presStyleLbl="node1" presStyleIdx="5" presStyleCnt="6">
        <dgm:presLayoutVars>
          <dgm:bulletEnabled val="1"/>
        </dgm:presLayoutVars>
      </dgm:prSet>
      <dgm:spPr/>
    </dgm:pt>
  </dgm:ptLst>
  <dgm:cxnLst>
    <dgm:cxn modelId="{2F913513-5CEC-4BC9-8E75-7FDD6AC68563}" type="presOf" srcId="{14CA76C6-157E-4085-931B-BB3F1E43C8C0}" destId="{6C3FBA2B-1362-412E-BEFC-F0945EAF915D}" srcOrd="0" destOrd="0" presId="urn:microsoft.com/office/officeart/2005/8/layout/process2"/>
    <dgm:cxn modelId="{38D16D33-03F7-4735-9F75-04E3072B2A6E}" type="presOf" srcId="{6B26BC26-08C1-4810-9E8E-6CA364D62E5F}" destId="{4D2EFC4F-6224-454C-88B2-F2DDC0B68CFF}" srcOrd="1" destOrd="0" presId="urn:microsoft.com/office/officeart/2005/8/layout/process2"/>
    <dgm:cxn modelId="{84B78244-A785-46A8-AFBC-10B5558D70C7}" srcId="{14CA76C6-157E-4085-931B-BB3F1E43C8C0}" destId="{A30D4420-DB93-4165-85D6-4D1CF5FF05CF}" srcOrd="3" destOrd="0" parTransId="{EEC9E9E7-0B6C-4F2F-995C-2FCE964404E4}" sibTransId="{09C251F1-30AE-48EB-8096-73BF38AD92B4}"/>
    <dgm:cxn modelId="{B4750C48-C9BB-444B-B616-7D5488777BC3}" type="presOf" srcId="{5E7C5843-C097-42A1-9D91-EE4211A2C8EA}" destId="{ACED46C9-D1DE-4FB5-814C-B81B9EC07E1D}" srcOrd="1" destOrd="0" presId="urn:microsoft.com/office/officeart/2005/8/layout/process2"/>
    <dgm:cxn modelId="{AF87D649-8784-4242-BCB5-BE5C5340DF42}" type="presOf" srcId="{A978A45E-24CE-4C07-A285-207A3081ADE9}" destId="{DCD38B84-F8C7-4291-BA20-D6B6F53056F3}" srcOrd="0" destOrd="0" presId="urn:microsoft.com/office/officeart/2005/8/layout/process2"/>
    <dgm:cxn modelId="{4623F66B-DCBB-4F14-A415-3E8FF7040668}" type="presOf" srcId="{71D20D07-617F-464B-B78C-89DF0BC90BB0}" destId="{D783BFA0-A95F-471D-9E74-2C8734E87484}" srcOrd="0" destOrd="0" presId="urn:microsoft.com/office/officeart/2005/8/layout/process2"/>
    <dgm:cxn modelId="{A35F9771-9E43-47ED-A82A-4EAE2F9D4B45}" srcId="{14CA76C6-157E-4085-931B-BB3F1E43C8C0}" destId="{60B727E5-D3A7-4C8F-9F54-1FFACF3CDE5A}" srcOrd="1" destOrd="0" parTransId="{21652ACA-6678-4E25-ACEB-6C9B1F1BBDAD}" sibTransId="{A978A45E-24CE-4C07-A285-207A3081ADE9}"/>
    <dgm:cxn modelId="{B5591873-97B9-41BD-A110-71E77E97DE62}" srcId="{14CA76C6-157E-4085-931B-BB3F1E43C8C0}" destId="{4D607947-CC7C-4726-8F2B-9EA570BC6D5D}" srcOrd="4" destOrd="0" parTransId="{72CFB980-A1A7-4913-B449-4DAD188B1D1C}" sibTransId="{5E7C5843-C097-42A1-9D91-EE4211A2C8EA}"/>
    <dgm:cxn modelId="{37250C5A-70DB-4D3C-A73D-4BE6037C50C5}" type="presOf" srcId="{6A5E68A8-BCDC-424B-9247-75761615A480}" destId="{E1B3C665-F508-4AB7-9FDC-FD999AD30B1B}" srcOrd="0" destOrd="0" presId="urn:microsoft.com/office/officeart/2005/8/layout/process2"/>
    <dgm:cxn modelId="{6611FA94-3CB6-488D-8F58-EF450777CD6A}" type="presOf" srcId="{491AEBE7-EA0E-455D-AFE8-6A475AE3B2AD}" destId="{ACF831D1-AC1F-4731-AC7C-705DE575274A}" srcOrd="0" destOrd="0" presId="urn:microsoft.com/office/officeart/2005/8/layout/process2"/>
    <dgm:cxn modelId="{40BF6E97-4A1F-4EDE-9E83-EEEC8B64587B}" type="presOf" srcId="{6B26BC26-08C1-4810-9E8E-6CA364D62E5F}" destId="{A1CEE8BC-B4A3-413A-B537-D5C75D973331}" srcOrd="0" destOrd="0" presId="urn:microsoft.com/office/officeart/2005/8/layout/process2"/>
    <dgm:cxn modelId="{30D3999F-BACD-4254-8A84-13805D836E82}" type="presOf" srcId="{09C251F1-30AE-48EB-8096-73BF38AD92B4}" destId="{099D2B2A-D7F6-4A1C-9CF4-69ACB11AD831}" srcOrd="1" destOrd="0" presId="urn:microsoft.com/office/officeart/2005/8/layout/process2"/>
    <dgm:cxn modelId="{069586A0-A221-4216-A16E-206CDF4115FE}" type="presOf" srcId="{A978A45E-24CE-4C07-A285-207A3081ADE9}" destId="{58CB2044-EE72-4424-A830-939B94E9391B}" srcOrd="1" destOrd="0" presId="urn:microsoft.com/office/officeart/2005/8/layout/process2"/>
    <dgm:cxn modelId="{2A5109A7-FE60-4736-BA2F-933F68FB2CA4}" srcId="{14CA76C6-157E-4085-931B-BB3F1E43C8C0}" destId="{491AEBE7-EA0E-455D-AFE8-6A475AE3B2AD}" srcOrd="0" destOrd="0" parTransId="{81DC3A39-EF91-43B0-A7E4-E5EC1D7FD828}" sibTransId="{6B26BC26-08C1-4810-9E8E-6CA364D62E5F}"/>
    <dgm:cxn modelId="{C6D8F6AA-C045-4865-98BE-1AB08244CCD0}" type="presOf" srcId="{09C251F1-30AE-48EB-8096-73BF38AD92B4}" destId="{34F782AF-A61E-4E46-913A-6738E4F02256}" srcOrd="0" destOrd="0" presId="urn:microsoft.com/office/officeart/2005/8/layout/process2"/>
    <dgm:cxn modelId="{5EABFBB3-3DC1-4361-AA0A-00A2EC007A85}" type="presOf" srcId="{4D607947-CC7C-4726-8F2B-9EA570BC6D5D}" destId="{A09D7A5E-A869-40F9-A4FA-B911D087C307}" srcOrd="0" destOrd="0" presId="urn:microsoft.com/office/officeart/2005/8/layout/process2"/>
    <dgm:cxn modelId="{6616B6BC-0444-4AA6-83E5-01181E2AEFCA}" type="presOf" srcId="{EEA03E71-23D7-4D9F-876F-DDEE26937A54}" destId="{2BAF9AA0-4213-458F-8ECF-A3E71F2FA580}" srcOrd="0" destOrd="0" presId="urn:microsoft.com/office/officeart/2005/8/layout/process2"/>
    <dgm:cxn modelId="{540F0BBE-4B6E-4F25-A5B2-AC7069250C99}" type="presOf" srcId="{A30D4420-DB93-4165-85D6-4D1CF5FF05CF}" destId="{BDEE2B77-6390-40DD-BFC6-DDDC399A5F0C}" srcOrd="0" destOrd="0" presId="urn:microsoft.com/office/officeart/2005/8/layout/process2"/>
    <dgm:cxn modelId="{E0CEAFCB-BE58-4A33-8488-C3F6DE63DEB8}" srcId="{14CA76C6-157E-4085-931B-BB3F1E43C8C0}" destId="{71D20D07-617F-464B-B78C-89DF0BC90BB0}" srcOrd="5" destOrd="0" parTransId="{B097E84E-F99A-496E-A688-F89E0FD6BE23}" sibTransId="{9C02863F-77A6-455A-A167-1961C0DC1EA0}"/>
    <dgm:cxn modelId="{08ACB2D2-FE15-4D5B-A9CA-28B573409B6A}" type="presOf" srcId="{60B727E5-D3A7-4C8F-9F54-1FFACF3CDE5A}" destId="{A3CA5467-DF79-4D84-8F92-3074F70B49B6}" srcOrd="0" destOrd="0" presId="urn:microsoft.com/office/officeart/2005/8/layout/process2"/>
    <dgm:cxn modelId="{D40A68E5-7402-4277-AEC5-FE2456A2FA5A}" type="presOf" srcId="{6A5E68A8-BCDC-424B-9247-75761615A480}" destId="{A7F93650-6BD0-4736-A4F1-C98A270E735B}" srcOrd="1" destOrd="0" presId="urn:microsoft.com/office/officeart/2005/8/layout/process2"/>
    <dgm:cxn modelId="{E6EED7F6-9AEB-47C1-93A1-0CECBA98B571}" srcId="{14CA76C6-157E-4085-931B-BB3F1E43C8C0}" destId="{EEA03E71-23D7-4D9F-876F-DDEE26937A54}" srcOrd="2" destOrd="0" parTransId="{1F311EBC-59CC-496B-BB1F-3C15B2BD6ED9}" sibTransId="{6A5E68A8-BCDC-424B-9247-75761615A480}"/>
    <dgm:cxn modelId="{DFCF0CFD-B87A-4BA8-A5DC-1413E743F6F1}" type="presOf" srcId="{5E7C5843-C097-42A1-9D91-EE4211A2C8EA}" destId="{C4F4D64C-C6DB-435B-B412-2882127BCE95}" srcOrd="0" destOrd="0" presId="urn:microsoft.com/office/officeart/2005/8/layout/process2"/>
    <dgm:cxn modelId="{4F3A8CF5-4121-4036-AA2F-7B785D7E6B98}" type="presParOf" srcId="{6C3FBA2B-1362-412E-BEFC-F0945EAF915D}" destId="{ACF831D1-AC1F-4731-AC7C-705DE575274A}" srcOrd="0" destOrd="0" presId="urn:microsoft.com/office/officeart/2005/8/layout/process2"/>
    <dgm:cxn modelId="{B7DBAF94-0A0B-4F3F-8CB2-FC1D17945B15}" type="presParOf" srcId="{6C3FBA2B-1362-412E-BEFC-F0945EAF915D}" destId="{A1CEE8BC-B4A3-413A-B537-D5C75D973331}" srcOrd="1" destOrd="0" presId="urn:microsoft.com/office/officeart/2005/8/layout/process2"/>
    <dgm:cxn modelId="{E1B17F94-6079-44CB-8409-498A4C15A015}" type="presParOf" srcId="{A1CEE8BC-B4A3-413A-B537-D5C75D973331}" destId="{4D2EFC4F-6224-454C-88B2-F2DDC0B68CFF}" srcOrd="0" destOrd="0" presId="urn:microsoft.com/office/officeart/2005/8/layout/process2"/>
    <dgm:cxn modelId="{B95A8B98-1FDB-4C17-8B61-6BEA150D4164}" type="presParOf" srcId="{6C3FBA2B-1362-412E-BEFC-F0945EAF915D}" destId="{A3CA5467-DF79-4D84-8F92-3074F70B49B6}" srcOrd="2" destOrd="0" presId="urn:microsoft.com/office/officeart/2005/8/layout/process2"/>
    <dgm:cxn modelId="{8F8B1E1C-22B5-4E0E-BACF-54D20148FF1D}" type="presParOf" srcId="{6C3FBA2B-1362-412E-BEFC-F0945EAF915D}" destId="{DCD38B84-F8C7-4291-BA20-D6B6F53056F3}" srcOrd="3" destOrd="0" presId="urn:microsoft.com/office/officeart/2005/8/layout/process2"/>
    <dgm:cxn modelId="{A22FAB5C-145E-45D4-9F99-A0F58E2A4FDF}" type="presParOf" srcId="{DCD38B84-F8C7-4291-BA20-D6B6F53056F3}" destId="{58CB2044-EE72-4424-A830-939B94E9391B}" srcOrd="0" destOrd="0" presId="urn:microsoft.com/office/officeart/2005/8/layout/process2"/>
    <dgm:cxn modelId="{A6061288-5492-4CAA-8578-A492BF27CFF0}" type="presParOf" srcId="{6C3FBA2B-1362-412E-BEFC-F0945EAF915D}" destId="{2BAF9AA0-4213-458F-8ECF-A3E71F2FA580}" srcOrd="4" destOrd="0" presId="urn:microsoft.com/office/officeart/2005/8/layout/process2"/>
    <dgm:cxn modelId="{34167170-0384-4BCC-A8E4-3C7E2743D8B6}" type="presParOf" srcId="{6C3FBA2B-1362-412E-BEFC-F0945EAF915D}" destId="{E1B3C665-F508-4AB7-9FDC-FD999AD30B1B}" srcOrd="5" destOrd="0" presId="urn:microsoft.com/office/officeart/2005/8/layout/process2"/>
    <dgm:cxn modelId="{DFB1FE7E-A543-476C-AEC3-8B61F9FD1BF9}" type="presParOf" srcId="{E1B3C665-F508-4AB7-9FDC-FD999AD30B1B}" destId="{A7F93650-6BD0-4736-A4F1-C98A270E735B}" srcOrd="0" destOrd="0" presId="urn:microsoft.com/office/officeart/2005/8/layout/process2"/>
    <dgm:cxn modelId="{3B073BB7-A96C-4E6B-93CA-39A121EEB6D5}" type="presParOf" srcId="{6C3FBA2B-1362-412E-BEFC-F0945EAF915D}" destId="{BDEE2B77-6390-40DD-BFC6-DDDC399A5F0C}" srcOrd="6" destOrd="0" presId="urn:microsoft.com/office/officeart/2005/8/layout/process2"/>
    <dgm:cxn modelId="{7DBD6308-B1A2-484D-B452-BF181DE5DCF7}" type="presParOf" srcId="{6C3FBA2B-1362-412E-BEFC-F0945EAF915D}" destId="{34F782AF-A61E-4E46-913A-6738E4F02256}" srcOrd="7" destOrd="0" presId="urn:microsoft.com/office/officeart/2005/8/layout/process2"/>
    <dgm:cxn modelId="{E4917F58-734C-4984-9AE0-E211F9D2A7CF}" type="presParOf" srcId="{34F782AF-A61E-4E46-913A-6738E4F02256}" destId="{099D2B2A-D7F6-4A1C-9CF4-69ACB11AD831}" srcOrd="0" destOrd="0" presId="urn:microsoft.com/office/officeart/2005/8/layout/process2"/>
    <dgm:cxn modelId="{FDB28C10-2300-4536-B8CC-22EFB9B5DE4E}" type="presParOf" srcId="{6C3FBA2B-1362-412E-BEFC-F0945EAF915D}" destId="{A09D7A5E-A869-40F9-A4FA-B911D087C307}" srcOrd="8" destOrd="0" presId="urn:microsoft.com/office/officeart/2005/8/layout/process2"/>
    <dgm:cxn modelId="{3A937A1E-D72C-49AD-A9AA-1E9F477B0266}" type="presParOf" srcId="{6C3FBA2B-1362-412E-BEFC-F0945EAF915D}" destId="{C4F4D64C-C6DB-435B-B412-2882127BCE95}" srcOrd="9" destOrd="0" presId="urn:microsoft.com/office/officeart/2005/8/layout/process2"/>
    <dgm:cxn modelId="{E8117B93-D619-41DC-BDE8-2DBCDE328E0B}" type="presParOf" srcId="{C4F4D64C-C6DB-435B-B412-2882127BCE95}" destId="{ACED46C9-D1DE-4FB5-814C-B81B9EC07E1D}" srcOrd="0" destOrd="0" presId="urn:microsoft.com/office/officeart/2005/8/layout/process2"/>
    <dgm:cxn modelId="{F5407114-AB6C-4DCD-9D64-D627B4BD2067}" type="presParOf" srcId="{6C3FBA2B-1362-412E-BEFC-F0945EAF915D}" destId="{D783BFA0-A95F-471D-9E74-2C8734E87484}" srcOrd="10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00E77A8-C931-4C13-A10E-B27803A8ADB7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id-ID"/>
        </a:p>
      </dgm:t>
    </dgm:pt>
    <dgm:pt modelId="{E6B69EBB-DE56-4AFC-B6C7-B2CCEB1F52AE}">
      <dgm:prSet phldrT="[Text]" custT="1"/>
      <dgm:spPr/>
      <dgm:t>
        <a:bodyPr/>
        <a:lstStyle/>
        <a:p>
          <a:pPr algn="ctr"/>
          <a:r>
            <a:rPr lang="id-ID" sz="2000" dirty="0">
              <a:latin typeface="Arial" pitchFamily="34" charset="0"/>
              <a:cs typeface="Arial" pitchFamily="34" charset="0"/>
            </a:rPr>
            <a:t>Katalog Elektronik Nasional</a:t>
          </a:r>
        </a:p>
      </dgm:t>
    </dgm:pt>
    <dgm:pt modelId="{DE29B515-135A-4FBB-BC49-43DA58478E19}" type="parTrans" cxnId="{15A4C8DD-20E6-4AD0-8983-A5ECE50D690E}">
      <dgm:prSet/>
      <dgm:spPr/>
      <dgm:t>
        <a:bodyPr/>
        <a:lstStyle/>
        <a:p>
          <a:endParaRPr lang="id-ID" sz="2000">
            <a:latin typeface="Arial" pitchFamily="34" charset="0"/>
            <a:cs typeface="Arial" pitchFamily="34" charset="0"/>
          </a:endParaRPr>
        </a:p>
      </dgm:t>
    </dgm:pt>
    <dgm:pt modelId="{4FC4C1F9-8584-429C-84A0-BC096DCBEECD}" type="sibTrans" cxnId="{15A4C8DD-20E6-4AD0-8983-A5ECE50D690E}">
      <dgm:prSet/>
      <dgm:spPr/>
      <dgm:t>
        <a:bodyPr/>
        <a:lstStyle/>
        <a:p>
          <a:endParaRPr lang="id-ID" sz="2000">
            <a:latin typeface="Arial" pitchFamily="34" charset="0"/>
            <a:cs typeface="Arial" pitchFamily="34" charset="0"/>
          </a:endParaRPr>
        </a:p>
      </dgm:t>
    </dgm:pt>
    <dgm:pt modelId="{26FC1644-A891-4D00-93E0-A4F90738D89D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>
        <a:solidFill>
          <a:srgbClr val="FFC000"/>
        </a:solidFill>
        <a:ln>
          <a:noFill/>
        </a:ln>
      </dgm:spPr>
      <dgm:t>
        <a:bodyPr/>
        <a:lstStyle/>
        <a:p>
          <a:pPr algn="ctr"/>
          <a:r>
            <a:rPr lang="id-ID" sz="20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Katalog Elektronik Sektoral</a:t>
          </a:r>
        </a:p>
      </dgm:t>
    </dgm:pt>
    <dgm:pt modelId="{8B9B1B3B-858D-4EA6-A34F-D39E55F5EAC2}" type="parTrans" cxnId="{7EFE7BC6-8FE3-4A34-AE7D-1A75452F9408}">
      <dgm:prSet/>
      <dgm:spPr/>
      <dgm:t>
        <a:bodyPr/>
        <a:lstStyle/>
        <a:p>
          <a:endParaRPr lang="id-ID" sz="2000">
            <a:latin typeface="Arial" pitchFamily="34" charset="0"/>
            <a:cs typeface="Arial" pitchFamily="34" charset="0"/>
          </a:endParaRPr>
        </a:p>
      </dgm:t>
    </dgm:pt>
    <dgm:pt modelId="{D60DD2BC-1517-48E1-9C6A-AA20C08DE14F}" type="sibTrans" cxnId="{7EFE7BC6-8FE3-4A34-AE7D-1A75452F9408}">
      <dgm:prSet/>
      <dgm:spPr/>
      <dgm:t>
        <a:bodyPr/>
        <a:lstStyle/>
        <a:p>
          <a:endParaRPr lang="id-ID" sz="2000">
            <a:latin typeface="Arial" pitchFamily="34" charset="0"/>
            <a:cs typeface="Arial" pitchFamily="34" charset="0"/>
          </a:endParaRPr>
        </a:p>
      </dgm:t>
    </dgm:pt>
    <dgm:pt modelId="{33799919-E1D8-4010-BC66-3DA6B325D6B6}">
      <dgm:prSet phldrT="[Text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algn="ctr"/>
          <a:r>
            <a:rPr lang="id-ID" sz="2000" dirty="0">
              <a:latin typeface="Arial" pitchFamily="34" charset="0"/>
              <a:cs typeface="Arial" pitchFamily="34" charset="0"/>
            </a:rPr>
            <a:t>Katalog Elektronik Lokal</a:t>
          </a:r>
        </a:p>
      </dgm:t>
    </dgm:pt>
    <dgm:pt modelId="{4F1BDE12-E9E2-4602-A08A-C14761D4C2D0}" type="parTrans" cxnId="{BA3B28A9-51C7-4AD9-AC82-82D920101B62}">
      <dgm:prSet/>
      <dgm:spPr/>
      <dgm:t>
        <a:bodyPr/>
        <a:lstStyle/>
        <a:p>
          <a:endParaRPr lang="id-ID" sz="2000">
            <a:latin typeface="Arial" pitchFamily="34" charset="0"/>
            <a:cs typeface="Arial" pitchFamily="34" charset="0"/>
          </a:endParaRPr>
        </a:p>
      </dgm:t>
    </dgm:pt>
    <dgm:pt modelId="{CA88D9D2-B990-4D25-8762-98A57EA159D3}" type="sibTrans" cxnId="{BA3B28A9-51C7-4AD9-AC82-82D920101B62}">
      <dgm:prSet/>
      <dgm:spPr/>
      <dgm:t>
        <a:bodyPr/>
        <a:lstStyle/>
        <a:p>
          <a:endParaRPr lang="id-ID" sz="2000">
            <a:latin typeface="Arial" pitchFamily="34" charset="0"/>
            <a:cs typeface="Arial" pitchFamily="34" charset="0"/>
          </a:endParaRPr>
        </a:p>
      </dgm:t>
    </dgm:pt>
    <dgm:pt modelId="{D1E7F61A-A981-453A-99C5-56BD9DE9F8E1}" type="pres">
      <dgm:prSet presAssocID="{B00E77A8-C931-4C13-A10E-B27803A8ADB7}" presName="Name0" presStyleCnt="0">
        <dgm:presLayoutVars>
          <dgm:chMax val="7"/>
          <dgm:chPref val="7"/>
          <dgm:dir/>
        </dgm:presLayoutVars>
      </dgm:prSet>
      <dgm:spPr/>
    </dgm:pt>
    <dgm:pt modelId="{FD82EE64-0D33-4A17-8AED-F8ED9A13E2AB}" type="pres">
      <dgm:prSet presAssocID="{B00E77A8-C931-4C13-A10E-B27803A8ADB7}" presName="Name1" presStyleCnt="0"/>
      <dgm:spPr/>
    </dgm:pt>
    <dgm:pt modelId="{13B41C86-923F-4646-BFC3-57C9E1761380}" type="pres">
      <dgm:prSet presAssocID="{B00E77A8-C931-4C13-A10E-B27803A8ADB7}" presName="cycle" presStyleCnt="0"/>
      <dgm:spPr/>
    </dgm:pt>
    <dgm:pt modelId="{13EC36E2-3DDA-49B9-A7BD-A4DBB672B276}" type="pres">
      <dgm:prSet presAssocID="{B00E77A8-C931-4C13-A10E-B27803A8ADB7}" presName="srcNode" presStyleLbl="node1" presStyleIdx="0" presStyleCnt="3"/>
      <dgm:spPr/>
    </dgm:pt>
    <dgm:pt modelId="{A8338F6A-6858-4077-8991-C25228BE7AB1}" type="pres">
      <dgm:prSet presAssocID="{B00E77A8-C931-4C13-A10E-B27803A8ADB7}" presName="conn" presStyleLbl="parChTrans1D2" presStyleIdx="0" presStyleCnt="1"/>
      <dgm:spPr/>
    </dgm:pt>
    <dgm:pt modelId="{9FD924B2-3311-41CC-963E-BA42DDCB3D98}" type="pres">
      <dgm:prSet presAssocID="{B00E77A8-C931-4C13-A10E-B27803A8ADB7}" presName="extraNode" presStyleLbl="node1" presStyleIdx="0" presStyleCnt="3"/>
      <dgm:spPr/>
    </dgm:pt>
    <dgm:pt modelId="{B16F7B60-E310-4383-B069-9CADB0D43524}" type="pres">
      <dgm:prSet presAssocID="{B00E77A8-C931-4C13-A10E-B27803A8ADB7}" presName="dstNode" presStyleLbl="node1" presStyleIdx="0" presStyleCnt="3"/>
      <dgm:spPr/>
    </dgm:pt>
    <dgm:pt modelId="{1A2FFCC3-AFF8-4C0B-A03B-473831EA15F3}" type="pres">
      <dgm:prSet presAssocID="{E6B69EBB-DE56-4AFC-B6C7-B2CCEB1F52AE}" presName="text_1" presStyleLbl="node1" presStyleIdx="0" presStyleCnt="3">
        <dgm:presLayoutVars>
          <dgm:bulletEnabled val="1"/>
        </dgm:presLayoutVars>
      </dgm:prSet>
      <dgm:spPr/>
    </dgm:pt>
    <dgm:pt modelId="{F47FAB57-D8A6-4BD8-97B1-3D72D06DD400}" type="pres">
      <dgm:prSet presAssocID="{E6B69EBB-DE56-4AFC-B6C7-B2CCEB1F52AE}" presName="accent_1" presStyleCnt="0"/>
      <dgm:spPr/>
    </dgm:pt>
    <dgm:pt modelId="{24B971AF-B2F5-488B-ADBC-27B1455C36A1}" type="pres">
      <dgm:prSet presAssocID="{E6B69EBB-DE56-4AFC-B6C7-B2CCEB1F52AE}" presName="accentRepeatNode" presStyleLbl="solidFgAcc1" presStyleIdx="0" presStyleCnt="3"/>
      <dgm:spPr/>
    </dgm:pt>
    <dgm:pt modelId="{F39BB614-5369-4000-A9CF-16058D7A9CBF}" type="pres">
      <dgm:prSet presAssocID="{26FC1644-A891-4D00-93E0-A4F90738D89D}" presName="text_2" presStyleLbl="node1" presStyleIdx="1" presStyleCnt="3">
        <dgm:presLayoutVars>
          <dgm:bulletEnabled val="1"/>
        </dgm:presLayoutVars>
      </dgm:prSet>
      <dgm:spPr/>
    </dgm:pt>
    <dgm:pt modelId="{F1241BF3-DFA5-4206-A024-51C3806FEC17}" type="pres">
      <dgm:prSet presAssocID="{26FC1644-A891-4D00-93E0-A4F90738D89D}" presName="accent_2" presStyleCnt="0"/>
      <dgm:spPr/>
    </dgm:pt>
    <dgm:pt modelId="{3E8BF9EF-4C7B-41AD-B419-DAA26E363ED1}" type="pres">
      <dgm:prSet presAssocID="{26FC1644-A891-4D00-93E0-A4F90738D89D}" presName="accentRepeatNode" presStyleLbl="solidFgAcc1" presStyleIdx="1" presStyleCnt="3"/>
      <dgm:spPr/>
    </dgm:pt>
    <dgm:pt modelId="{C9594390-D3E8-4050-9888-9B09B4B6D908}" type="pres">
      <dgm:prSet presAssocID="{33799919-E1D8-4010-BC66-3DA6B325D6B6}" presName="text_3" presStyleLbl="node1" presStyleIdx="2" presStyleCnt="3">
        <dgm:presLayoutVars>
          <dgm:bulletEnabled val="1"/>
        </dgm:presLayoutVars>
      </dgm:prSet>
      <dgm:spPr/>
    </dgm:pt>
    <dgm:pt modelId="{A4B65878-719C-411C-B31E-0813780BEFC5}" type="pres">
      <dgm:prSet presAssocID="{33799919-E1D8-4010-BC66-3DA6B325D6B6}" presName="accent_3" presStyleCnt="0"/>
      <dgm:spPr/>
    </dgm:pt>
    <dgm:pt modelId="{01E6011F-57E6-4D68-A0D7-5D3B801FF808}" type="pres">
      <dgm:prSet presAssocID="{33799919-E1D8-4010-BC66-3DA6B325D6B6}" presName="accentRepeatNode" presStyleLbl="solidFgAcc1" presStyleIdx="2" presStyleCnt="3"/>
      <dgm:spPr/>
    </dgm:pt>
  </dgm:ptLst>
  <dgm:cxnLst>
    <dgm:cxn modelId="{B735D617-7426-44C8-A628-A0E1D823A5D3}" type="presOf" srcId="{26FC1644-A891-4D00-93E0-A4F90738D89D}" destId="{F39BB614-5369-4000-A9CF-16058D7A9CBF}" srcOrd="0" destOrd="0" presId="urn:microsoft.com/office/officeart/2008/layout/VerticalCurvedList"/>
    <dgm:cxn modelId="{FE80967B-74E5-4C72-B461-6DD290F03F5F}" type="presOf" srcId="{4FC4C1F9-8584-429C-84A0-BC096DCBEECD}" destId="{A8338F6A-6858-4077-8991-C25228BE7AB1}" srcOrd="0" destOrd="0" presId="urn:microsoft.com/office/officeart/2008/layout/VerticalCurvedList"/>
    <dgm:cxn modelId="{BA3B28A9-51C7-4AD9-AC82-82D920101B62}" srcId="{B00E77A8-C931-4C13-A10E-B27803A8ADB7}" destId="{33799919-E1D8-4010-BC66-3DA6B325D6B6}" srcOrd="2" destOrd="0" parTransId="{4F1BDE12-E9E2-4602-A08A-C14761D4C2D0}" sibTransId="{CA88D9D2-B990-4D25-8762-98A57EA159D3}"/>
    <dgm:cxn modelId="{0CF02CC0-7596-463C-8D74-8397BB86CB2E}" type="presOf" srcId="{B00E77A8-C931-4C13-A10E-B27803A8ADB7}" destId="{D1E7F61A-A981-453A-99C5-56BD9DE9F8E1}" srcOrd="0" destOrd="0" presId="urn:microsoft.com/office/officeart/2008/layout/VerticalCurvedList"/>
    <dgm:cxn modelId="{7EFE7BC6-8FE3-4A34-AE7D-1A75452F9408}" srcId="{B00E77A8-C931-4C13-A10E-B27803A8ADB7}" destId="{26FC1644-A891-4D00-93E0-A4F90738D89D}" srcOrd="1" destOrd="0" parTransId="{8B9B1B3B-858D-4EA6-A34F-D39E55F5EAC2}" sibTransId="{D60DD2BC-1517-48E1-9C6A-AA20C08DE14F}"/>
    <dgm:cxn modelId="{4F7073D5-6EF8-4DE5-A86D-C7C996186688}" type="presOf" srcId="{E6B69EBB-DE56-4AFC-B6C7-B2CCEB1F52AE}" destId="{1A2FFCC3-AFF8-4C0B-A03B-473831EA15F3}" srcOrd="0" destOrd="0" presId="urn:microsoft.com/office/officeart/2008/layout/VerticalCurvedList"/>
    <dgm:cxn modelId="{15A4C8DD-20E6-4AD0-8983-A5ECE50D690E}" srcId="{B00E77A8-C931-4C13-A10E-B27803A8ADB7}" destId="{E6B69EBB-DE56-4AFC-B6C7-B2CCEB1F52AE}" srcOrd="0" destOrd="0" parTransId="{DE29B515-135A-4FBB-BC49-43DA58478E19}" sibTransId="{4FC4C1F9-8584-429C-84A0-BC096DCBEECD}"/>
    <dgm:cxn modelId="{46153DE4-7E4F-43B4-81D9-866CDDAB5D91}" type="presOf" srcId="{33799919-E1D8-4010-BC66-3DA6B325D6B6}" destId="{C9594390-D3E8-4050-9888-9B09B4B6D908}" srcOrd="0" destOrd="0" presId="urn:microsoft.com/office/officeart/2008/layout/VerticalCurvedList"/>
    <dgm:cxn modelId="{8FC48AAC-30EC-4197-9104-4F97367442BF}" type="presParOf" srcId="{D1E7F61A-A981-453A-99C5-56BD9DE9F8E1}" destId="{FD82EE64-0D33-4A17-8AED-F8ED9A13E2AB}" srcOrd="0" destOrd="0" presId="urn:microsoft.com/office/officeart/2008/layout/VerticalCurvedList"/>
    <dgm:cxn modelId="{4DCD76CF-8B7C-4A10-B4FA-CEF6D1D4C3AA}" type="presParOf" srcId="{FD82EE64-0D33-4A17-8AED-F8ED9A13E2AB}" destId="{13B41C86-923F-4646-BFC3-57C9E1761380}" srcOrd="0" destOrd="0" presId="urn:microsoft.com/office/officeart/2008/layout/VerticalCurvedList"/>
    <dgm:cxn modelId="{443E4646-0759-4F65-820B-1A15B2EA54A1}" type="presParOf" srcId="{13B41C86-923F-4646-BFC3-57C9E1761380}" destId="{13EC36E2-3DDA-49B9-A7BD-A4DBB672B276}" srcOrd="0" destOrd="0" presId="urn:microsoft.com/office/officeart/2008/layout/VerticalCurvedList"/>
    <dgm:cxn modelId="{6EE1E78F-7244-4C1E-B49D-0CDA6CBA8514}" type="presParOf" srcId="{13B41C86-923F-4646-BFC3-57C9E1761380}" destId="{A8338F6A-6858-4077-8991-C25228BE7AB1}" srcOrd="1" destOrd="0" presId="urn:microsoft.com/office/officeart/2008/layout/VerticalCurvedList"/>
    <dgm:cxn modelId="{A4B68E19-1337-4991-B63F-6E33635CAEED}" type="presParOf" srcId="{13B41C86-923F-4646-BFC3-57C9E1761380}" destId="{9FD924B2-3311-41CC-963E-BA42DDCB3D98}" srcOrd="2" destOrd="0" presId="urn:microsoft.com/office/officeart/2008/layout/VerticalCurvedList"/>
    <dgm:cxn modelId="{38138BC5-959F-4E4B-A2D1-BB3FB902BEBA}" type="presParOf" srcId="{13B41C86-923F-4646-BFC3-57C9E1761380}" destId="{B16F7B60-E310-4383-B069-9CADB0D43524}" srcOrd="3" destOrd="0" presId="urn:microsoft.com/office/officeart/2008/layout/VerticalCurvedList"/>
    <dgm:cxn modelId="{070D8C05-7EFA-4AD1-BE58-25861A91AF3A}" type="presParOf" srcId="{FD82EE64-0D33-4A17-8AED-F8ED9A13E2AB}" destId="{1A2FFCC3-AFF8-4C0B-A03B-473831EA15F3}" srcOrd="1" destOrd="0" presId="urn:microsoft.com/office/officeart/2008/layout/VerticalCurvedList"/>
    <dgm:cxn modelId="{38085CC1-9D3E-4116-967F-F70B2BB30FC7}" type="presParOf" srcId="{FD82EE64-0D33-4A17-8AED-F8ED9A13E2AB}" destId="{F47FAB57-D8A6-4BD8-97B1-3D72D06DD400}" srcOrd="2" destOrd="0" presId="urn:microsoft.com/office/officeart/2008/layout/VerticalCurvedList"/>
    <dgm:cxn modelId="{0F9449B1-5C04-4B9C-AFCD-A47715D48824}" type="presParOf" srcId="{F47FAB57-D8A6-4BD8-97B1-3D72D06DD400}" destId="{24B971AF-B2F5-488B-ADBC-27B1455C36A1}" srcOrd="0" destOrd="0" presId="urn:microsoft.com/office/officeart/2008/layout/VerticalCurvedList"/>
    <dgm:cxn modelId="{70F44870-4320-45A6-ADF3-9C09FB29419B}" type="presParOf" srcId="{FD82EE64-0D33-4A17-8AED-F8ED9A13E2AB}" destId="{F39BB614-5369-4000-A9CF-16058D7A9CBF}" srcOrd="3" destOrd="0" presId="urn:microsoft.com/office/officeart/2008/layout/VerticalCurvedList"/>
    <dgm:cxn modelId="{F8EAE48E-1D4E-4052-AA10-1D746462F017}" type="presParOf" srcId="{FD82EE64-0D33-4A17-8AED-F8ED9A13E2AB}" destId="{F1241BF3-DFA5-4206-A024-51C3806FEC17}" srcOrd="4" destOrd="0" presId="urn:microsoft.com/office/officeart/2008/layout/VerticalCurvedList"/>
    <dgm:cxn modelId="{2B33C43F-0ED1-4FDC-AA83-0BD8CF43DA76}" type="presParOf" srcId="{F1241BF3-DFA5-4206-A024-51C3806FEC17}" destId="{3E8BF9EF-4C7B-41AD-B419-DAA26E363ED1}" srcOrd="0" destOrd="0" presId="urn:microsoft.com/office/officeart/2008/layout/VerticalCurvedList"/>
    <dgm:cxn modelId="{814388FF-BD7D-425A-A07F-55BDCCB958B7}" type="presParOf" srcId="{FD82EE64-0D33-4A17-8AED-F8ED9A13E2AB}" destId="{C9594390-D3E8-4050-9888-9B09B4B6D908}" srcOrd="5" destOrd="0" presId="urn:microsoft.com/office/officeart/2008/layout/VerticalCurvedList"/>
    <dgm:cxn modelId="{AC3F2841-2EF0-4C65-8CCA-5456571903A6}" type="presParOf" srcId="{FD82EE64-0D33-4A17-8AED-F8ED9A13E2AB}" destId="{A4B65878-719C-411C-B31E-0813780BEFC5}" srcOrd="6" destOrd="0" presId="urn:microsoft.com/office/officeart/2008/layout/VerticalCurvedList"/>
    <dgm:cxn modelId="{5E243240-625A-4BBA-829D-D8082D61834E}" type="presParOf" srcId="{A4B65878-719C-411C-B31E-0813780BEFC5}" destId="{01E6011F-57E6-4D68-A0D7-5D3B801FF80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DF81AC25-FEEA-4B65-85F8-CB9EAB1E4F0B}" type="doc">
      <dgm:prSet loTypeId="urn:microsoft.com/office/officeart/2005/8/layout/hProcess10#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3CBE2E-DFC6-4AAA-8D6E-C1A9238B3BC7}">
      <dgm:prSet phldrT="[Text]"/>
      <dgm:spPr/>
      <dgm:t>
        <a:bodyPr/>
        <a:lstStyle/>
        <a:p>
          <a:pPr rtl="0"/>
          <a:r>
            <a:rPr lang="en-US" dirty="0">
              <a:solidFill>
                <a:schemeClr val="bg1"/>
              </a:solidFill>
              <a:latin typeface="Arial" pitchFamily="34" charset="0"/>
              <a:ea typeface="Calibri"/>
              <a:cs typeface="Arial" pitchFamily="34" charset="0"/>
              <a:sym typeface="Calibri"/>
            </a:rPr>
            <a:t>Menjamin kelaikan barang</a:t>
          </a:r>
          <a:endParaRPr lang="en-US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CD5E8D8-7D16-4060-B5E2-F4B30E658284}" type="parTrans" cxnId="{C20311A7-E449-457D-94A3-8DECFFC92101}">
      <dgm:prSet/>
      <dgm:spPr/>
      <dgm:t>
        <a:bodyPr/>
        <a:lstStyle/>
        <a:p>
          <a:endParaRPr lang="en-US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70370398-478D-4539-AD6A-881D94781DBE}" type="sibTrans" cxnId="{C20311A7-E449-457D-94A3-8DECFFC92101}">
      <dgm:prSet/>
      <dgm:spPr/>
      <dgm:t>
        <a:bodyPr/>
        <a:lstStyle/>
        <a:p>
          <a:endParaRPr lang="en-US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F43AB5D8-7442-4FC1-B5CF-15463662A495}">
      <dgm:prSet phldrT="[Text]"/>
      <dgm:spPr/>
      <dgm:t>
        <a:bodyPr/>
        <a:lstStyle/>
        <a:p>
          <a:pPr rtl="0"/>
          <a:r>
            <a:rPr lang="en-US" dirty="0">
              <a:solidFill>
                <a:schemeClr val="bg1"/>
              </a:solidFill>
              <a:latin typeface="Arial" pitchFamily="34" charset="0"/>
              <a:ea typeface="Calibri"/>
              <a:cs typeface="Arial" pitchFamily="34" charset="0"/>
              <a:sym typeface="Calibri"/>
            </a:rPr>
            <a:t>Diberikan terhadap kelaikan penggunaan barang hingga jangka waktu dalam kontrak</a:t>
          </a:r>
          <a:endParaRPr lang="en-US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BC128924-B40A-46C1-A753-8E919E3DA16F}" type="parTrans" cxnId="{A4DAF474-68DA-408F-851E-4BBD8D407492}">
      <dgm:prSet/>
      <dgm:spPr/>
      <dgm:t>
        <a:bodyPr/>
        <a:lstStyle/>
        <a:p>
          <a:endParaRPr lang="en-US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388DF609-85BF-48D2-A1A3-70AAEDF774DF}" type="sibTrans" cxnId="{A4DAF474-68DA-408F-851E-4BBD8D407492}">
      <dgm:prSet/>
      <dgm:spPr/>
      <dgm:t>
        <a:bodyPr/>
        <a:lstStyle/>
        <a:p>
          <a:endParaRPr lang="en-US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267686BE-2164-428C-8C0A-033D3EC08557}">
      <dgm:prSet phldrT="[Text]"/>
      <dgm:spPr/>
      <dgm:t>
        <a:bodyPr/>
        <a:lstStyle/>
        <a:p>
          <a:pPr rtl="0"/>
          <a:r>
            <a:rPr lang="en-US" dirty="0">
              <a:solidFill>
                <a:schemeClr val="bg1"/>
              </a:solidFill>
              <a:latin typeface="Arial" pitchFamily="34" charset="0"/>
              <a:ea typeface="Calibri"/>
              <a:cs typeface="Arial" pitchFamily="34" charset="0"/>
              <a:sym typeface="Calibri"/>
            </a:rPr>
            <a:t>Diterbitkan oleh Produsen atau Pihak yang ditunjuk secara sah oleh Produsen</a:t>
          </a:r>
          <a:endParaRPr lang="en-US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30AAEB9A-A5B1-4411-B0BD-BF80A408A702}" type="parTrans" cxnId="{86C1A9F1-69B7-48D7-A271-793D24A97AAF}">
      <dgm:prSet/>
      <dgm:spPr/>
      <dgm:t>
        <a:bodyPr/>
        <a:lstStyle/>
        <a:p>
          <a:endParaRPr lang="en-US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F19B45D2-80AF-4CEA-9621-E7C515CBD0D9}" type="sibTrans" cxnId="{86C1A9F1-69B7-48D7-A271-793D24A97AAF}">
      <dgm:prSet/>
      <dgm:spPr/>
      <dgm:t>
        <a:bodyPr/>
        <a:lstStyle/>
        <a:p>
          <a:endParaRPr lang="en-US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A9F02020-7509-4124-95DC-7A7FB2CF3EFD}" type="pres">
      <dgm:prSet presAssocID="{DF81AC25-FEEA-4B65-85F8-CB9EAB1E4F0B}" presName="Name0" presStyleCnt="0">
        <dgm:presLayoutVars>
          <dgm:dir/>
          <dgm:resizeHandles val="exact"/>
        </dgm:presLayoutVars>
      </dgm:prSet>
      <dgm:spPr/>
    </dgm:pt>
    <dgm:pt modelId="{B921E8E5-CC3F-404B-9C40-6ABEDC8C1C65}" type="pres">
      <dgm:prSet presAssocID="{423CBE2E-DFC6-4AAA-8D6E-C1A9238B3BC7}" presName="composite" presStyleCnt="0"/>
      <dgm:spPr/>
    </dgm:pt>
    <dgm:pt modelId="{61592C0E-5DCB-4582-B036-1D1022DE3B89}" type="pres">
      <dgm:prSet presAssocID="{423CBE2E-DFC6-4AAA-8D6E-C1A9238B3BC7}" presName="imagSh" presStyleLbl="bgImgPlace1" presStyleIdx="0" presStyleCnt="3"/>
      <dgm:spPr>
        <a:solidFill>
          <a:schemeClr val="bg2">
            <a:lumMod val="75000"/>
          </a:schemeClr>
        </a:solidFill>
      </dgm:spPr>
    </dgm:pt>
    <dgm:pt modelId="{20FA86B8-32E9-4527-89CE-CC87663CD47E}" type="pres">
      <dgm:prSet presAssocID="{423CBE2E-DFC6-4AAA-8D6E-C1A9238B3BC7}" presName="txNode" presStyleLbl="node1" presStyleIdx="0" presStyleCnt="3">
        <dgm:presLayoutVars>
          <dgm:bulletEnabled val="1"/>
        </dgm:presLayoutVars>
      </dgm:prSet>
      <dgm:spPr/>
    </dgm:pt>
    <dgm:pt modelId="{B658806E-9857-429B-931F-B293B9401E9D}" type="pres">
      <dgm:prSet presAssocID="{70370398-478D-4539-AD6A-881D94781DBE}" presName="sibTrans" presStyleLbl="sibTrans2D1" presStyleIdx="0" presStyleCnt="2"/>
      <dgm:spPr/>
    </dgm:pt>
    <dgm:pt modelId="{093E4C22-407E-4B7E-B614-28DB9579CB6A}" type="pres">
      <dgm:prSet presAssocID="{70370398-478D-4539-AD6A-881D94781DBE}" presName="connTx" presStyleLbl="sibTrans2D1" presStyleIdx="0" presStyleCnt="2"/>
      <dgm:spPr/>
    </dgm:pt>
    <dgm:pt modelId="{85120E93-F24C-47FB-BDC6-B595E7AA2AF7}" type="pres">
      <dgm:prSet presAssocID="{F43AB5D8-7442-4FC1-B5CF-15463662A495}" presName="composite" presStyleCnt="0"/>
      <dgm:spPr/>
    </dgm:pt>
    <dgm:pt modelId="{B8254168-A6A1-4F48-B0F3-F4C952EF4F12}" type="pres">
      <dgm:prSet presAssocID="{F43AB5D8-7442-4FC1-B5CF-15463662A495}" presName="imagSh" presStyleLbl="bgImgPlace1" presStyleIdx="1" presStyleCnt="3"/>
      <dgm:spPr>
        <a:solidFill>
          <a:schemeClr val="bg2">
            <a:lumMod val="75000"/>
          </a:schemeClr>
        </a:solidFill>
      </dgm:spPr>
    </dgm:pt>
    <dgm:pt modelId="{9C29DF02-6917-4FC8-8995-6D3912E35543}" type="pres">
      <dgm:prSet presAssocID="{F43AB5D8-7442-4FC1-B5CF-15463662A495}" presName="txNode" presStyleLbl="node1" presStyleIdx="1" presStyleCnt="3">
        <dgm:presLayoutVars>
          <dgm:bulletEnabled val="1"/>
        </dgm:presLayoutVars>
      </dgm:prSet>
      <dgm:spPr/>
    </dgm:pt>
    <dgm:pt modelId="{687EF231-ECB5-48E1-8DF8-03FD3963315D}" type="pres">
      <dgm:prSet presAssocID="{388DF609-85BF-48D2-A1A3-70AAEDF774DF}" presName="sibTrans" presStyleLbl="sibTrans2D1" presStyleIdx="1" presStyleCnt="2"/>
      <dgm:spPr/>
    </dgm:pt>
    <dgm:pt modelId="{9FD54816-4C65-4E4C-83F8-8B33CF194D3F}" type="pres">
      <dgm:prSet presAssocID="{388DF609-85BF-48D2-A1A3-70AAEDF774DF}" presName="connTx" presStyleLbl="sibTrans2D1" presStyleIdx="1" presStyleCnt="2"/>
      <dgm:spPr/>
    </dgm:pt>
    <dgm:pt modelId="{587E3863-E4A6-4AFA-A5E9-FFF778366744}" type="pres">
      <dgm:prSet presAssocID="{267686BE-2164-428C-8C0A-033D3EC08557}" presName="composite" presStyleCnt="0"/>
      <dgm:spPr/>
    </dgm:pt>
    <dgm:pt modelId="{213103C9-3FE7-4789-99C6-5615FD8084EC}" type="pres">
      <dgm:prSet presAssocID="{267686BE-2164-428C-8C0A-033D3EC08557}" presName="imagSh" presStyleLbl="bgImgPlace1" presStyleIdx="2" presStyleCnt="3"/>
      <dgm:spPr>
        <a:solidFill>
          <a:schemeClr val="bg2">
            <a:lumMod val="75000"/>
          </a:schemeClr>
        </a:solidFill>
      </dgm:spPr>
    </dgm:pt>
    <dgm:pt modelId="{E560D1BE-6B5E-4119-AB33-511B9484E017}" type="pres">
      <dgm:prSet presAssocID="{267686BE-2164-428C-8C0A-033D3EC08557}" presName="txNode" presStyleLbl="node1" presStyleIdx="2" presStyleCnt="3">
        <dgm:presLayoutVars>
          <dgm:bulletEnabled val="1"/>
        </dgm:presLayoutVars>
      </dgm:prSet>
      <dgm:spPr/>
    </dgm:pt>
  </dgm:ptLst>
  <dgm:cxnLst>
    <dgm:cxn modelId="{1EA83B2C-F769-4055-BC21-3A72611216FC}" type="presOf" srcId="{70370398-478D-4539-AD6A-881D94781DBE}" destId="{093E4C22-407E-4B7E-B614-28DB9579CB6A}" srcOrd="1" destOrd="0" presId="urn:microsoft.com/office/officeart/2005/8/layout/hProcess10#1"/>
    <dgm:cxn modelId="{948FFE34-326E-48FD-B320-CC0C4D82BD10}" type="presOf" srcId="{DF81AC25-FEEA-4B65-85F8-CB9EAB1E4F0B}" destId="{A9F02020-7509-4124-95DC-7A7FB2CF3EFD}" srcOrd="0" destOrd="0" presId="urn:microsoft.com/office/officeart/2005/8/layout/hProcess10#1"/>
    <dgm:cxn modelId="{91F4BB44-46B8-443E-B72E-A15C5A3185C0}" type="presOf" srcId="{388DF609-85BF-48D2-A1A3-70AAEDF774DF}" destId="{9FD54816-4C65-4E4C-83F8-8B33CF194D3F}" srcOrd="1" destOrd="0" presId="urn:microsoft.com/office/officeart/2005/8/layout/hProcess10#1"/>
    <dgm:cxn modelId="{DEA3D946-5D72-441C-B728-31F4B7170C99}" type="presOf" srcId="{388DF609-85BF-48D2-A1A3-70AAEDF774DF}" destId="{687EF231-ECB5-48E1-8DF8-03FD3963315D}" srcOrd="0" destOrd="0" presId="urn:microsoft.com/office/officeart/2005/8/layout/hProcess10#1"/>
    <dgm:cxn modelId="{2F6FEB66-F282-4260-B22B-FCE93EC8C1A3}" type="presOf" srcId="{423CBE2E-DFC6-4AAA-8D6E-C1A9238B3BC7}" destId="{20FA86B8-32E9-4527-89CE-CC87663CD47E}" srcOrd="0" destOrd="0" presId="urn:microsoft.com/office/officeart/2005/8/layout/hProcess10#1"/>
    <dgm:cxn modelId="{A4DAF474-68DA-408F-851E-4BBD8D407492}" srcId="{DF81AC25-FEEA-4B65-85F8-CB9EAB1E4F0B}" destId="{F43AB5D8-7442-4FC1-B5CF-15463662A495}" srcOrd="1" destOrd="0" parTransId="{BC128924-B40A-46C1-A753-8E919E3DA16F}" sibTransId="{388DF609-85BF-48D2-A1A3-70AAEDF774DF}"/>
    <dgm:cxn modelId="{20B3FC8E-8EB0-4049-BC7E-DD22FF791710}" type="presOf" srcId="{267686BE-2164-428C-8C0A-033D3EC08557}" destId="{E560D1BE-6B5E-4119-AB33-511B9484E017}" srcOrd="0" destOrd="0" presId="urn:microsoft.com/office/officeart/2005/8/layout/hProcess10#1"/>
    <dgm:cxn modelId="{72F9A297-4201-40BE-81B0-680A5D988AB4}" type="presOf" srcId="{70370398-478D-4539-AD6A-881D94781DBE}" destId="{B658806E-9857-429B-931F-B293B9401E9D}" srcOrd="0" destOrd="0" presId="urn:microsoft.com/office/officeart/2005/8/layout/hProcess10#1"/>
    <dgm:cxn modelId="{D9B02399-815F-4155-A6BB-4338035F614E}" type="presOf" srcId="{F43AB5D8-7442-4FC1-B5CF-15463662A495}" destId="{9C29DF02-6917-4FC8-8995-6D3912E35543}" srcOrd="0" destOrd="0" presId="urn:microsoft.com/office/officeart/2005/8/layout/hProcess10#1"/>
    <dgm:cxn modelId="{C20311A7-E449-457D-94A3-8DECFFC92101}" srcId="{DF81AC25-FEEA-4B65-85F8-CB9EAB1E4F0B}" destId="{423CBE2E-DFC6-4AAA-8D6E-C1A9238B3BC7}" srcOrd="0" destOrd="0" parTransId="{2CD5E8D8-7D16-4060-B5E2-F4B30E658284}" sibTransId="{70370398-478D-4539-AD6A-881D94781DBE}"/>
    <dgm:cxn modelId="{86C1A9F1-69B7-48D7-A271-793D24A97AAF}" srcId="{DF81AC25-FEEA-4B65-85F8-CB9EAB1E4F0B}" destId="{267686BE-2164-428C-8C0A-033D3EC08557}" srcOrd="2" destOrd="0" parTransId="{30AAEB9A-A5B1-4411-B0BD-BF80A408A702}" sibTransId="{F19B45D2-80AF-4CEA-9621-E7C515CBD0D9}"/>
    <dgm:cxn modelId="{A7A44533-3C6A-40D0-81F8-FF645A2398C2}" type="presParOf" srcId="{A9F02020-7509-4124-95DC-7A7FB2CF3EFD}" destId="{B921E8E5-CC3F-404B-9C40-6ABEDC8C1C65}" srcOrd="0" destOrd="0" presId="urn:microsoft.com/office/officeart/2005/8/layout/hProcess10#1"/>
    <dgm:cxn modelId="{5AE5FC03-37D5-4E51-BE36-A2F4DCAA2195}" type="presParOf" srcId="{B921E8E5-CC3F-404B-9C40-6ABEDC8C1C65}" destId="{61592C0E-5DCB-4582-B036-1D1022DE3B89}" srcOrd="0" destOrd="0" presId="urn:microsoft.com/office/officeart/2005/8/layout/hProcess10#1"/>
    <dgm:cxn modelId="{CE680566-6C57-4330-AB68-8FF7B5F48C75}" type="presParOf" srcId="{B921E8E5-CC3F-404B-9C40-6ABEDC8C1C65}" destId="{20FA86B8-32E9-4527-89CE-CC87663CD47E}" srcOrd="1" destOrd="0" presId="urn:microsoft.com/office/officeart/2005/8/layout/hProcess10#1"/>
    <dgm:cxn modelId="{A783E560-3072-475A-8CBA-8A1AC64F735A}" type="presParOf" srcId="{A9F02020-7509-4124-95DC-7A7FB2CF3EFD}" destId="{B658806E-9857-429B-931F-B293B9401E9D}" srcOrd="1" destOrd="0" presId="urn:microsoft.com/office/officeart/2005/8/layout/hProcess10#1"/>
    <dgm:cxn modelId="{FB796043-2EAF-47C7-96F1-9CC3B275B79D}" type="presParOf" srcId="{B658806E-9857-429B-931F-B293B9401E9D}" destId="{093E4C22-407E-4B7E-B614-28DB9579CB6A}" srcOrd="0" destOrd="0" presId="urn:microsoft.com/office/officeart/2005/8/layout/hProcess10#1"/>
    <dgm:cxn modelId="{0FAC1FD5-3CC5-43A3-9AFD-64C742A1BB46}" type="presParOf" srcId="{A9F02020-7509-4124-95DC-7A7FB2CF3EFD}" destId="{85120E93-F24C-47FB-BDC6-B595E7AA2AF7}" srcOrd="2" destOrd="0" presId="urn:microsoft.com/office/officeart/2005/8/layout/hProcess10#1"/>
    <dgm:cxn modelId="{0F29A442-56F4-4B4E-A5F6-51A1FC1C177B}" type="presParOf" srcId="{85120E93-F24C-47FB-BDC6-B595E7AA2AF7}" destId="{B8254168-A6A1-4F48-B0F3-F4C952EF4F12}" srcOrd="0" destOrd="0" presId="urn:microsoft.com/office/officeart/2005/8/layout/hProcess10#1"/>
    <dgm:cxn modelId="{0B1693BD-74CE-4A9B-A7B6-EAB506201258}" type="presParOf" srcId="{85120E93-F24C-47FB-BDC6-B595E7AA2AF7}" destId="{9C29DF02-6917-4FC8-8995-6D3912E35543}" srcOrd="1" destOrd="0" presId="urn:microsoft.com/office/officeart/2005/8/layout/hProcess10#1"/>
    <dgm:cxn modelId="{817C3196-CFD7-4060-A6F1-B96895D8B0AF}" type="presParOf" srcId="{A9F02020-7509-4124-95DC-7A7FB2CF3EFD}" destId="{687EF231-ECB5-48E1-8DF8-03FD3963315D}" srcOrd="3" destOrd="0" presId="urn:microsoft.com/office/officeart/2005/8/layout/hProcess10#1"/>
    <dgm:cxn modelId="{B34387C4-F842-4A36-A5DD-71476987E198}" type="presParOf" srcId="{687EF231-ECB5-48E1-8DF8-03FD3963315D}" destId="{9FD54816-4C65-4E4C-83F8-8B33CF194D3F}" srcOrd="0" destOrd="0" presId="urn:microsoft.com/office/officeart/2005/8/layout/hProcess10#1"/>
    <dgm:cxn modelId="{4E87E6A2-4D5D-4DBB-A787-86DCE93057DC}" type="presParOf" srcId="{A9F02020-7509-4124-95DC-7A7FB2CF3EFD}" destId="{587E3863-E4A6-4AFA-A5E9-FFF778366744}" srcOrd="4" destOrd="0" presId="urn:microsoft.com/office/officeart/2005/8/layout/hProcess10#1"/>
    <dgm:cxn modelId="{F83B1294-EFC2-4C50-9E8C-AFC1FD4BD311}" type="presParOf" srcId="{587E3863-E4A6-4AFA-A5E9-FFF778366744}" destId="{213103C9-3FE7-4789-99C6-5615FD8084EC}" srcOrd="0" destOrd="0" presId="urn:microsoft.com/office/officeart/2005/8/layout/hProcess10#1"/>
    <dgm:cxn modelId="{8803C81A-77F3-4F55-8370-7B62B4BA3831}" type="presParOf" srcId="{587E3863-E4A6-4AFA-A5E9-FFF778366744}" destId="{E560D1BE-6B5E-4119-AB33-511B9484E017}" srcOrd="1" destOrd="0" presId="urn:microsoft.com/office/officeart/2005/8/layout/hProcess10#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04E3E19-CD9E-46AF-A8BB-17C316EB6231}" type="doc">
      <dgm:prSet loTypeId="urn:microsoft.com/office/officeart/2005/8/layout/process2" loCatId="process" qsTypeId="urn:microsoft.com/office/officeart/2005/8/quickstyle/simple1" qsCatId="simple" csTypeId="urn:microsoft.com/office/officeart/2005/8/colors/accent2_1" csCatId="accent2" phldr="1"/>
      <dgm:spPr/>
    </dgm:pt>
    <dgm:pt modelId="{3CDBB2C0-4644-4347-B4EC-E1F2A1614FED}">
      <dgm:prSet phldrT="[Text]"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1000" b="1" dirty="0" err="1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Persiapan</a:t>
          </a:r>
          <a:r>
            <a:rPr lang="en-US" sz="1000" b="1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sz="1000" b="1" dirty="0" err="1">
              <a:solidFill>
                <a:schemeClr val="bg1"/>
              </a:solidFill>
              <a:latin typeface="Arial" pitchFamily="34" charset="0"/>
              <a:cs typeface="Arial" pitchFamily="34" charset="0"/>
            </a:rPr>
            <a:t>Swakelola</a:t>
          </a:r>
          <a:endParaRPr lang="en-US" sz="1000" b="1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811FBBC3-9893-4696-AD2D-5A03076BE644}" type="parTrans" cxnId="{3B7531B1-ED5A-4E96-83F0-26322C43EA4B}">
      <dgm:prSet/>
      <dgm:spPr/>
      <dgm:t>
        <a:bodyPr/>
        <a:lstStyle/>
        <a:p>
          <a:endParaRPr lang="en-US" sz="1000">
            <a:latin typeface="Arial" pitchFamily="34" charset="0"/>
            <a:cs typeface="Arial" pitchFamily="34" charset="0"/>
          </a:endParaRPr>
        </a:p>
      </dgm:t>
    </dgm:pt>
    <dgm:pt modelId="{35591B77-276C-449C-8346-CCB50FE4B81E}" type="sibTrans" cxnId="{3B7531B1-ED5A-4E96-83F0-26322C43EA4B}">
      <dgm:prSet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endParaRPr lang="en-US" sz="1000">
            <a:latin typeface="Arial" pitchFamily="34" charset="0"/>
            <a:cs typeface="Arial" pitchFamily="34" charset="0"/>
          </a:endParaRPr>
        </a:p>
      </dgm:t>
    </dgm:pt>
    <dgm:pt modelId="{4AE6E317-FD37-425A-AAA1-254226A730FF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solidFill>
          <a:schemeClr val="accent1"/>
        </a:solidFill>
      </dgm:spPr>
      <dgm:t>
        <a:bodyPr/>
        <a:lstStyle/>
        <a:p>
          <a:r>
            <a:rPr lang="en-US" sz="1000" dirty="0" err="1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Penetapan</a:t>
          </a:r>
          <a:r>
            <a: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id-ID" sz="10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sasaran</a:t>
          </a:r>
          <a:endParaRPr lang="en-US" sz="10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CF289D26-E445-4D22-80FD-F51668847404}" type="parTrans" cxnId="{5A7963A8-0B8C-46EF-B6B5-196B8A435286}">
      <dgm:prSet/>
      <dgm:spPr/>
      <dgm:t>
        <a:bodyPr/>
        <a:lstStyle/>
        <a:p>
          <a:endParaRPr lang="en-US" sz="1000">
            <a:latin typeface="Arial" pitchFamily="34" charset="0"/>
            <a:cs typeface="Arial" pitchFamily="34" charset="0"/>
          </a:endParaRPr>
        </a:p>
      </dgm:t>
    </dgm:pt>
    <dgm:pt modelId="{8A11BE05-52A9-422D-9104-635615FBC759}" type="sibTrans" cxnId="{5A7963A8-0B8C-46EF-B6B5-196B8A435286}">
      <dgm:prSet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endParaRPr lang="en-US" sz="1000">
            <a:latin typeface="Arial" pitchFamily="34" charset="0"/>
            <a:cs typeface="Arial" pitchFamily="34" charset="0"/>
          </a:endParaRPr>
        </a:p>
      </dgm:t>
    </dgm:pt>
    <dgm:pt modelId="{567AD12B-0B62-4DC4-A8A3-E43D0EC71C5D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solidFill>
          <a:schemeClr val="accent1"/>
        </a:solidFill>
      </dgm:spPr>
      <dgm:t>
        <a:bodyPr/>
        <a:lstStyle/>
        <a:p>
          <a:r>
            <a:rPr lang="id-ID" sz="10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Penyelenggara Swakelola</a:t>
          </a:r>
          <a:endParaRPr lang="en-US" sz="10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AF2943B4-3CB1-40A7-8439-883DDE541CAE}" type="parTrans" cxnId="{3981FE23-D41E-46BD-8C3F-613A644D6E8D}">
      <dgm:prSet/>
      <dgm:spPr/>
      <dgm:t>
        <a:bodyPr/>
        <a:lstStyle/>
        <a:p>
          <a:endParaRPr lang="en-US" sz="1000">
            <a:latin typeface="Arial" pitchFamily="34" charset="0"/>
            <a:cs typeface="Arial" pitchFamily="34" charset="0"/>
          </a:endParaRPr>
        </a:p>
      </dgm:t>
    </dgm:pt>
    <dgm:pt modelId="{7EB9A7C3-D964-4523-966A-08B91454C5C9}" type="sibTrans" cxnId="{3981FE23-D41E-46BD-8C3F-613A644D6E8D}">
      <dgm:prSet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endParaRPr lang="en-US" sz="1000">
            <a:latin typeface="Arial" pitchFamily="34" charset="0"/>
            <a:cs typeface="Arial" pitchFamily="34" charset="0"/>
          </a:endParaRPr>
        </a:p>
      </dgm:t>
    </dgm:pt>
    <dgm:pt modelId="{A3EE938C-BF4E-4258-9967-9F6C688EE5A2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solidFill>
          <a:schemeClr val="accent1"/>
        </a:solidFill>
      </dgm:spPr>
      <dgm:t>
        <a:bodyPr/>
        <a:lstStyle/>
        <a:p>
          <a:r>
            <a:rPr lang="id-ID" sz="10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Rencana Kegiatan</a:t>
          </a:r>
          <a:endParaRPr lang="en-US" sz="10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F3A5BD7F-92AF-4814-BBF2-781260EDFA83}" type="parTrans" cxnId="{D2EB7982-6FF6-486D-98A5-86310E6EE5BB}">
      <dgm:prSet/>
      <dgm:spPr/>
      <dgm:t>
        <a:bodyPr/>
        <a:lstStyle/>
        <a:p>
          <a:endParaRPr lang="en-US" sz="1000">
            <a:latin typeface="Arial" pitchFamily="34" charset="0"/>
            <a:cs typeface="Arial" pitchFamily="34" charset="0"/>
          </a:endParaRPr>
        </a:p>
      </dgm:t>
    </dgm:pt>
    <dgm:pt modelId="{54568DC7-7087-4F36-8E6F-D1F8170ADE43}" type="sibTrans" cxnId="{D2EB7982-6FF6-486D-98A5-86310E6EE5BB}">
      <dgm:prSet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endParaRPr lang="en-US" sz="1000">
            <a:latin typeface="Arial" pitchFamily="34" charset="0"/>
            <a:cs typeface="Arial" pitchFamily="34" charset="0"/>
          </a:endParaRPr>
        </a:p>
      </dgm:t>
    </dgm:pt>
    <dgm:pt modelId="{FC7EFFF6-83DC-46A8-9BB0-5A9B6FE1211D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solidFill>
          <a:schemeClr val="accent1"/>
        </a:solidFill>
      </dgm:spPr>
      <dgm:t>
        <a:bodyPr/>
        <a:lstStyle/>
        <a:p>
          <a:r>
            <a:rPr lang="id-ID" sz="10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Jadwal Pelaksanaan</a:t>
          </a:r>
          <a:endParaRPr lang="en-US" sz="10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8F0235AD-854B-43C7-A415-BBF9B6136E3D}" type="parTrans" cxnId="{50132BF5-780A-47D4-ACA4-C1D3304988D3}">
      <dgm:prSet/>
      <dgm:spPr/>
      <dgm:t>
        <a:bodyPr/>
        <a:lstStyle/>
        <a:p>
          <a:endParaRPr lang="en-US" sz="1000">
            <a:latin typeface="Arial" pitchFamily="34" charset="0"/>
            <a:cs typeface="Arial" pitchFamily="34" charset="0"/>
          </a:endParaRPr>
        </a:p>
      </dgm:t>
    </dgm:pt>
    <dgm:pt modelId="{F90E3430-26CF-4B1E-952F-39698B50FA55}" type="sibTrans" cxnId="{50132BF5-780A-47D4-ACA4-C1D3304988D3}">
      <dgm:prSet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endParaRPr lang="en-US" sz="1000">
            <a:latin typeface="Arial" pitchFamily="34" charset="0"/>
            <a:cs typeface="Arial" pitchFamily="34" charset="0"/>
          </a:endParaRPr>
        </a:p>
      </dgm:t>
    </dgm:pt>
    <dgm:pt modelId="{0B6E515C-025B-41CA-9DFD-1529F5A3567B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solidFill>
          <a:schemeClr val="accent1"/>
        </a:solidFill>
      </dgm:spPr>
      <dgm:t>
        <a:bodyPr/>
        <a:lstStyle/>
        <a:p>
          <a:r>
            <a: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RAB</a:t>
          </a:r>
        </a:p>
      </dgm:t>
    </dgm:pt>
    <dgm:pt modelId="{996A72B5-E240-4688-9AA0-9DEDE05C21D4}" type="parTrans" cxnId="{4A1DF232-DCC7-4DE7-AF1F-CEDD131F030E}">
      <dgm:prSet/>
      <dgm:spPr/>
      <dgm:t>
        <a:bodyPr/>
        <a:lstStyle/>
        <a:p>
          <a:endParaRPr lang="id-ID" sz="1000">
            <a:latin typeface="Arial" pitchFamily="34" charset="0"/>
            <a:cs typeface="Arial" pitchFamily="34" charset="0"/>
          </a:endParaRPr>
        </a:p>
      </dgm:t>
    </dgm:pt>
    <dgm:pt modelId="{9F914336-C4F6-45E4-AD7A-6B22D31D1D17}" type="sibTrans" cxnId="{4A1DF232-DCC7-4DE7-AF1F-CEDD131F030E}">
      <dgm:prSet/>
      <dgm:spPr/>
      <dgm:t>
        <a:bodyPr/>
        <a:lstStyle/>
        <a:p>
          <a:endParaRPr lang="id-ID" sz="1000">
            <a:latin typeface="Arial" pitchFamily="34" charset="0"/>
            <a:cs typeface="Arial" pitchFamily="34" charset="0"/>
          </a:endParaRPr>
        </a:p>
      </dgm:t>
    </dgm:pt>
    <dgm:pt modelId="{973E82E5-F688-453E-835C-0FB8A85CD283}" type="pres">
      <dgm:prSet presAssocID="{504E3E19-CD9E-46AF-A8BB-17C316EB6231}" presName="linearFlow" presStyleCnt="0">
        <dgm:presLayoutVars>
          <dgm:resizeHandles val="exact"/>
        </dgm:presLayoutVars>
      </dgm:prSet>
      <dgm:spPr/>
    </dgm:pt>
    <dgm:pt modelId="{F0C12154-5FF2-413B-99B4-9A795AD51AA2}" type="pres">
      <dgm:prSet presAssocID="{3CDBB2C0-4644-4347-B4EC-E1F2A1614FED}" presName="node" presStyleLbl="node1" presStyleIdx="0" presStyleCnt="6" custScaleX="289816">
        <dgm:presLayoutVars>
          <dgm:bulletEnabled val="1"/>
        </dgm:presLayoutVars>
      </dgm:prSet>
      <dgm:spPr/>
    </dgm:pt>
    <dgm:pt modelId="{0B61C688-5BAC-40E9-B9BA-F01F504F2219}" type="pres">
      <dgm:prSet presAssocID="{35591B77-276C-449C-8346-CCB50FE4B81E}" presName="sibTrans" presStyleLbl="sibTrans2D1" presStyleIdx="0" presStyleCnt="5"/>
      <dgm:spPr/>
    </dgm:pt>
    <dgm:pt modelId="{1886A0B5-7C64-40B5-8563-78802A9363F6}" type="pres">
      <dgm:prSet presAssocID="{35591B77-276C-449C-8346-CCB50FE4B81E}" presName="connectorText" presStyleLbl="sibTrans2D1" presStyleIdx="0" presStyleCnt="5"/>
      <dgm:spPr/>
    </dgm:pt>
    <dgm:pt modelId="{BC9C5441-4E2F-4D60-B0A5-418A14781AB6}" type="pres">
      <dgm:prSet presAssocID="{4AE6E317-FD37-425A-AAA1-254226A730FF}" presName="node" presStyleLbl="node1" presStyleIdx="1" presStyleCnt="6" custScaleX="289816">
        <dgm:presLayoutVars>
          <dgm:bulletEnabled val="1"/>
        </dgm:presLayoutVars>
      </dgm:prSet>
      <dgm:spPr/>
    </dgm:pt>
    <dgm:pt modelId="{71DEB943-2C80-4E7A-B0EA-02ECF843B9C7}" type="pres">
      <dgm:prSet presAssocID="{8A11BE05-52A9-422D-9104-635615FBC759}" presName="sibTrans" presStyleLbl="sibTrans2D1" presStyleIdx="1" presStyleCnt="5"/>
      <dgm:spPr/>
    </dgm:pt>
    <dgm:pt modelId="{4A589552-874E-4F4C-ABDE-09DB1E11627B}" type="pres">
      <dgm:prSet presAssocID="{8A11BE05-52A9-422D-9104-635615FBC759}" presName="connectorText" presStyleLbl="sibTrans2D1" presStyleIdx="1" presStyleCnt="5"/>
      <dgm:spPr/>
    </dgm:pt>
    <dgm:pt modelId="{ABABBD60-A695-4FFE-8DB8-939AC9BD2631}" type="pres">
      <dgm:prSet presAssocID="{567AD12B-0B62-4DC4-A8A3-E43D0EC71C5D}" presName="node" presStyleLbl="node1" presStyleIdx="2" presStyleCnt="6" custScaleX="289816">
        <dgm:presLayoutVars>
          <dgm:bulletEnabled val="1"/>
        </dgm:presLayoutVars>
      </dgm:prSet>
      <dgm:spPr/>
    </dgm:pt>
    <dgm:pt modelId="{56C3D19C-3D18-40C6-8B07-B26DEE62DAC2}" type="pres">
      <dgm:prSet presAssocID="{7EB9A7C3-D964-4523-966A-08B91454C5C9}" presName="sibTrans" presStyleLbl="sibTrans2D1" presStyleIdx="2" presStyleCnt="5"/>
      <dgm:spPr/>
    </dgm:pt>
    <dgm:pt modelId="{19302E6F-FE0C-4895-B61F-ABC73738871F}" type="pres">
      <dgm:prSet presAssocID="{7EB9A7C3-D964-4523-966A-08B91454C5C9}" presName="connectorText" presStyleLbl="sibTrans2D1" presStyleIdx="2" presStyleCnt="5"/>
      <dgm:spPr/>
    </dgm:pt>
    <dgm:pt modelId="{6BDD9DA6-5B87-4B50-920F-917ECED9B827}" type="pres">
      <dgm:prSet presAssocID="{A3EE938C-BF4E-4258-9967-9F6C688EE5A2}" presName="node" presStyleLbl="node1" presStyleIdx="3" presStyleCnt="6" custScaleX="289816" custLinFactNeighborX="18823" custLinFactNeighborY="6767">
        <dgm:presLayoutVars>
          <dgm:bulletEnabled val="1"/>
        </dgm:presLayoutVars>
      </dgm:prSet>
      <dgm:spPr/>
    </dgm:pt>
    <dgm:pt modelId="{5B9F349E-90C0-4968-8409-3A142DA8F571}" type="pres">
      <dgm:prSet presAssocID="{54568DC7-7087-4F36-8E6F-D1F8170ADE43}" presName="sibTrans" presStyleLbl="sibTrans2D1" presStyleIdx="3" presStyleCnt="5"/>
      <dgm:spPr/>
    </dgm:pt>
    <dgm:pt modelId="{D4BCD425-CAB5-4E28-8FE0-7D1EDF5646E2}" type="pres">
      <dgm:prSet presAssocID="{54568DC7-7087-4F36-8E6F-D1F8170ADE43}" presName="connectorText" presStyleLbl="sibTrans2D1" presStyleIdx="3" presStyleCnt="5"/>
      <dgm:spPr/>
    </dgm:pt>
    <dgm:pt modelId="{A9242AB9-87AB-4392-BBA8-93AEBB939C49}" type="pres">
      <dgm:prSet presAssocID="{FC7EFFF6-83DC-46A8-9BB0-5A9B6FE1211D}" presName="node" presStyleLbl="node1" presStyleIdx="4" presStyleCnt="6" custScaleX="289816">
        <dgm:presLayoutVars>
          <dgm:bulletEnabled val="1"/>
        </dgm:presLayoutVars>
      </dgm:prSet>
      <dgm:spPr/>
    </dgm:pt>
    <dgm:pt modelId="{C245FEA3-5F52-41CC-95F5-5951750CBAC4}" type="pres">
      <dgm:prSet presAssocID="{F90E3430-26CF-4B1E-952F-39698B50FA55}" presName="sibTrans" presStyleLbl="sibTrans2D1" presStyleIdx="4" presStyleCnt="5"/>
      <dgm:spPr/>
    </dgm:pt>
    <dgm:pt modelId="{F432FAC5-2575-42EF-A959-89869A2B5468}" type="pres">
      <dgm:prSet presAssocID="{F90E3430-26CF-4B1E-952F-39698B50FA55}" presName="connectorText" presStyleLbl="sibTrans2D1" presStyleIdx="4" presStyleCnt="5"/>
      <dgm:spPr/>
    </dgm:pt>
    <dgm:pt modelId="{3E287CEA-685B-4BFC-846F-D0A82C0866B4}" type="pres">
      <dgm:prSet presAssocID="{0B6E515C-025B-41CA-9DFD-1529F5A3567B}" presName="node" presStyleLbl="node1" presStyleIdx="5" presStyleCnt="6" custScaleX="289816">
        <dgm:presLayoutVars>
          <dgm:bulletEnabled val="1"/>
        </dgm:presLayoutVars>
      </dgm:prSet>
      <dgm:spPr/>
    </dgm:pt>
  </dgm:ptLst>
  <dgm:cxnLst>
    <dgm:cxn modelId="{B906A103-5996-46CE-AF16-D73696CCB02A}" type="presOf" srcId="{504E3E19-CD9E-46AF-A8BB-17C316EB6231}" destId="{973E82E5-F688-453E-835C-0FB8A85CD283}" srcOrd="0" destOrd="0" presId="urn:microsoft.com/office/officeart/2005/8/layout/process2"/>
    <dgm:cxn modelId="{FCDB6604-2F0E-4D03-A51B-EE3B86D2AB7D}" type="presOf" srcId="{7EB9A7C3-D964-4523-966A-08B91454C5C9}" destId="{19302E6F-FE0C-4895-B61F-ABC73738871F}" srcOrd="1" destOrd="0" presId="urn:microsoft.com/office/officeart/2005/8/layout/process2"/>
    <dgm:cxn modelId="{683D7414-B86E-4C76-AEF7-4CBF82E6AD36}" type="presOf" srcId="{4AE6E317-FD37-425A-AAA1-254226A730FF}" destId="{BC9C5441-4E2F-4D60-B0A5-418A14781AB6}" srcOrd="0" destOrd="0" presId="urn:microsoft.com/office/officeart/2005/8/layout/process2"/>
    <dgm:cxn modelId="{3981FE23-D41E-46BD-8C3F-613A644D6E8D}" srcId="{504E3E19-CD9E-46AF-A8BB-17C316EB6231}" destId="{567AD12B-0B62-4DC4-A8A3-E43D0EC71C5D}" srcOrd="2" destOrd="0" parTransId="{AF2943B4-3CB1-40A7-8439-883DDE541CAE}" sibTransId="{7EB9A7C3-D964-4523-966A-08B91454C5C9}"/>
    <dgm:cxn modelId="{4A1DF232-DCC7-4DE7-AF1F-CEDD131F030E}" srcId="{504E3E19-CD9E-46AF-A8BB-17C316EB6231}" destId="{0B6E515C-025B-41CA-9DFD-1529F5A3567B}" srcOrd="5" destOrd="0" parTransId="{996A72B5-E240-4688-9AA0-9DEDE05C21D4}" sibTransId="{9F914336-C4F6-45E4-AD7A-6B22D31D1D17}"/>
    <dgm:cxn modelId="{D8686E3D-6FF2-4383-B0A8-B1CA13969E06}" type="presOf" srcId="{54568DC7-7087-4F36-8E6F-D1F8170ADE43}" destId="{D4BCD425-CAB5-4E28-8FE0-7D1EDF5646E2}" srcOrd="1" destOrd="0" presId="urn:microsoft.com/office/officeart/2005/8/layout/process2"/>
    <dgm:cxn modelId="{5C2E105C-D7F3-4F3D-9FC5-02500CFEFE54}" type="presOf" srcId="{F90E3430-26CF-4B1E-952F-39698B50FA55}" destId="{C245FEA3-5F52-41CC-95F5-5951750CBAC4}" srcOrd="0" destOrd="0" presId="urn:microsoft.com/office/officeart/2005/8/layout/process2"/>
    <dgm:cxn modelId="{712FCB5C-58C3-4750-9498-B36B99D2C941}" type="presOf" srcId="{F90E3430-26CF-4B1E-952F-39698B50FA55}" destId="{F432FAC5-2575-42EF-A959-89869A2B5468}" srcOrd="1" destOrd="0" presId="urn:microsoft.com/office/officeart/2005/8/layout/process2"/>
    <dgm:cxn modelId="{CF7E696C-85B0-4670-A4B0-A8493EE97226}" type="presOf" srcId="{567AD12B-0B62-4DC4-A8A3-E43D0EC71C5D}" destId="{ABABBD60-A695-4FFE-8DB8-939AC9BD2631}" srcOrd="0" destOrd="0" presId="urn:microsoft.com/office/officeart/2005/8/layout/process2"/>
    <dgm:cxn modelId="{2C2A4173-C646-4306-8131-162901E972C8}" type="presOf" srcId="{7EB9A7C3-D964-4523-966A-08B91454C5C9}" destId="{56C3D19C-3D18-40C6-8B07-B26DEE62DAC2}" srcOrd="0" destOrd="0" presId="urn:microsoft.com/office/officeart/2005/8/layout/process2"/>
    <dgm:cxn modelId="{8A0CF159-688E-434D-9D1A-4B3110E75A55}" type="presOf" srcId="{54568DC7-7087-4F36-8E6F-D1F8170ADE43}" destId="{5B9F349E-90C0-4968-8409-3A142DA8F571}" srcOrd="0" destOrd="0" presId="urn:microsoft.com/office/officeart/2005/8/layout/process2"/>
    <dgm:cxn modelId="{D2EB7982-6FF6-486D-98A5-86310E6EE5BB}" srcId="{504E3E19-CD9E-46AF-A8BB-17C316EB6231}" destId="{A3EE938C-BF4E-4258-9967-9F6C688EE5A2}" srcOrd="3" destOrd="0" parTransId="{F3A5BD7F-92AF-4814-BBF2-781260EDFA83}" sibTransId="{54568DC7-7087-4F36-8E6F-D1F8170ADE43}"/>
    <dgm:cxn modelId="{C57BBF85-0838-42B4-93E3-A1C4C53B267C}" type="presOf" srcId="{3CDBB2C0-4644-4347-B4EC-E1F2A1614FED}" destId="{F0C12154-5FF2-413B-99B4-9A795AD51AA2}" srcOrd="0" destOrd="0" presId="urn:microsoft.com/office/officeart/2005/8/layout/process2"/>
    <dgm:cxn modelId="{5A7963A8-0B8C-46EF-B6B5-196B8A435286}" srcId="{504E3E19-CD9E-46AF-A8BB-17C316EB6231}" destId="{4AE6E317-FD37-425A-AAA1-254226A730FF}" srcOrd="1" destOrd="0" parTransId="{CF289D26-E445-4D22-80FD-F51668847404}" sibTransId="{8A11BE05-52A9-422D-9104-635615FBC759}"/>
    <dgm:cxn modelId="{17F33BAC-0B45-47E7-80CA-C4F1388D60A5}" type="presOf" srcId="{35591B77-276C-449C-8346-CCB50FE4B81E}" destId="{1886A0B5-7C64-40B5-8563-78802A9363F6}" srcOrd="1" destOrd="0" presId="urn:microsoft.com/office/officeart/2005/8/layout/process2"/>
    <dgm:cxn modelId="{E2D4F1AD-82D1-43AA-8813-C282142BA1CC}" type="presOf" srcId="{8A11BE05-52A9-422D-9104-635615FBC759}" destId="{71DEB943-2C80-4E7A-B0EA-02ECF843B9C7}" srcOrd="0" destOrd="0" presId="urn:microsoft.com/office/officeart/2005/8/layout/process2"/>
    <dgm:cxn modelId="{3B7531B1-ED5A-4E96-83F0-26322C43EA4B}" srcId="{504E3E19-CD9E-46AF-A8BB-17C316EB6231}" destId="{3CDBB2C0-4644-4347-B4EC-E1F2A1614FED}" srcOrd="0" destOrd="0" parTransId="{811FBBC3-9893-4696-AD2D-5A03076BE644}" sibTransId="{35591B77-276C-449C-8346-CCB50FE4B81E}"/>
    <dgm:cxn modelId="{4472E8B9-4C77-4CA5-9EF5-0D38C8EA44B3}" type="presOf" srcId="{FC7EFFF6-83DC-46A8-9BB0-5A9B6FE1211D}" destId="{A9242AB9-87AB-4392-BBA8-93AEBB939C49}" srcOrd="0" destOrd="0" presId="urn:microsoft.com/office/officeart/2005/8/layout/process2"/>
    <dgm:cxn modelId="{9FB38CC7-E067-4803-B656-8A78AB014167}" type="presOf" srcId="{0B6E515C-025B-41CA-9DFD-1529F5A3567B}" destId="{3E287CEA-685B-4BFC-846F-D0A82C0866B4}" srcOrd="0" destOrd="0" presId="urn:microsoft.com/office/officeart/2005/8/layout/process2"/>
    <dgm:cxn modelId="{3466F6D6-E18E-45FB-A20B-B694C3298DDE}" type="presOf" srcId="{8A11BE05-52A9-422D-9104-635615FBC759}" destId="{4A589552-874E-4F4C-ABDE-09DB1E11627B}" srcOrd="1" destOrd="0" presId="urn:microsoft.com/office/officeart/2005/8/layout/process2"/>
    <dgm:cxn modelId="{AECFA7F0-A7D4-4C41-B6F6-F6C73E6FBE7A}" type="presOf" srcId="{35591B77-276C-449C-8346-CCB50FE4B81E}" destId="{0B61C688-5BAC-40E9-B9BA-F01F504F2219}" srcOrd="0" destOrd="0" presId="urn:microsoft.com/office/officeart/2005/8/layout/process2"/>
    <dgm:cxn modelId="{50132BF5-780A-47D4-ACA4-C1D3304988D3}" srcId="{504E3E19-CD9E-46AF-A8BB-17C316EB6231}" destId="{FC7EFFF6-83DC-46A8-9BB0-5A9B6FE1211D}" srcOrd="4" destOrd="0" parTransId="{8F0235AD-854B-43C7-A415-BBF9B6136E3D}" sibTransId="{F90E3430-26CF-4B1E-952F-39698B50FA55}"/>
    <dgm:cxn modelId="{6ED6D1FE-20CB-4502-A8B1-4FB3DF73AF47}" type="presOf" srcId="{A3EE938C-BF4E-4258-9967-9F6C688EE5A2}" destId="{6BDD9DA6-5B87-4B50-920F-917ECED9B827}" srcOrd="0" destOrd="0" presId="urn:microsoft.com/office/officeart/2005/8/layout/process2"/>
    <dgm:cxn modelId="{57F8A534-78BC-4A21-A461-1FBB31CB0C15}" type="presParOf" srcId="{973E82E5-F688-453E-835C-0FB8A85CD283}" destId="{F0C12154-5FF2-413B-99B4-9A795AD51AA2}" srcOrd="0" destOrd="0" presId="urn:microsoft.com/office/officeart/2005/8/layout/process2"/>
    <dgm:cxn modelId="{DC0A1C96-350F-44DB-8063-C5AD26AE9517}" type="presParOf" srcId="{973E82E5-F688-453E-835C-0FB8A85CD283}" destId="{0B61C688-5BAC-40E9-B9BA-F01F504F2219}" srcOrd="1" destOrd="0" presId="urn:microsoft.com/office/officeart/2005/8/layout/process2"/>
    <dgm:cxn modelId="{9920BE1C-B432-47C1-98B2-69FA8A2A785F}" type="presParOf" srcId="{0B61C688-5BAC-40E9-B9BA-F01F504F2219}" destId="{1886A0B5-7C64-40B5-8563-78802A9363F6}" srcOrd="0" destOrd="0" presId="urn:microsoft.com/office/officeart/2005/8/layout/process2"/>
    <dgm:cxn modelId="{80106572-C266-48F0-8D5D-2C9A166887CB}" type="presParOf" srcId="{973E82E5-F688-453E-835C-0FB8A85CD283}" destId="{BC9C5441-4E2F-4D60-B0A5-418A14781AB6}" srcOrd="2" destOrd="0" presId="urn:microsoft.com/office/officeart/2005/8/layout/process2"/>
    <dgm:cxn modelId="{E741FCF4-8F22-4137-B526-A14CBDD79786}" type="presParOf" srcId="{973E82E5-F688-453E-835C-0FB8A85CD283}" destId="{71DEB943-2C80-4E7A-B0EA-02ECF843B9C7}" srcOrd="3" destOrd="0" presId="urn:microsoft.com/office/officeart/2005/8/layout/process2"/>
    <dgm:cxn modelId="{52A145B6-29AB-4201-A988-C594A909E647}" type="presParOf" srcId="{71DEB943-2C80-4E7A-B0EA-02ECF843B9C7}" destId="{4A589552-874E-4F4C-ABDE-09DB1E11627B}" srcOrd="0" destOrd="0" presId="urn:microsoft.com/office/officeart/2005/8/layout/process2"/>
    <dgm:cxn modelId="{289E7141-E2B8-4FD7-BED4-8FC6F2F02557}" type="presParOf" srcId="{973E82E5-F688-453E-835C-0FB8A85CD283}" destId="{ABABBD60-A695-4FFE-8DB8-939AC9BD2631}" srcOrd="4" destOrd="0" presId="urn:microsoft.com/office/officeart/2005/8/layout/process2"/>
    <dgm:cxn modelId="{0A47A99A-3218-4A8C-B328-48D7AB9BF6E8}" type="presParOf" srcId="{973E82E5-F688-453E-835C-0FB8A85CD283}" destId="{56C3D19C-3D18-40C6-8B07-B26DEE62DAC2}" srcOrd="5" destOrd="0" presId="urn:microsoft.com/office/officeart/2005/8/layout/process2"/>
    <dgm:cxn modelId="{4DFB6ACD-24C2-4736-915B-8934A7837EFA}" type="presParOf" srcId="{56C3D19C-3D18-40C6-8B07-B26DEE62DAC2}" destId="{19302E6F-FE0C-4895-B61F-ABC73738871F}" srcOrd="0" destOrd="0" presId="urn:microsoft.com/office/officeart/2005/8/layout/process2"/>
    <dgm:cxn modelId="{1FC336E4-BBB6-4A60-8B68-E454C89D9B6F}" type="presParOf" srcId="{973E82E5-F688-453E-835C-0FB8A85CD283}" destId="{6BDD9DA6-5B87-4B50-920F-917ECED9B827}" srcOrd="6" destOrd="0" presId="urn:microsoft.com/office/officeart/2005/8/layout/process2"/>
    <dgm:cxn modelId="{AC73042A-C2C2-4F4E-858A-CAB5D340F8CD}" type="presParOf" srcId="{973E82E5-F688-453E-835C-0FB8A85CD283}" destId="{5B9F349E-90C0-4968-8409-3A142DA8F571}" srcOrd="7" destOrd="0" presId="urn:microsoft.com/office/officeart/2005/8/layout/process2"/>
    <dgm:cxn modelId="{3EC23E33-DD06-4AFC-9BE1-26645588F18B}" type="presParOf" srcId="{5B9F349E-90C0-4968-8409-3A142DA8F571}" destId="{D4BCD425-CAB5-4E28-8FE0-7D1EDF5646E2}" srcOrd="0" destOrd="0" presId="urn:microsoft.com/office/officeart/2005/8/layout/process2"/>
    <dgm:cxn modelId="{1AAF8CD3-A118-41BF-8006-7E1E9592E9B3}" type="presParOf" srcId="{973E82E5-F688-453E-835C-0FB8A85CD283}" destId="{A9242AB9-87AB-4392-BBA8-93AEBB939C49}" srcOrd="8" destOrd="0" presId="urn:microsoft.com/office/officeart/2005/8/layout/process2"/>
    <dgm:cxn modelId="{6454AC20-C621-43DC-87E4-5AE09C76731B}" type="presParOf" srcId="{973E82E5-F688-453E-835C-0FB8A85CD283}" destId="{C245FEA3-5F52-41CC-95F5-5951750CBAC4}" srcOrd="9" destOrd="0" presId="urn:microsoft.com/office/officeart/2005/8/layout/process2"/>
    <dgm:cxn modelId="{C9735D9C-D2EC-4B32-B604-F66BE6BAEC59}" type="presParOf" srcId="{C245FEA3-5F52-41CC-95F5-5951750CBAC4}" destId="{F432FAC5-2575-42EF-A959-89869A2B5468}" srcOrd="0" destOrd="0" presId="urn:microsoft.com/office/officeart/2005/8/layout/process2"/>
    <dgm:cxn modelId="{0A9F797C-2557-4030-8816-CF2DBA1DCDDC}" type="presParOf" srcId="{973E82E5-F688-453E-835C-0FB8A85CD283}" destId="{3E287CEA-685B-4BFC-846F-D0A82C0866B4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04E3E19-CD9E-46AF-A8BB-17C316EB6231}" type="doc">
      <dgm:prSet loTypeId="urn:microsoft.com/office/officeart/2005/8/layout/process2" loCatId="process" qsTypeId="urn:microsoft.com/office/officeart/2005/8/quickstyle/simple1" qsCatId="simple" csTypeId="urn:microsoft.com/office/officeart/2005/8/colors/accent2_1" csCatId="accent2" phldr="1"/>
      <dgm:spPr/>
    </dgm:pt>
    <dgm:pt modelId="{3CDBB2C0-4644-4347-B4EC-E1F2A1614FED}">
      <dgm:prSet phldrT="[Text]"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1000" b="1" dirty="0" err="1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Persiapan</a:t>
          </a:r>
          <a:r>
            <a:rPr lang="en-US" sz="1000" b="1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PBJ </a:t>
          </a:r>
          <a:r>
            <a:rPr lang="en-US" sz="1000" b="1" dirty="0" err="1">
              <a:solidFill>
                <a:schemeClr val="bg1"/>
              </a:solidFill>
              <a:latin typeface="Arial" pitchFamily="34" charset="0"/>
              <a:cs typeface="Arial" pitchFamily="34" charset="0"/>
            </a:rPr>
            <a:t>Melalui</a:t>
          </a:r>
          <a:r>
            <a:rPr lang="en-US" sz="1000" b="1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sz="1000" b="1" dirty="0" err="1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Penyedia</a:t>
          </a:r>
          <a:endParaRPr lang="en-US" sz="1000" b="1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811FBBC3-9893-4696-AD2D-5A03076BE644}" type="parTrans" cxnId="{3B7531B1-ED5A-4E96-83F0-26322C43EA4B}">
      <dgm:prSet/>
      <dgm:spPr/>
      <dgm:t>
        <a:bodyPr/>
        <a:lstStyle/>
        <a:p>
          <a:endParaRPr lang="en-US" sz="1000">
            <a:latin typeface="Arial" pitchFamily="34" charset="0"/>
            <a:cs typeface="Arial" pitchFamily="34" charset="0"/>
          </a:endParaRPr>
        </a:p>
      </dgm:t>
    </dgm:pt>
    <dgm:pt modelId="{35591B77-276C-449C-8346-CCB50FE4B81E}" type="sibTrans" cxnId="{3B7531B1-ED5A-4E96-83F0-26322C43EA4B}">
      <dgm:prSet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endParaRPr lang="en-US" sz="1000">
            <a:latin typeface="Arial" pitchFamily="34" charset="0"/>
            <a:cs typeface="Arial" pitchFamily="34" charset="0"/>
          </a:endParaRPr>
        </a:p>
      </dgm:t>
    </dgm:pt>
    <dgm:pt modelId="{4AE6E317-FD37-425A-AAA1-254226A730FF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solidFill>
          <a:schemeClr val="accent1"/>
        </a:solidFill>
      </dgm:spPr>
      <dgm:t>
        <a:bodyPr/>
        <a:lstStyle/>
        <a:p>
          <a:r>
            <a:rPr lang="en-US" sz="1000" dirty="0" err="1">
              <a:solidFill>
                <a:schemeClr val="bg1"/>
              </a:solidFill>
              <a:latin typeface="Arial" pitchFamily="34" charset="0"/>
              <a:cs typeface="Arial" pitchFamily="34" charset="0"/>
            </a:rPr>
            <a:t>Menetapkan</a:t>
          </a:r>
          <a:r>
            <a: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HPS</a:t>
          </a:r>
        </a:p>
      </dgm:t>
    </dgm:pt>
    <dgm:pt modelId="{CF289D26-E445-4D22-80FD-F51668847404}" type="parTrans" cxnId="{5A7963A8-0B8C-46EF-B6B5-196B8A435286}">
      <dgm:prSet/>
      <dgm:spPr/>
      <dgm:t>
        <a:bodyPr/>
        <a:lstStyle/>
        <a:p>
          <a:endParaRPr lang="en-US" sz="1000">
            <a:latin typeface="Arial" pitchFamily="34" charset="0"/>
            <a:cs typeface="Arial" pitchFamily="34" charset="0"/>
          </a:endParaRPr>
        </a:p>
      </dgm:t>
    </dgm:pt>
    <dgm:pt modelId="{8A11BE05-52A9-422D-9104-635615FBC759}" type="sibTrans" cxnId="{5A7963A8-0B8C-46EF-B6B5-196B8A435286}">
      <dgm:prSet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endParaRPr lang="en-US" sz="1000">
            <a:latin typeface="Arial" pitchFamily="34" charset="0"/>
            <a:cs typeface="Arial" pitchFamily="34" charset="0"/>
          </a:endParaRPr>
        </a:p>
      </dgm:t>
    </dgm:pt>
    <dgm:pt modelId="{567AD12B-0B62-4DC4-A8A3-E43D0EC71C5D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solidFill>
          <a:schemeClr val="accent1"/>
        </a:solidFill>
      </dgm:spPr>
      <dgm:t>
        <a:bodyPr/>
        <a:lstStyle/>
        <a:p>
          <a:r>
            <a:rPr lang="en-US" sz="1000" dirty="0" err="1">
              <a:solidFill>
                <a:schemeClr val="bg1"/>
              </a:solidFill>
              <a:latin typeface="Arial" pitchFamily="34" charset="0"/>
              <a:cs typeface="Arial" pitchFamily="34" charset="0"/>
            </a:rPr>
            <a:t>Menetapkan</a:t>
          </a:r>
          <a:r>
            <a: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sz="1000" dirty="0" err="1">
              <a:solidFill>
                <a:schemeClr val="bg1"/>
              </a:solidFill>
              <a:latin typeface="Arial" pitchFamily="34" charset="0"/>
              <a:cs typeface="Arial" pitchFamily="34" charset="0"/>
            </a:rPr>
            <a:t>rancangan</a:t>
          </a:r>
          <a:r>
            <a: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sz="1000" dirty="0" err="1">
              <a:solidFill>
                <a:schemeClr val="bg1"/>
              </a:solidFill>
              <a:latin typeface="Arial" pitchFamily="34" charset="0"/>
              <a:cs typeface="Arial" pitchFamily="34" charset="0"/>
            </a:rPr>
            <a:t>Kontrak</a:t>
          </a:r>
          <a:endParaRPr lang="en-US" sz="10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AF2943B4-3CB1-40A7-8439-883DDE541CAE}" type="parTrans" cxnId="{3981FE23-D41E-46BD-8C3F-613A644D6E8D}">
      <dgm:prSet/>
      <dgm:spPr/>
      <dgm:t>
        <a:bodyPr/>
        <a:lstStyle/>
        <a:p>
          <a:endParaRPr lang="en-US" sz="1000">
            <a:latin typeface="Arial" pitchFamily="34" charset="0"/>
            <a:cs typeface="Arial" pitchFamily="34" charset="0"/>
          </a:endParaRPr>
        </a:p>
      </dgm:t>
    </dgm:pt>
    <dgm:pt modelId="{7EB9A7C3-D964-4523-966A-08B91454C5C9}" type="sibTrans" cxnId="{3981FE23-D41E-46BD-8C3F-613A644D6E8D}">
      <dgm:prSet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endParaRPr lang="en-US" sz="1000">
            <a:latin typeface="Arial" pitchFamily="34" charset="0"/>
            <a:cs typeface="Arial" pitchFamily="34" charset="0"/>
          </a:endParaRPr>
        </a:p>
      </dgm:t>
    </dgm:pt>
    <dgm:pt modelId="{A3EE938C-BF4E-4258-9967-9F6C688EE5A2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solidFill>
          <a:schemeClr val="accent1"/>
        </a:solidFill>
      </dgm:spPr>
      <dgm:t>
        <a:bodyPr/>
        <a:lstStyle/>
        <a:p>
          <a:r>
            <a: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Menetapkan spesifikasi teknis/KAK</a:t>
          </a:r>
        </a:p>
      </dgm:t>
    </dgm:pt>
    <dgm:pt modelId="{F3A5BD7F-92AF-4814-BBF2-781260EDFA83}" type="parTrans" cxnId="{D2EB7982-6FF6-486D-98A5-86310E6EE5BB}">
      <dgm:prSet/>
      <dgm:spPr/>
      <dgm:t>
        <a:bodyPr/>
        <a:lstStyle/>
        <a:p>
          <a:endParaRPr lang="en-US" sz="1000">
            <a:latin typeface="Arial" pitchFamily="34" charset="0"/>
            <a:cs typeface="Arial" pitchFamily="34" charset="0"/>
          </a:endParaRPr>
        </a:p>
      </dgm:t>
    </dgm:pt>
    <dgm:pt modelId="{54568DC7-7087-4F36-8E6F-D1F8170ADE43}" type="sibTrans" cxnId="{D2EB7982-6FF6-486D-98A5-86310E6EE5BB}">
      <dgm:prSet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endParaRPr lang="en-US" sz="1000">
            <a:latin typeface="Arial" pitchFamily="34" charset="0"/>
            <a:cs typeface="Arial" pitchFamily="34" charset="0"/>
          </a:endParaRPr>
        </a:p>
      </dgm:t>
    </dgm:pt>
    <dgm:pt modelId="{FC7EFFF6-83DC-46A8-9BB0-5A9B6FE1211D}">
      <dgm:prSet phldrT="[Text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solidFill>
          <a:schemeClr val="accent1"/>
        </a:solidFill>
      </dgm:spPr>
      <dgm:t>
        <a:bodyPr/>
        <a:lstStyle/>
        <a:p>
          <a:r>
            <a:rPr lang="id-ID" sz="1000" b="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Menetapkan uang muka, jaminan uang muka, jaminan pelaksanaan, jaminan pemeliharaan,sertifikat garansi dan/atau penyesuai</a:t>
          </a:r>
          <a:r>
            <a:rPr lang="en-US" sz="1000" b="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a</a:t>
          </a:r>
          <a:r>
            <a:rPr lang="id-ID" sz="1000" b="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n harga</a:t>
          </a:r>
          <a:endParaRPr lang="en-US" sz="1000" b="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8F0235AD-854B-43C7-A415-BBF9B6136E3D}" type="parTrans" cxnId="{50132BF5-780A-47D4-ACA4-C1D3304988D3}">
      <dgm:prSet/>
      <dgm:spPr/>
      <dgm:t>
        <a:bodyPr/>
        <a:lstStyle/>
        <a:p>
          <a:endParaRPr lang="en-US" sz="1000">
            <a:latin typeface="Arial" pitchFamily="34" charset="0"/>
            <a:cs typeface="Arial" pitchFamily="34" charset="0"/>
          </a:endParaRPr>
        </a:p>
      </dgm:t>
    </dgm:pt>
    <dgm:pt modelId="{F90E3430-26CF-4B1E-952F-39698B50FA55}" type="sibTrans" cxnId="{50132BF5-780A-47D4-ACA4-C1D3304988D3}">
      <dgm:prSet/>
      <dgm:spPr/>
      <dgm:t>
        <a:bodyPr/>
        <a:lstStyle/>
        <a:p>
          <a:endParaRPr lang="en-US" sz="1000">
            <a:latin typeface="Arial" pitchFamily="34" charset="0"/>
            <a:cs typeface="Arial" pitchFamily="34" charset="0"/>
          </a:endParaRPr>
        </a:p>
      </dgm:t>
    </dgm:pt>
    <dgm:pt modelId="{973E82E5-F688-453E-835C-0FB8A85CD283}" type="pres">
      <dgm:prSet presAssocID="{504E3E19-CD9E-46AF-A8BB-17C316EB6231}" presName="linearFlow" presStyleCnt="0">
        <dgm:presLayoutVars>
          <dgm:resizeHandles val="exact"/>
        </dgm:presLayoutVars>
      </dgm:prSet>
      <dgm:spPr/>
    </dgm:pt>
    <dgm:pt modelId="{F0C12154-5FF2-413B-99B4-9A795AD51AA2}" type="pres">
      <dgm:prSet presAssocID="{3CDBB2C0-4644-4347-B4EC-E1F2A1614FED}" presName="node" presStyleLbl="node1" presStyleIdx="0" presStyleCnt="5" custScaleX="289816" custLinFactNeighborX="-207" custLinFactNeighborY="4151">
        <dgm:presLayoutVars>
          <dgm:bulletEnabled val="1"/>
        </dgm:presLayoutVars>
      </dgm:prSet>
      <dgm:spPr/>
    </dgm:pt>
    <dgm:pt modelId="{0B61C688-5BAC-40E9-B9BA-F01F504F2219}" type="pres">
      <dgm:prSet presAssocID="{35591B77-276C-449C-8346-CCB50FE4B81E}" presName="sibTrans" presStyleLbl="sibTrans2D1" presStyleIdx="0" presStyleCnt="4"/>
      <dgm:spPr/>
    </dgm:pt>
    <dgm:pt modelId="{1886A0B5-7C64-40B5-8563-78802A9363F6}" type="pres">
      <dgm:prSet presAssocID="{35591B77-276C-449C-8346-CCB50FE4B81E}" presName="connectorText" presStyleLbl="sibTrans2D1" presStyleIdx="0" presStyleCnt="4"/>
      <dgm:spPr/>
    </dgm:pt>
    <dgm:pt modelId="{BC9C5441-4E2F-4D60-B0A5-418A14781AB6}" type="pres">
      <dgm:prSet presAssocID="{4AE6E317-FD37-425A-AAA1-254226A730FF}" presName="node" presStyleLbl="node1" presStyleIdx="1" presStyleCnt="5" custScaleX="289816">
        <dgm:presLayoutVars>
          <dgm:bulletEnabled val="1"/>
        </dgm:presLayoutVars>
      </dgm:prSet>
      <dgm:spPr/>
    </dgm:pt>
    <dgm:pt modelId="{71DEB943-2C80-4E7A-B0EA-02ECF843B9C7}" type="pres">
      <dgm:prSet presAssocID="{8A11BE05-52A9-422D-9104-635615FBC759}" presName="sibTrans" presStyleLbl="sibTrans2D1" presStyleIdx="1" presStyleCnt="4"/>
      <dgm:spPr/>
    </dgm:pt>
    <dgm:pt modelId="{4A589552-874E-4F4C-ABDE-09DB1E11627B}" type="pres">
      <dgm:prSet presAssocID="{8A11BE05-52A9-422D-9104-635615FBC759}" presName="connectorText" presStyleLbl="sibTrans2D1" presStyleIdx="1" presStyleCnt="4"/>
      <dgm:spPr/>
    </dgm:pt>
    <dgm:pt modelId="{ABABBD60-A695-4FFE-8DB8-939AC9BD2631}" type="pres">
      <dgm:prSet presAssocID="{567AD12B-0B62-4DC4-A8A3-E43D0EC71C5D}" presName="node" presStyleLbl="node1" presStyleIdx="2" presStyleCnt="5" custScaleX="289816">
        <dgm:presLayoutVars>
          <dgm:bulletEnabled val="1"/>
        </dgm:presLayoutVars>
      </dgm:prSet>
      <dgm:spPr/>
    </dgm:pt>
    <dgm:pt modelId="{56C3D19C-3D18-40C6-8B07-B26DEE62DAC2}" type="pres">
      <dgm:prSet presAssocID="{7EB9A7C3-D964-4523-966A-08B91454C5C9}" presName="sibTrans" presStyleLbl="sibTrans2D1" presStyleIdx="2" presStyleCnt="4"/>
      <dgm:spPr/>
    </dgm:pt>
    <dgm:pt modelId="{19302E6F-FE0C-4895-B61F-ABC73738871F}" type="pres">
      <dgm:prSet presAssocID="{7EB9A7C3-D964-4523-966A-08B91454C5C9}" presName="connectorText" presStyleLbl="sibTrans2D1" presStyleIdx="2" presStyleCnt="4"/>
      <dgm:spPr/>
    </dgm:pt>
    <dgm:pt modelId="{6BDD9DA6-5B87-4B50-920F-917ECED9B827}" type="pres">
      <dgm:prSet presAssocID="{A3EE938C-BF4E-4258-9967-9F6C688EE5A2}" presName="node" presStyleLbl="node1" presStyleIdx="3" presStyleCnt="5" custScaleX="289816">
        <dgm:presLayoutVars>
          <dgm:bulletEnabled val="1"/>
        </dgm:presLayoutVars>
      </dgm:prSet>
      <dgm:spPr/>
    </dgm:pt>
    <dgm:pt modelId="{5B9F349E-90C0-4968-8409-3A142DA8F571}" type="pres">
      <dgm:prSet presAssocID="{54568DC7-7087-4F36-8E6F-D1F8170ADE43}" presName="sibTrans" presStyleLbl="sibTrans2D1" presStyleIdx="3" presStyleCnt="4"/>
      <dgm:spPr/>
    </dgm:pt>
    <dgm:pt modelId="{D4BCD425-CAB5-4E28-8FE0-7D1EDF5646E2}" type="pres">
      <dgm:prSet presAssocID="{54568DC7-7087-4F36-8E6F-D1F8170ADE43}" presName="connectorText" presStyleLbl="sibTrans2D1" presStyleIdx="3" presStyleCnt="4"/>
      <dgm:spPr/>
    </dgm:pt>
    <dgm:pt modelId="{A9242AB9-87AB-4392-BBA8-93AEBB939C49}" type="pres">
      <dgm:prSet presAssocID="{FC7EFFF6-83DC-46A8-9BB0-5A9B6FE1211D}" presName="node" presStyleLbl="node1" presStyleIdx="4" presStyleCnt="5" custScaleX="289816" custScaleY="293553">
        <dgm:presLayoutVars>
          <dgm:bulletEnabled val="1"/>
        </dgm:presLayoutVars>
      </dgm:prSet>
      <dgm:spPr/>
    </dgm:pt>
  </dgm:ptLst>
  <dgm:cxnLst>
    <dgm:cxn modelId="{F3462B18-E196-453F-B56F-D8E8C0AE5383}" type="presOf" srcId="{4AE6E317-FD37-425A-AAA1-254226A730FF}" destId="{BC9C5441-4E2F-4D60-B0A5-418A14781AB6}" srcOrd="0" destOrd="0" presId="urn:microsoft.com/office/officeart/2005/8/layout/process2"/>
    <dgm:cxn modelId="{75C32F1A-AD33-490C-9CF8-BD9865A48575}" type="presOf" srcId="{FC7EFFF6-83DC-46A8-9BB0-5A9B6FE1211D}" destId="{A9242AB9-87AB-4392-BBA8-93AEBB939C49}" srcOrd="0" destOrd="0" presId="urn:microsoft.com/office/officeart/2005/8/layout/process2"/>
    <dgm:cxn modelId="{3981FE23-D41E-46BD-8C3F-613A644D6E8D}" srcId="{504E3E19-CD9E-46AF-A8BB-17C316EB6231}" destId="{567AD12B-0B62-4DC4-A8A3-E43D0EC71C5D}" srcOrd="2" destOrd="0" parTransId="{AF2943B4-3CB1-40A7-8439-883DDE541CAE}" sibTransId="{7EB9A7C3-D964-4523-966A-08B91454C5C9}"/>
    <dgm:cxn modelId="{A09FD332-3B86-4235-87FD-77C205428F1B}" type="presOf" srcId="{35591B77-276C-449C-8346-CCB50FE4B81E}" destId="{1886A0B5-7C64-40B5-8563-78802A9363F6}" srcOrd="1" destOrd="0" presId="urn:microsoft.com/office/officeart/2005/8/layout/process2"/>
    <dgm:cxn modelId="{15546579-3238-47D6-AC2E-572972EBD382}" type="presOf" srcId="{567AD12B-0B62-4DC4-A8A3-E43D0EC71C5D}" destId="{ABABBD60-A695-4FFE-8DB8-939AC9BD2631}" srcOrd="0" destOrd="0" presId="urn:microsoft.com/office/officeart/2005/8/layout/process2"/>
    <dgm:cxn modelId="{D2EB7982-6FF6-486D-98A5-86310E6EE5BB}" srcId="{504E3E19-CD9E-46AF-A8BB-17C316EB6231}" destId="{A3EE938C-BF4E-4258-9967-9F6C688EE5A2}" srcOrd="3" destOrd="0" parTransId="{F3A5BD7F-92AF-4814-BBF2-781260EDFA83}" sibTransId="{54568DC7-7087-4F36-8E6F-D1F8170ADE43}"/>
    <dgm:cxn modelId="{BD6F0C88-F298-4190-A49E-60A978DC7A35}" type="presOf" srcId="{8A11BE05-52A9-422D-9104-635615FBC759}" destId="{4A589552-874E-4F4C-ABDE-09DB1E11627B}" srcOrd="1" destOrd="0" presId="urn:microsoft.com/office/officeart/2005/8/layout/process2"/>
    <dgm:cxn modelId="{DABC278F-554C-40B6-98AE-53AFDF22F56B}" type="presOf" srcId="{7EB9A7C3-D964-4523-966A-08B91454C5C9}" destId="{56C3D19C-3D18-40C6-8B07-B26DEE62DAC2}" srcOrd="0" destOrd="0" presId="urn:microsoft.com/office/officeart/2005/8/layout/process2"/>
    <dgm:cxn modelId="{DE3A93A2-C203-4FB0-AFD6-9A175A29BBBA}" type="presOf" srcId="{3CDBB2C0-4644-4347-B4EC-E1F2A1614FED}" destId="{F0C12154-5FF2-413B-99B4-9A795AD51AA2}" srcOrd="0" destOrd="0" presId="urn:microsoft.com/office/officeart/2005/8/layout/process2"/>
    <dgm:cxn modelId="{5A7963A8-0B8C-46EF-B6B5-196B8A435286}" srcId="{504E3E19-CD9E-46AF-A8BB-17C316EB6231}" destId="{4AE6E317-FD37-425A-AAA1-254226A730FF}" srcOrd="1" destOrd="0" parTransId="{CF289D26-E445-4D22-80FD-F51668847404}" sibTransId="{8A11BE05-52A9-422D-9104-635615FBC759}"/>
    <dgm:cxn modelId="{3B7531B1-ED5A-4E96-83F0-26322C43EA4B}" srcId="{504E3E19-CD9E-46AF-A8BB-17C316EB6231}" destId="{3CDBB2C0-4644-4347-B4EC-E1F2A1614FED}" srcOrd="0" destOrd="0" parTransId="{811FBBC3-9893-4696-AD2D-5A03076BE644}" sibTransId="{35591B77-276C-449C-8346-CCB50FE4B81E}"/>
    <dgm:cxn modelId="{4DA7ECB1-85A6-48D4-98F0-DFBA49500EAA}" type="presOf" srcId="{A3EE938C-BF4E-4258-9967-9F6C688EE5A2}" destId="{6BDD9DA6-5B87-4B50-920F-917ECED9B827}" srcOrd="0" destOrd="0" presId="urn:microsoft.com/office/officeart/2005/8/layout/process2"/>
    <dgm:cxn modelId="{CD8A3AC3-3AD1-4188-8A42-C1C3992F1B31}" type="presOf" srcId="{54568DC7-7087-4F36-8E6F-D1F8170ADE43}" destId="{5B9F349E-90C0-4968-8409-3A142DA8F571}" srcOrd="0" destOrd="0" presId="urn:microsoft.com/office/officeart/2005/8/layout/process2"/>
    <dgm:cxn modelId="{745857C9-1BE8-41D5-897B-2513809DB3D3}" type="presOf" srcId="{8A11BE05-52A9-422D-9104-635615FBC759}" destId="{71DEB943-2C80-4E7A-B0EA-02ECF843B9C7}" srcOrd="0" destOrd="0" presId="urn:microsoft.com/office/officeart/2005/8/layout/process2"/>
    <dgm:cxn modelId="{5CF3C2E0-89F4-42A5-A0C1-922B1E3174B2}" type="presOf" srcId="{54568DC7-7087-4F36-8E6F-D1F8170ADE43}" destId="{D4BCD425-CAB5-4E28-8FE0-7D1EDF5646E2}" srcOrd="1" destOrd="0" presId="urn:microsoft.com/office/officeart/2005/8/layout/process2"/>
    <dgm:cxn modelId="{D18C65E7-BE2E-4446-B80F-3288E2E8F124}" type="presOf" srcId="{35591B77-276C-449C-8346-CCB50FE4B81E}" destId="{0B61C688-5BAC-40E9-B9BA-F01F504F2219}" srcOrd="0" destOrd="0" presId="urn:microsoft.com/office/officeart/2005/8/layout/process2"/>
    <dgm:cxn modelId="{B6D252EF-0A67-49EB-9117-022C13D53284}" type="presOf" srcId="{7EB9A7C3-D964-4523-966A-08B91454C5C9}" destId="{19302E6F-FE0C-4895-B61F-ABC73738871F}" srcOrd="1" destOrd="0" presId="urn:microsoft.com/office/officeart/2005/8/layout/process2"/>
    <dgm:cxn modelId="{50132BF5-780A-47D4-ACA4-C1D3304988D3}" srcId="{504E3E19-CD9E-46AF-A8BB-17C316EB6231}" destId="{FC7EFFF6-83DC-46A8-9BB0-5A9B6FE1211D}" srcOrd="4" destOrd="0" parTransId="{8F0235AD-854B-43C7-A415-BBF9B6136E3D}" sibTransId="{F90E3430-26CF-4B1E-952F-39698B50FA55}"/>
    <dgm:cxn modelId="{E79DCAFF-C241-4EE3-AC23-D1B09EE3F6A7}" type="presOf" srcId="{504E3E19-CD9E-46AF-A8BB-17C316EB6231}" destId="{973E82E5-F688-453E-835C-0FB8A85CD283}" srcOrd="0" destOrd="0" presId="urn:microsoft.com/office/officeart/2005/8/layout/process2"/>
    <dgm:cxn modelId="{986754F2-2140-4049-A313-0B358582DE02}" type="presParOf" srcId="{973E82E5-F688-453E-835C-0FB8A85CD283}" destId="{F0C12154-5FF2-413B-99B4-9A795AD51AA2}" srcOrd="0" destOrd="0" presId="urn:microsoft.com/office/officeart/2005/8/layout/process2"/>
    <dgm:cxn modelId="{8BBF6D73-4AF8-4006-AFFA-4A00172E6D64}" type="presParOf" srcId="{973E82E5-F688-453E-835C-0FB8A85CD283}" destId="{0B61C688-5BAC-40E9-B9BA-F01F504F2219}" srcOrd="1" destOrd="0" presId="urn:microsoft.com/office/officeart/2005/8/layout/process2"/>
    <dgm:cxn modelId="{1F6EA5BC-3542-4F7B-A20A-47C6468B625D}" type="presParOf" srcId="{0B61C688-5BAC-40E9-B9BA-F01F504F2219}" destId="{1886A0B5-7C64-40B5-8563-78802A9363F6}" srcOrd="0" destOrd="0" presId="urn:microsoft.com/office/officeart/2005/8/layout/process2"/>
    <dgm:cxn modelId="{D0ABC1B5-9B4A-4F00-A813-2E16DCBD43E0}" type="presParOf" srcId="{973E82E5-F688-453E-835C-0FB8A85CD283}" destId="{BC9C5441-4E2F-4D60-B0A5-418A14781AB6}" srcOrd="2" destOrd="0" presId="urn:microsoft.com/office/officeart/2005/8/layout/process2"/>
    <dgm:cxn modelId="{5F29EDC3-3CFD-4132-BFDA-5ADC94106852}" type="presParOf" srcId="{973E82E5-F688-453E-835C-0FB8A85CD283}" destId="{71DEB943-2C80-4E7A-B0EA-02ECF843B9C7}" srcOrd="3" destOrd="0" presId="urn:microsoft.com/office/officeart/2005/8/layout/process2"/>
    <dgm:cxn modelId="{EA0F1540-93B1-4FEA-ABFB-69F56CC4ECED}" type="presParOf" srcId="{71DEB943-2C80-4E7A-B0EA-02ECF843B9C7}" destId="{4A589552-874E-4F4C-ABDE-09DB1E11627B}" srcOrd="0" destOrd="0" presId="urn:microsoft.com/office/officeart/2005/8/layout/process2"/>
    <dgm:cxn modelId="{DA758A08-A149-4E9B-840E-69C18B58D9A4}" type="presParOf" srcId="{973E82E5-F688-453E-835C-0FB8A85CD283}" destId="{ABABBD60-A695-4FFE-8DB8-939AC9BD2631}" srcOrd="4" destOrd="0" presId="urn:microsoft.com/office/officeart/2005/8/layout/process2"/>
    <dgm:cxn modelId="{4BFF22D1-7256-4173-BB94-D786D9E7D985}" type="presParOf" srcId="{973E82E5-F688-453E-835C-0FB8A85CD283}" destId="{56C3D19C-3D18-40C6-8B07-B26DEE62DAC2}" srcOrd="5" destOrd="0" presId="urn:microsoft.com/office/officeart/2005/8/layout/process2"/>
    <dgm:cxn modelId="{C4E75543-3B75-4A20-8A21-03A0B3045D0E}" type="presParOf" srcId="{56C3D19C-3D18-40C6-8B07-B26DEE62DAC2}" destId="{19302E6F-FE0C-4895-B61F-ABC73738871F}" srcOrd="0" destOrd="0" presId="urn:microsoft.com/office/officeart/2005/8/layout/process2"/>
    <dgm:cxn modelId="{7E3BF99E-8C15-49A4-B878-9F5273D91F30}" type="presParOf" srcId="{973E82E5-F688-453E-835C-0FB8A85CD283}" destId="{6BDD9DA6-5B87-4B50-920F-917ECED9B827}" srcOrd="6" destOrd="0" presId="urn:microsoft.com/office/officeart/2005/8/layout/process2"/>
    <dgm:cxn modelId="{9BB860E0-0C8A-4512-A3A0-C2C05FBD4254}" type="presParOf" srcId="{973E82E5-F688-453E-835C-0FB8A85CD283}" destId="{5B9F349E-90C0-4968-8409-3A142DA8F571}" srcOrd="7" destOrd="0" presId="urn:microsoft.com/office/officeart/2005/8/layout/process2"/>
    <dgm:cxn modelId="{A2B88980-D19C-4C11-A3BD-471E386A0939}" type="presParOf" srcId="{5B9F349E-90C0-4968-8409-3A142DA8F571}" destId="{D4BCD425-CAB5-4E28-8FE0-7D1EDF5646E2}" srcOrd="0" destOrd="0" presId="urn:microsoft.com/office/officeart/2005/8/layout/process2"/>
    <dgm:cxn modelId="{72BD68E9-306C-4376-950C-F582E87F852E}" type="presParOf" srcId="{973E82E5-F688-453E-835C-0FB8A85CD283}" destId="{A9242AB9-87AB-4392-BBA8-93AEBB939C49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04E3E19-CD9E-46AF-A8BB-17C316EB6231}" type="doc">
      <dgm:prSet loTypeId="urn:microsoft.com/office/officeart/2005/8/layout/process2" loCatId="process" qsTypeId="urn:microsoft.com/office/officeart/2005/8/quickstyle/simple1" qsCatId="simple" csTypeId="urn:microsoft.com/office/officeart/2005/8/colors/accent2_1" csCatId="accent2" phldr="1"/>
      <dgm:spPr/>
    </dgm:pt>
    <dgm:pt modelId="{3CDBB2C0-4644-4347-B4EC-E1F2A1614FED}">
      <dgm:prSet phldrT="[Text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sz="1000" b="1" dirty="0" err="1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Pelaksanaan</a:t>
          </a:r>
          <a:r>
            <a:rPr lang="en-US" sz="1000" b="1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id-ID" sz="1000" b="1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PBJ melalui </a:t>
          </a:r>
          <a:r>
            <a:rPr lang="en-US" sz="1000" b="1" dirty="0" err="1">
              <a:solidFill>
                <a:schemeClr val="bg1"/>
              </a:solidFill>
              <a:latin typeface="Arial" pitchFamily="34" charset="0"/>
              <a:cs typeface="Arial" pitchFamily="34" charset="0"/>
            </a:rPr>
            <a:t>Swakelola</a:t>
          </a:r>
          <a:endParaRPr lang="en-US" sz="1000" b="1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811FBBC3-9893-4696-AD2D-5A03076BE644}" type="parTrans" cxnId="{3B7531B1-ED5A-4E96-83F0-26322C43EA4B}">
      <dgm:prSet/>
      <dgm:spPr/>
      <dgm:t>
        <a:bodyPr/>
        <a:lstStyle/>
        <a:p>
          <a:endParaRPr lang="en-US" sz="10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35591B77-276C-449C-8346-CCB50FE4B81E}" type="sibTrans" cxnId="{3B7531B1-ED5A-4E96-83F0-26322C43EA4B}">
      <dgm:prSet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endParaRPr lang="en-US" sz="10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4AE6E317-FD37-425A-AAA1-254226A730FF}">
      <dgm:prSet phldrT="[Text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solidFill>
          <a:schemeClr val="accent3">
            <a:lumMod val="60000"/>
            <a:lumOff val="40000"/>
          </a:schemeClr>
        </a:solidFill>
        <a:ln>
          <a:solidFill>
            <a:srgbClr val="92D050"/>
          </a:solidFill>
        </a:ln>
      </dgm:spPr>
      <dgm:t>
        <a:bodyPr/>
        <a:lstStyle/>
        <a:p>
          <a:r>
            <a: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Pelaksanaan Swakelola</a:t>
          </a:r>
          <a:br>
            <a: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</a:br>
          <a:r>
            <a: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Tipe (I, II, III, IV)</a:t>
          </a:r>
        </a:p>
      </dgm:t>
    </dgm:pt>
    <dgm:pt modelId="{CF289D26-E445-4D22-80FD-F51668847404}" type="parTrans" cxnId="{5A7963A8-0B8C-46EF-B6B5-196B8A435286}">
      <dgm:prSet/>
      <dgm:spPr/>
      <dgm:t>
        <a:bodyPr/>
        <a:lstStyle/>
        <a:p>
          <a:endParaRPr lang="en-US" sz="10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8A11BE05-52A9-422D-9104-635615FBC759}" type="sibTrans" cxnId="{5A7963A8-0B8C-46EF-B6B5-196B8A435286}">
      <dgm:prSet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endParaRPr lang="en-US" sz="10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567AD12B-0B62-4DC4-A8A3-E43D0EC71C5D}">
      <dgm:prSet phldrT="[Text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solidFill>
          <a:schemeClr val="accent3">
            <a:lumMod val="60000"/>
            <a:lumOff val="40000"/>
          </a:schemeClr>
        </a:solidFill>
        <a:ln>
          <a:solidFill>
            <a:srgbClr val="92D050"/>
          </a:solidFill>
        </a:ln>
      </dgm:spPr>
      <dgm:t>
        <a:bodyPr/>
        <a:lstStyle/>
        <a:p>
          <a:r>
            <a: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Pembayaran Swakelola</a:t>
          </a:r>
        </a:p>
      </dgm:t>
    </dgm:pt>
    <dgm:pt modelId="{AF2943B4-3CB1-40A7-8439-883DDE541CAE}" type="parTrans" cxnId="{3981FE23-D41E-46BD-8C3F-613A644D6E8D}">
      <dgm:prSet/>
      <dgm:spPr/>
      <dgm:t>
        <a:bodyPr/>
        <a:lstStyle/>
        <a:p>
          <a:endParaRPr lang="en-US" sz="10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7EB9A7C3-D964-4523-966A-08B91454C5C9}" type="sibTrans" cxnId="{3981FE23-D41E-46BD-8C3F-613A644D6E8D}">
      <dgm:prSet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endParaRPr lang="en-US" sz="10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3EE938C-BF4E-4258-9967-9F6C688EE5A2}">
      <dgm:prSet phldrT="[Text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solidFill>
          <a:schemeClr val="accent3">
            <a:lumMod val="60000"/>
            <a:lumOff val="40000"/>
          </a:schemeClr>
        </a:solidFill>
        <a:ln>
          <a:solidFill>
            <a:srgbClr val="92D050"/>
          </a:solidFill>
        </a:ln>
      </dgm:spPr>
      <dgm:t>
        <a:bodyPr/>
        <a:lstStyle/>
        <a:p>
          <a:r>
            <a:rPr lang="en-US" sz="10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Pengawasan</a:t>
          </a:r>
          <a:r>
            <a: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dan </a:t>
          </a:r>
          <a:r>
            <a:rPr lang="en-US" sz="10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Pertanggungjawaban</a:t>
          </a:r>
          <a:endParaRPr lang="en-US" sz="10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F3A5BD7F-92AF-4814-BBF2-781260EDFA83}" type="parTrans" cxnId="{D2EB7982-6FF6-486D-98A5-86310E6EE5BB}">
      <dgm:prSet/>
      <dgm:spPr/>
      <dgm:t>
        <a:bodyPr/>
        <a:lstStyle/>
        <a:p>
          <a:endParaRPr lang="en-US" sz="10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54568DC7-7087-4F36-8E6F-D1F8170ADE43}" type="sibTrans" cxnId="{D2EB7982-6FF6-486D-98A5-86310E6EE5BB}">
      <dgm:prSet custT="1"/>
      <dgm:spPr>
        <a:solidFill>
          <a:schemeClr val="accent3">
            <a:lumMod val="50000"/>
          </a:schemeClr>
        </a:solidFill>
      </dgm:spPr>
      <dgm:t>
        <a:bodyPr/>
        <a:lstStyle/>
        <a:p>
          <a:endParaRPr lang="en-US" sz="10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E13B3EB3-3C85-46E7-8518-034C5BFF6F9B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solidFill>
          <a:schemeClr val="accent3">
            <a:lumMod val="60000"/>
            <a:lumOff val="40000"/>
          </a:schemeClr>
        </a:solidFill>
        <a:ln/>
      </dgm:spPr>
      <dgm:t>
        <a:bodyPr spcFirstLastPara="0" vert="horz" wrap="square" lIns="38100" tIns="38100" rIns="38100" bIns="38100" numCol="1" spcCol="1270" anchor="ctr" anchorCtr="0"/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>
              <a:solidFill>
                <a:prstClr val="black"/>
              </a:solidFill>
              <a:latin typeface="Arial" pitchFamily="34" charset="0"/>
              <a:ea typeface="+mn-ea"/>
              <a:cs typeface="Arial" pitchFamily="34" charset="0"/>
            </a:rPr>
            <a:t>Serah</a:t>
          </a:r>
          <a:r>
            <a:rPr lang="en-US" sz="1000" kern="1200" dirty="0">
              <a:solidFill>
                <a:prstClr val="black"/>
              </a:solidFill>
              <a:latin typeface="Arial" pitchFamily="34" charset="0"/>
              <a:ea typeface="+mn-ea"/>
              <a:cs typeface="Arial" pitchFamily="34" charset="0"/>
            </a:rPr>
            <a:t> </a:t>
          </a:r>
          <a:r>
            <a:rPr lang="en-US" sz="1000" kern="1200" dirty="0" err="1">
              <a:solidFill>
                <a:prstClr val="black"/>
              </a:solidFill>
              <a:latin typeface="Arial" pitchFamily="34" charset="0"/>
              <a:ea typeface="+mn-ea"/>
              <a:cs typeface="Arial" pitchFamily="34" charset="0"/>
            </a:rPr>
            <a:t>Terima</a:t>
          </a:r>
          <a:r>
            <a:rPr lang="en-US" sz="1000" kern="1200" dirty="0">
              <a:solidFill>
                <a:prstClr val="black"/>
              </a:solidFill>
              <a:latin typeface="Arial" pitchFamily="34" charset="0"/>
              <a:ea typeface="+mn-ea"/>
              <a:cs typeface="Arial" pitchFamily="34" charset="0"/>
            </a:rPr>
            <a:t> Hasil </a:t>
          </a:r>
          <a:r>
            <a:rPr lang="en-US" sz="1000" kern="1200" dirty="0" err="1">
              <a:solidFill>
                <a:prstClr val="black"/>
              </a:solidFill>
              <a:latin typeface="Arial" pitchFamily="34" charset="0"/>
              <a:ea typeface="+mn-ea"/>
              <a:cs typeface="Arial" pitchFamily="34" charset="0"/>
            </a:rPr>
            <a:t>Pekerjaan</a:t>
          </a:r>
          <a:endParaRPr lang="en-ID" sz="1000" kern="1200" dirty="0">
            <a:solidFill>
              <a:prstClr val="black"/>
            </a:solidFill>
            <a:latin typeface="Arial" pitchFamily="34" charset="0"/>
            <a:ea typeface="+mn-ea"/>
            <a:cs typeface="Arial" pitchFamily="34" charset="0"/>
          </a:endParaRPr>
        </a:p>
      </dgm:t>
    </dgm:pt>
    <dgm:pt modelId="{912A77E2-135A-40A1-9066-07E959EE015B}" type="parTrans" cxnId="{42889EED-09F3-4A60-954E-EFB54E1E2544}">
      <dgm:prSet/>
      <dgm:spPr/>
      <dgm:t>
        <a:bodyPr/>
        <a:lstStyle/>
        <a:p>
          <a:endParaRPr lang="en-ID"/>
        </a:p>
      </dgm:t>
    </dgm:pt>
    <dgm:pt modelId="{F1DC1E1D-79B9-4363-A9D8-C5F3B992C6DF}" type="sibTrans" cxnId="{42889EED-09F3-4A60-954E-EFB54E1E2544}">
      <dgm:prSet/>
      <dgm:spPr/>
      <dgm:t>
        <a:bodyPr/>
        <a:lstStyle/>
        <a:p>
          <a:endParaRPr lang="en-ID"/>
        </a:p>
      </dgm:t>
    </dgm:pt>
    <dgm:pt modelId="{973E82E5-F688-453E-835C-0FB8A85CD283}" type="pres">
      <dgm:prSet presAssocID="{504E3E19-CD9E-46AF-A8BB-17C316EB6231}" presName="linearFlow" presStyleCnt="0">
        <dgm:presLayoutVars>
          <dgm:resizeHandles val="exact"/>
        </dgm:presLayoutVars>
      </dgm:prSet>
      <dgm:spPr/>
    </dgm:pt>
    <dgm:pt modelId="{F0C12154-5FF2-413B-99B4-9A795AD51AA2}" type="pres">
      <dgm:prSet presAssocID="{3CDBB2C0-4644-4347-B4EC-E1F2A1614FED}" presName="node" presStyleLbl="node1" presStyleIdx="0" presStyleCnt="5" custScaleX="115065" custLinFactNeighborY="-37628">
        <dgm:presLayoutVars>
          <dgm:bulletEnabled val="1"/>
        </dgm:presLayoutVars>
      </dgm:prSet>
      <dgm:spPr/>
    </dgm:pt>
    <dgm:pt modelId="{0B61C688-5BAC-40E9-B9BA-F01F504F2219}" type="pres">
      <dgm:prSet presAssocID="{35591B77-276C-449C-8346-CCB50FE4B81E}" presName="sibTrans" presStyleLbl="sibTrans2D1" presStyleIdx="0" presStyleCnt="4"/>
      <dgm:spPr/>
    </dgm:pt>
    <dgm:pt modelId="{1886A0B5-7C64-40B5-8563-78802A9363F6}" type="pres">
      <dgm:prSet presAssocID="{35591B77-276C-449C-8346-CCB50FE4B81E}" presName="connectorText" presStyleLbl="sibTrans2D1" presStyleIdx="0" presStyleCnt="4"/>
      <dgm:spPr/>
    </dgm:pt>
    <dgm:pt modelId="{BC9C5441-4E2F-4D60-B0A5-418A14781AB6}" type="pres">
      <dgm:prSet presAssocID="{4AE6E317-FD37-425A-AAA1-254226A730FF}" presName="node" presStyleLbl="node1" presStyleIdx="1" presStyleCnt="5" custScaleX="112360" custScaleY="177757">
        <dgm:presLayoutVars>
          <dgm:bulletEnabled val="1"/>
        </dgm:presLayoutVars>
      </dgm:prSet>
      <dgm:spPr/>
    </dgm:pt>
    <dgm:pt modelId="{71DEB943-2C80-4E7A-B0EA-02ECF843B9C7}" type="pres">
      <dgm:prSet presAssocID="{8A11BE05-52A9-422D-9104-635615FBC759}" presName="sibTrans" presStyleLbl="sibTrans2D1" presStyleIdx="1" presStyleCnt="4"/>
      <dgm:spPr/>
    </dgm:pt>
    <dgm:pt modelId="{4A589552-874E-4F4C-ABDE-09DB1E11627B}" type="pres">
      <dgm:prSet presAssocID="{8A11BE05-52A9-422D-9104-635615FBC759}" presName="connectorText" presStyleLbl="sibTrans2D1" presStyleIdx="1" presStyleCnt="4"/>
      <dgm:spPr/>
    </dgm:pt>
    <dgm:pt modelId="{ABABBD60-A695-4FFE-8DB8-939AC9BD2631}" type="pres">
      <dgm:prSet presAssocID="{567AD12B-0B62-4DC4-A8A3-E43D0EC71C5D}" presName="node" presStyleLbl="node1" presStyleIdx="2" presStyleCnt="5" custScaleX="112360">
        <dgm:presLayoutVars>
          <dgm:bulletEnabled val="1"/>
        </dgm:presLayoutVars>
      </dgm:prSet>
      <dgm:spPr/>
    </dgm:pt>
    <dgm:pt modelId="{56C3D19C-3D18-40C6-8B07-B26DEE62DAC2}" type="pres">
      <dgm:prSet presAssocID="{7EB9A7C3-D964-4523-966A-08B91454C5C9}" presName="sibTrans" presStyleLbl="sibTrans2D1" presStyleIdx="2" presStyleCnt="4"/>
      <dgm:spPr/>
    </dgm:pt>
    <dgm:pt modelId="{19302E6F-FE0C-4895-B61F-ABC73738871F}" type="pres">
      <dgm:prSet presAssocID="{7EB9A7C3-D964-4523-966A-08B91454C5C9}" presName="connectorText" presStyleLbl="sibTrans2D1" presStyleIdx="2" presStyleCnt="4"/>
      <dgm:spPr/>
    </dgm:pt>
    <dgm:pt modelId="{6BDD9DA6-5B87-4B50-920F-917ECED9B827}" type="pres">
      <dgm:prSet presAssocID="{A3EE938C-BF4E-4258-9967-9F6C688EE5A2}" presName="node" presStyleLbl="node1" presStyleIdx="3" presStyleCnt="5" custScaleX="112360">
        <dgm:presLayoutVars>
          <dgm:bulletEnabled val="1"/>
        </dgm:presLayoutVars>
      </dgm:prSet>
      <dgm:spPr/>
    </dgm:pt>
    <dgm:pt modelId="{C8D20885-2450-43AD-95D9-25C28FCBD35C}" type="pres">
      <dgm:prSet presAssocID="{54568DC7-7087-4F36-8E6F-D1F8170ADE43}" presName="sibTrans" presStyleLbl="sibTrans2D1" presStyleIdx="3" presStyleCnt="4"/>
      <dgm:spPr/>
    </dgm:pt>
    <dgm:pt modelId="{72070DD9-0C75-4FE8-B78B-5976CCD7C47A}" type="pres">
      <dgm:prSet presAssocID="{54568DC7-7087-4F36-8E6F-D1F8170ADE43}" presName="connectorText" presStyleLbl="sibTrans2D1" presStyleIdx="3" presStyleCnt="4"/>
      <dgm:spPr/>
    </dgm:pt>
    <dgm:pt modelId="{7BF1179D-8F8C-4713-8CA1-CD22F4F16771}" type="pres">
      <dgm:prSet presAssocID="{E13B3EB3-3C85-46E7-8518-034C5BFF6F9B}" presName="node" presStyleLbl="node1" presStyleIdx="4" presStyleCnt="5" custScaleX="106879">
        <dgm:presLayoutVars>
          <dgm:bulletEnabled val="1"/>
        </dgm:presLayoutVars>
      </dgm:prSet>
      <dgm:spPr>
        <a:xfrm>
          <a:off x="33454" y="1958432"/>
          <a:ext cx="1304691" cy="326172"/>
        </a:xfrm>
        <a:prstGeom prst="roundRect">
          <a:avLst>
            <a:gd name="adj" fmla="val 10000"/>
          </a:avLst>
        </a:prstGeom>
      </dgm:spPr>
    </dgm:pt>
  </dgm:ptLst>
  <dgm:cxnLst>
    <dgm:cxn modelId="{AC5A5310-531F-448A-B8C8-7485F6ADC794}" type="presOf" srcId="{35591B77-276C-449C-8346-CCB50FE4B81E}" destId="{0B61C688-5BAC-40E9-B9BA-F01F504F2219}" srcOrd="0" destOrd="0" presId="urn:microsoft.com/office/officeart/2005/8/layout/process2"/>
    <dgm:cxn modelId="{19683011-0BAD-4F53-BCF7-D23E05667C33}" type="presOf" srcId="{7EB9A7C3-D964-4523-966A-08B91454C5C9}" destId="{56C3D19C-3D18-40C6-8B07-B26DEE62DAC2}" srcOrd="0" destOrd="0" presId="urn:microsoft.com/office/officeart/2005/8/layout/process2"/>
    <dgm:cxn modelId="{32742E13-D57A-4417-8870-3BBA39480C8B}" type="presOf" srcId="{54568DC7-7087-4F36-8E6F-D1F8170ADE43}" destId="{72070DD9-0C75-4FE8-B78B-5976CCD7C47A}" srcOrd="1" destOrd="0" presId="urn:microsoft.com/office/officeart/2005/8/layout/process2"/>
    <dgm:cxn modelId="{2CE8DB20-69DE-439A-9ABA-A9437DC7438B}" type="presOf" srcId="{4AE6E317-FD37-425A-AAA1-254226A730FF}" destId="{BC9C5441-4E2F-4D60-B0A5-418A14781AB6}" srcOrd="0" destOrd="0" presId="urn:microsoft.com/office/officeart/2005/8/layout/process2"/>
    <dgm:cxn modelId="{DA879E22-4EDB-4C8B-B331-3E0B0CB36F69}" type="presOf" srcId="{567AD12B-0B62-4DC4-A8A3-E43D0EC71C5D}" destId="{ABABBD60-A695-4FFE-8DB8-939AC9BD2631}" srcOrd="0" destOrd="0" presId="urn:microsoft.com/office/officeart/2005/8/layout/process2"/>
    <dgm:cxn modelId="{3981FE23-D41E-46BD-8C3F-613A644D6E8D}" srcId="{504E3E19-CD9E-46AF-A8BB-17C316EB6231}" destId="{567AD12B-0B62-4DC4-A8A3-E43D0EC71C5D}" srcOrd="2" destOrd="0" parTransId="{AF2943B4-3CB1-40A7-8439-883DDE541CAE}" sibTransId="{7EB9A7C3-D964-4523-966A-08B91454C5C9}"/>
    <dgm:cxn modelId="{F311696E-A699-4FF7-B724-8FA01454B9F2}" type="presOf" srcId="{7EB9A7C3-D964-4523-966A-08B91454C5C9}" destId="{19302E6F-FE0C-4895-B61F-ABC73738871F}" srcOrd="1" destOrd="0" presId="urn:microsoft.com/office/officeart/2005/8/layout/process2"/>
    <dgm:cxn modelId="{314F4651-9771-4E60-ACE4-5CFD71157212}" type="presOf" srcId="{54568DC7-7087-4F36-8E6F-D1F8170ADE43}" destId="{C8D20885-2450-43AD-95D9-25C28FCBD35C}" srcOrd="0" destOrd="0" presId="urn:microsoft.com/office/officeart/2005/8/layout/process2"/>
    <dgm:cxn modelId="{86F27A79-B7D5-4E00-A587-E13FA45617C2}" type="presOf" srcId="{8A11BE05-52A9-422D-9104-635615FBC759}" destId="{71DEB943-2C80-4E7A-B0EA-02ECF843B9C7}" srcOrd="0" destOrd="0" presId="urn:microsoft.com/office/officeart/2005/8/layout/process2"/>
    <dgm:cxn modelId="{D2EB7982-6FF6-486D-98A5-86310E6EE5BB}" srcId="{504E3E19-CD9E-46AF-A8BB-17C316EB6231}" destId="{A3EE938C-BF4E-4258-9967-9F6C688EE5A2}" srcOrd="3" destOrd="0" parTransId="{F3A5BD7F-92AF-4814-BBF2-781260EDFA83}" sibTransId="{54568DC7-7087-4F36-8E6F-D1F8170ADE43}"/>
    <dgm:cxn modelId="{94F72C91-3B91-4BDB-9437-837D5B1F80CA}" type="presOf" srcId="{504E3E19-CD9E-46AF-A8BB-17C316EB6231}" destId="{973E82E5-F688-453E-835C-0FB8A85CD283}" srcOrd="0" destOrd="0" presId="urn:microsoft.com/office/officeart/2005/8/layout/process2"/>
    <dgm:cxn modelId="{E493789C-D94A-425E-A903-1BB4083D2622}" type="presOf" srcId="{35591B77-276C-449C-8346-CCB50FE4B81E}" destId="{1886A0B5-7C64-40B5-8563-78802A9363F6}" srcOrd="1" destOrd="0" presId="urn:microsoft.com/office/officeart/2005/8/layout/process2"/>
    <dgm:cxn modelId="{5A7963A8-0B8C-46EF-B6B5-196B8A435286}" srcId="{504E3E19-CD9E-46AF-A8BB-17C316EB6231}" destId="{4AE6E317-FD37-425A-AAA1-254226A730FF}" srcOrd="1" destOrd="0" parTransId="{CF289D26-E445-4D22-80FD-F51668847404}" sibTransId="{8A11BE05-52A9-422D-9104-635615FBC759}"/>
    <dgm:cxn modelId="{1C7ADDA9-2AE1-4544-BA72-4F48942EB058}" type="presOf" srcId="{8A11BE05-52A9-422D-9104-635615FBC759}" destId="{4A589552-874E-4F4C-ABDE-09DB1E11627B}" srcOrd="1" destOrd="0" presId="urn:microsoft.com/office/officeart/2005/8/layout/process2"/>
    <dgm:cxn modelId="{C4721DAB-2DC3-4F66-A9E6-C63863E6ADDD}" type="presOf" srcId="{A3EE938C-BF4E-4258-9967-9F6C688EE5A2}" destId="{6BDD9DA6-5B87-4B50-920F-917ECED9B827}" srcOrd="0" destOrd="0" presId="urn:microsoft.com/office/officeart/2005/8/layout/process2"/>
    <dgm:cxn modelId="{3B7531B1-ED5A-4E96-83F0-26322C43EA4B}" srcId="{504E3E19-CD9E-46AF-A8BB-17C316EB6231}" destId="{3CDBB2C0-4644-4347-B4EC-E1F2A1614FED}" srcOrd="0" destOrd="0" parTransId="{811FBBC3-9893-4696-AD2D-5A03076BE644}" sibTransId="{35591B77-276C-449C-8346-CCB50FE4B81E}"/>
    <dgm:cxn modelId="{19015EB6-7393-461B-AEFC-2F285421CB94}" type="presOf" srcId="{E13B3EB3-3C85-46E7-8518-034C5BFF6F9B}" destId="{7BF1179D-8F8C-4713-8CA1-CD22F4F16771}" srcOrd="0" destOrd="0" presId="urn:microsoft.com/office/officeart/2005/8/layout/process2"/>
    <dgm:cxn modelId="{42889EED-09F3-4A60-954E-EFB54E1E2544}" srcId="{504E3E19-CD9E-46AF-A8BB-17C316EB6231}" destId="{E13B3EB3-3C85-46E7-8518-034C5BFF6F9B}" srcOrd="4" destOrd="0" parTransId="{912A77E2-135A-40A1-9066-07E959EE015B}" sibTransId="{F1DC1E1D-79B9-4363-A9D8-C5F3B992C6DF}"/>
    <dgm:cxn modelId="{51DAABF7-D9C1-427E-9D95-0C5DA89ED684}" type="presOf" srcId="{3CDBB2C0-4644-4347-B4EC-E1F2A1614FED}" destId="{F0C12154-5FF2-413B-99B4-9A795AD51AA2}" srcOrd="0" destOrd="0" presId="urn:microsoft.com/office/officeart/2005/8/layout/process2"/>
    <dgm:cxn modelId="{DA0AFD15-76C1-4F8E-8A4E-99F430D3B703}" type="presParOf" srcId="{973E82E5-F688-453E-835C-0FB8A85CD283}" destId="{F0C12154-5FF2-413B-99B4-9A795AD51AA2}" srcOrd="0" destOrd="0" presId="urn:microsoft.com/office/officeart/2005/8/layout/process2"/>
    <dgm:cxn modelId="{61163C72-75A8-498A-BBC4-DC2EA143BE12}" type="presParOf" srcId="{973E82E5-F688-453E-835C-0FB8A85CD283}" destId="{0B61C688-5BAC-40E9-B9BA-F01F504F2219}" srcOrd="1" destOrd="0" presId="urn:microsoft.com/office/officeart/2005/8/layout/process2"/>
    <dgm:cxn modelId="{E0C5F2F5-F0DD-4F85-B144-5D1553ECA562}" type="presParOf" srcId="{0B61C688-5BAC-40E9-B9BA-F01F504F2219}" destId="{1886A0B5-7C64-40B5-8563-78802A9363F6}" srcOrd="0" destOrd="0" presId="urn:microsoft.com/office/officeart/2005/8/layout/process2"/>
    <dgm:cxn modelId="{A28A390C-9B1B-4DC2-9FDF-3EF237D04BEF}" type="presParOf" srcId="{973E82E5-F688-453E-835C-0FB8A85CD283}" destId="{BC9C5441-4E2F-4D60-B0A5-418A14781AB6}" srcOrd="2" destOrd="0" presId="urn:microsoft.com/office/officeart/2005/8/layout/process2"/>
    <dgm:cxn modelId="{0A1185EC-4A2D-4E50-BEBA-DEADFCAA204B}" type="presParOf" srcId="{973E82E5-F688-453E-835C-0FB8A85CD283}" destId="{71DEB943-2C80-4E7A-B0EA-02ECF843B9C7}" srcOrd="3" destOrd="0" presId="urn:microsoft.com/office/officeart/2005/8/layout/process2"/>
    <dgm:cxn modelId="{8D1FFF9D-7751-4968-A46A-90940FA99446}" type="presParOf" srcId="{71DEB943-2C80-4E7A-B0EA-02ECF843B9C7}" destId="{4A589552-874E-4F4C-ABDE-09DB1E11627B}" srcOrd="0" destOrd="0" presId="urn:microsoft.com/office/officeart/2005/8/layout/process2"/>
    <dgm:cxn modelId="{06660D17-C8F7-45AC-A5F0-803BD40D7740}" type="presParOf" srcId="{973E82E5-F688-453E-835C-0FB8A85CD283}" destId="{ABABBD60-A695-4FFE-8DB8-939AC9BD2631}" srcOrd="4" destOrd="0" presId="urn:microsoft.com/office/officeart/2005/8/layout/process2"/>
    <dgm:cxn modelId="{EA092852-4E48-405F-8190-71662A68636E}" type="presParOf" srcId="{973E82E5-F688-453E-835C-0FB8A85CD283}" destId="{56C3D19C-3D18-40C6-8B07-B26DEE62DAC2}" srcOrd="5" destOrd="0" presId="urn:microsoft.com/office/officeart/2005/8/layout/process2"/>
    <dgm:cxn modelId="{8CAAD3BE-9032-425B-A602-CC30C56734B2}" type="presParOf" srcId="{56C3D19C-3D18-40C6-8B07-B26DEE62DAC2}" destId="{19302E6F-FE0C-4895-B61F-ABC73738871F}" srcOrd="0" destOrd="0" presId="urn:microsoft.com/office/officeart/2005/8/layout/process2"/>
    <dgm:cxn modelId="{5672CCB1-B9D0-4612-9115-C8E49099CECC}" type="presParOf" srcId="{973E82E5-F688-453E-835C-0FB8A85CD283}" destId="{6BDD9DA6-5B87-4B50-920F-917ECED9B827}" srcOrd="6" destOrd="0" presId="urn:microsoft.com/office/officeart/2005/8/layout/process2"/>
    <dgm:cxn modelId="{4DA44F4D-7145-4289-B5AE-F8724426BB68}" type="presParOf" srcId="{973E82E5-F688-453E-835C-0FB8A85CD283}" destId="{C8D20885-2450-43AD-95D9-25C28FCBD35C}" srcOrd="7" destOrd="0" presId="urn:microsoft.com/office/officeart/2005/8/layout/process2"/>
    <dgm:cxn modelId="{8ECC2E0C-E644-43AE-A85E-AD10D36ECF16}" type="presParOf" srcId="{C8D20885-2450-43AD-95D9-25C28FCBD35C}" destId="{72070DD9-0C75-4FE8-B78B-5976CCD7C47A}" srcOrd="0" destOrd="0" presId="urn:microsoft.com/office/officeart/2005/8/layout/process2"/>
    <dgm:cxn modelId="{FEA28C65-0DFC-4456-90CD-937256C21298}" type="presParOf" srcId="{973E82E5-F688-453E-835C-0FB8A85CD283}" destId="{7BF1179D-8F8C-4713-8CA1-CD22F4F16771}" srcOrd="8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04E3E19-CD9E-46AF-A8BB-17C316EB6231}" type="doc">
      <dgm:prSet loTypeId="urn:microsoft.com/office/officeart/2005/8/layout/process2" loCatId="process" qsTypeId="urn:microsoft.com/office/officeart/2005/8/quickstyle/simple1" qsCatId="simple" csTypeId="urn:microsoft.com/office/officeart/2005/8/colors/accent2_1" csCatId="accent2" phldr="1"/>
      <dgm:spPr/>
    </dgm:pt>
    <dgm:pt modelId="{3CDBB2C0-4644-4347-B4EC-E1F2A1614FED}">
      <dgm:prSet phldrT="[Text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sz="1000" b="1" dirty="0" err="1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Pelaksanaan</a:t>
          </a:r>
          <a:r>
            <a:rPr lang="en-US" sz="1000" b="1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PBJ </a:t>
          </a:r>
          <a:r>
            <a:rPr lang="id-ID" sz="1000" b="1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m</a:t>
          </a:r>
          <a:r>
            <a:rPr lang="en-US" sz="1000" b="1" dirty="0" err="1">
              <a:solidFill>
                <a:schemeClr val="bg1"/>
              </a:solidFill>
              <a:latin typeface="Arial" pitchFamily="34" charset="0"/>
              <a:cs typeface="Arial" pitchFamily="34" charset="0"/>
            </a:rPr>
            <a:t>elalui</a:t>
          </a:r>
          <a:r>
            <a:rPr lang="en-US" sz="1000" b="1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sz="1000" b="1" dirty="0" err="1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Penyedia</a:t>
          </a:r>
          <a:endParaRPr lang="en-US" sz="1000" b="1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811FBBC3-9893-4696-AD2D-5A03076BE644}" type="parTrans" cxnId="{3B7531B1-ED5A-4E96-83F0-26322C43EA4B}">
      <dgm:prSet/>
      <dgm:spPr/>
      <dgm:t>
        <a:bodyPr/>
        <a:lstStyle/>
        <a:p>
          <a:endParaRPr lang="en-US" sz="10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35591B77-276C-449C-8346-CCB50FE4B81E}" type="sibTrans" cxnId="{3B7531B1-ED5A-4E96-83F0-26322C43EA4B}">
      <dgm:prSet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endParaRPr lang="en-US" sz="10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4AE6E317-FD37-425A-AAA1-254226A730FF}">
      <dgm:prSet phldrT="[Text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solidFill>
          <a:schemeClr val="accent3">
            <a:lumMod val="60000"/>
            <a:lumOff val="40000"/>
          </a:schemeClr>
        </a:solidFill>
        <a:ln>
          <a:solidFill>
            <a:srgbClr val="92D050"/>
          </a:solidFill>
        </a:ln>
      </dgm:spPr>
      <dgm:t>
        <a:bodyPr/>
        <a:lstStyle/>
        <a:p>
          <a:r>
            <a: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Pelaksanaan Pemilihan</a:t>
          </a:r>
        </a:p>
      </dgm:t>
    </dgm:pt>
    <dgm:pt modelId="{CF289D26-E445-4D22-80FD-F51668847404}" type="parTrans" cxnId="{5A7963A8-0B8C-46EF-B6B5-196B8A435286}">
      <dgm:prSet/>
      <dgm:spPr/>
      <dgm:t>
        <a:bodyPr/>
        <a:lstStyle/>
        <a:p>
          <a:endParaRPr lang="en-US" sz="10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8A11BE05-52A9-422D-9104-635615FBC759}" type="sibTrans" cxnId="{5A7963A8-0B8C-46EF-B6B5-196B8A435286}">
      <dgm:prSet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endParaRPr lang="en-US" sz="10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567AD12B-0B62-4DC4-A8A3-E43D0EC71C5D}">
      <dgm:prSet phldrT="[Text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solidFill>
          <a:schemeClr val="accent3">
            <a:lumMod val="60000"/>
            <a:lumOff val="40000"/>
          </a:schemeClr>
        </a:solidFill>
        <a:ln>
          <a:solidFill>
            <a:srgbClr val="92D050"/>
          </a:solidFill>
        </a:ln>
      </dgm:spPr>
      <dgm:t>
        <a:bodyPr/>
        <a:lstStyle/>
        <a:p>
          <a:r>
            <a: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Pelaksanaan kontrak</a:t>
          </a:r>
        </a:p>
      </dgm:t>
    </dgm:pt>
    <dgm:pt modelId="{AF2943B4-3CB1-40A7-8439-883DDE541CAE}" type="parTrans" cxnId="{3981FE23-D41E-46BD-8C3F-613A644D6E8D}">
      <dgm:prSet/>
      <dgm:spPr/>
      <dgm:t>
        <a:bodyPr/>
        <a:lstStyle/>
        <a:p>
          <a:endParaRPr lang="en-US" sz="10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7EB9A7C3-D964-4523-966A-08B91454C5C9}" type="sibTrans" cxnId="{3981FE23-D41E-46BD-8C3F-613A644D6E8D}">
      <dgm:prSet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endParaRPr lang="en-US" sz="10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A3EE938C-BF4E-4258-9967-9F6C688EE5A2}">
      <dgm:prSet phldrT="[Text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solidFill>
          <a:schemeClr val="accent3">
            <a:lumMod val="60000"/>
            <a:lumOff val="40000"/>
          </a:schemeClr>
        </a:solidFill>
        <a:ln>
          <a:solidFill>
            <a:srgbClr val="92D050"/>
          </a:solidFill>
        </a:ln>
      </dgm:spPr>
      <dgm:t>
        <a:bodyPr/>
        <a:lstStyle/>
        <a:p>
          <a:r>
            <a:rPr lang="en-US" sz="1000" b="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Serah Terima Hasil Pekerjaan</a:t>
          </a:r>
          <a:br>
            <a:rPr lang="en-US" sz="1000" b="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</a:br>
          <a:r>
            <a:rPr lang="en-US" sz="1000" b="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(Selesai)</a:t>
          </a:r>
        </a:p>
      </dgm:t>
    </dgm:pt>
    <dgm:pt modelId="{F3A5BD7F-92AF-4814-BBF2-781260EDFA83}" type="parTrans" cxnId="{D2EB7982-6FF6-486D-98A5-86310E6EE5BB}">
      <dgm:prSet/>
      <dgm:spPr/>
      <dgm:t>
        <a:bodyPr/>
        <a:lstStyle/>
        <a:p>
          <a:endParaRPr lang="en-US" sz="10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54568DC7-7087-4F36-8E6F-D1F8170ADE43}" type="sibTrans" cxnId="{D2EB7982-6FF6-486D-98A5-86310E6EE5BB}">
      <dgm:prSet custT="1"/>
      <dgm:spPr/>
      <dgm:t>
        <a:bodyPr/>
        <a:lstStyle/>
        <a:p>
          <a:endParaRPr lang="en-US" sz="10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973E82E5-F688-453E-835C-0FB8A85CD283}" type="pres">
      <dgm:prSet presAssocID="{504E3E19-CD9E-46AF-A8BB-17C316EB6231}" presName="linearFlow" presStyleCnt="0">
        <dgm:presLayoutVars>
          <dgm:resizeHandles val="exact"/>
        </dgm:presLayoutVars>
      </dgm:prSet>
      <dgm:spPr/>
    </dgm:pt>
    <dgm:pt modelId="{F0C12154-5FF2-413B-99B4-9A795AD51AA2}" type="pres">
      <dgm:prSet presAssocID="{3CDBB2C0-4644-4347-B4EC-E1F2A1614FED}" presName="node" presStyleLbl="node1" presStyleIdx="0" presStyleCnt="4" custScaleX="289816">
        <dgm:presLayoutVars>
          <dgm:bulletEnabled val="1"/>
        </dgm:presLayoutVars>
      </dgm:prSet>
      <dgm:spPr/>
    </dgm:pt>
    <dgm:pt modelId="{0B61C688-5BAC-40E9-B9BA-F01F504F2219}" type="pres">
      <dgm:prSet presAssocID="{35591B77-276C-449C-8346-CCB50FE4B81E}" presName="sibTrans" presStyleLbl="sibTrans2D1" presStyleIdx="0" presStyleCnt="3"/>
      <dgm:spPr/>
    </dgm:pt>
    <dgm:pt modelId="{1886A0B5-7C64-40B5-8563-78802A9363F6}" type="pres">
      <dgm:prSet presAssocID="{35591B77-276C-449C-8346-CCB50FE4B81E}" presName="connectorText" presStyleLbl="sibTrans2D1" presStyleIdx="0" presStyleCnt="3"/>
      <dgm:spPr/>
    </dgm:pt>
    <dgm:pt modelId="{BC9C5441-4E2F-4D60-B0A5-418A14781AB6}" type="pres">
      <dgm:prSet presAssocID="{4AE6E317-FD37-425A-AAA1-254226A730FF}" presName="node" presStyleLbl="node1" presStyleIdx="1" presStyleCnt="4" custScaleX="289816">
        <dgm:presLayoutVars>
          <dgm:bulletEnabled val="1"/>
        </dgm:presLayoutVars>
      </dgm:prSet>
      <dgm:spPr/>
    </dgm:pt>
    <dgm:pt modelId="{71DEB943-2C80-4E7A-B0EA-02ECF843B9C7}" type="pres">
      <dgm:prSet presAssocID="{8A11BE05-52A9-422D-9104-635615FBC759}" presName="sibTrans" presStyleLbl="sibTrans2D1" presStyleIdx="1" presStyleCnt="3"/>
      <dgm:spPr/>
    </dgm:pt>
    <dgm:pt modelId="{4A589552-874E-4F4C-ABDE-09DB1E11627B}" type="pres">
      <dgm:prSet presAssocID="{8A11BE05-52A9-422D-9104-635615FBC759}" presName="connectorText" presStyleLbl="sibTrans2D1" presStyleIdx="1" presStyleCnt="3"/>
      <dgm:spPr/>
    </dgm:pt>
    <dgm:pt modelId="{ABABBD60-A695-4FFE-8DB8-939AC9BD2631}" type="pres">
      <dgm:prSet presAssocID="{567AD12B-0B62-4DC4-A8A3-E43D0EC71C5D}" presName="node" presStyleLbl="node1" presStyleIdx="2" presStyleCnt="4" custScaleX="289816">
        <dgm:presLayoutVars>
          <dgm:bulletEnabled val="1"/>
        </dgm:presLayoutVars>
      </dgm:prSet>
      <dgm:spPr/>
    </dgm:pt>
    <dgm:pt modelId="{56C3D19C-3D18-40C6-8B07-B26DEE62DAC2}" type="pres">
      <dgm:prSet presAssocID="{7EB9A7C3-D964-4523-966A-08B91454C5C9}" presName="sibTrans" presStyleLbl="sibTrans2D1" presStyleIdx="2" presStyleCnt="3"/>
      <dgm:spPr/>
    </dgm:pt>
    <dgm:pt modelId="{19302E6F-FE0C-4895-B61F-ABC73738871F}" type="pres">
      <dgm:prSet presAssocID="{7EB9A7C3-D964-4523-966A-08B91454C5C9}" presName="connectorText" presStyleLbl="sibTrans2D1" presStyleIdx="2" presStyleCnt="3"/>
      <dgm:spPr/>
    </dgm:pt>
    <dgm:pt modelId="{6BDD9DA6-5B87-4B50-920F-917ECED9B827}" type="pres">
      <dgm:prSet presAssocID="{A3EE938C-BF4E-4258-9967-9F6C688EE5A2}" presName="node" presStyleLbl="node1" presStyleIdx="3" presStyleCnt="4" custScaleX="289816">
        <dgm:presLayoutVars>
          <dgm:bulletEnabled val="1"/>
        </dgm:presLayoutVars>
      </dgm:prSet>
      <dgm:spPr/>
    </dgm:pt>
  </dgm:ptLst>
  <dgm:cxnLst>
    <dgm:cxn modelId="{5FFE3423-C42F-4027-A0BE-4E50B29EFC74}" type="presOf" srcId="{567AD12B-0B62-4DC4-A8A3-E43D0EC71C5D}" destId="{ABABBD60-A695-4FFE-8DB8-939AC9BD2631}" srcOrd="0" destOrd="0" presId="urn:microsoft.com/office/officeart/2005/8/layout/process2"/>
    <dgm:cxn modelId="{3981FE23-D41E-46BD-8C3F-613A644D6E8D}" srcId="{504E3E19-CD9E-46AF-A8BB-17C316EB6231}" destId="{567AD12B-0B62-4DC4-A8A3-E43D0EC71C5D}" srcOrd="2" destOrd="0" parTransId="{AF2943B4-3CB1-40A7-8439-883DDE541CAE}" sibTransId="{7EB9A7C3-D964-4523-966A-08B91454C5C9}"/>
    <dgm:cxn modelId="{A3DE7D33-CB57-4461-853E-EDE533684EC7}" type="presOf" srcId="{A3EE938C-BF4E-4258-9967-9F6C688EE5A2}" destId="{6BDD9DA6-5B87-4B50-920F-917ECED9B827}" srcOrd="0" destOrd="0" presId="urn:microsoft.com/office/officeart/2005/8/layout/process2"/>
    <dgm:cxn modelId="{2D9EBD43-CE7F-4D56-A64D-B3025C52739E}" type="presOf" srcId="{4AE6E317-FD37-425A-AAA1-254226A730FF}" destId="{BC9C5441-4E2F-4D60-B0A5-418A14781AB6}" srcOrd="0" destOrd="0" presId="urn:microsoft.com/office/officeart/2005/8/layout/process2"/>
    <dgm:cxn modelId="{1EED8D4C-5105-4DD4-BE7C-E827E683C18A}" type="presOf" srcId="{7EB9A7C3-D964-4523-966A-08B91454C5C9}" destId="{19302E6F-FE0C-4895-B61F-ABC73738871F}" srcOrd="1" destOrd="0" presId="urn:microsoft.com/office/officeart/2005/8/layout/process2"/>
    <dgm:cxn modelId="{0998E04C-5D26-4A5F-AF8B-780265B9737E}" type="presOf" srcId="{7EB9A7C3-D964-4523-966A-08B91454C5C9}" destId="{56C3D19C-3D18-40C6-8B07-B26DEE62DAC2}" srcOrd="0" destOrd="0" presId="urn:microsoft.com/office/officeart/2005/8/layout/process2"/>
    <dgm:cxn modelId="{515EA870-0C5B-4CA6-AE90-410F5F6C7CE8}" type="presOf" srcId="{35591B77-276C-449C-8346-CCB50FE4B81E}" destId="{1886A0B5-7C64-40B5-8563-78802A9363F6}" srcOrd="1" destOrd="0" presId="urn:microsoft.com/office/officeart/2005/8/layout/process2"/>
    <dgm:cxn modelId="{D2EB7982-6FF6-486D-98A5-86310E6EE5BB}" srcId="{504E3E19-CD9E-46AF-A8BB-17C316EB6231}" destId="{A3EE938C-BF4E-4258-9967-9F6C688EE5A2}" srcOrd="3" destOrd="0" parTransId="{F3A5BD7F-92AF-4814-BBF2-781260EDFA83}" sibTransId="{54568DC7-7087-4F36-8E6F-D1F8170ADE43}"/>
    <dgm:cxn modelId="{C1135585-714F-4EB0-8F97-5C08A491ADF4}" type="presOf" srcId="{504E3E19-CD9E-46AF-A8BB-17C316EB6231}" destId="{973E82E5-F688-453E-835C-0FB8A85CD283}" srcOrd="0" destOrd="0" presId="urn:microsoft.com/office/officeart/2005/8/layout/process2"/>
    <dgm:cxn modelId="{80C7B69C-52F3-4839-B6B5-A61B9C8C98F4}" type="presOf" srcId="{35591B77-276C-449C-8346-CCB50FE4B81E}" destId="{0B61C688-5BAC-40E9-B9BA-F01F504F2219}" srcOrd="0" destOrd="0" presId="urn:microsoft.com/office/officeart/2005/8/layout/process2"/>
    <dgm:cxn modelId="{5A7963A8-0B8C-46EF-B6B5-196B8A435286}" srcId="{504E3E19-CD9E-46AF-A8BB-17C316EB6231}" destId="{4AE6E317-FD37-425A-AAA1-254226A730FF}" srcOrd="1" destOrd="0" parTransId="{CF289D26-E445-4D22-80FD-F51668847404}" sibTransId="{8A11BE05-52A9-422D-9104-635615FBC759}"/>
    <dgm:cxn modelId="{3B7531B1-ED5A-4E96-83F0-26322C43EA4B}" srcId="{504E3E19-CD9E-46AF-A8BB-17C316EB6231}" destId="{3CDBB2C0-4644-4347-B4EC-E1F2A1614FED}" srcOrd="0" destOrd="0" parTransId="{811FBBC3-9893-4696-AD2D-5A03076BE644}" sibTransId="{35591B77-276C-449C-8346-CCB50FE4B81E}"/>
    <dgm:cxn modelId="{803FCEC4-89D6-4310-A991-75BEC2A62AFE}" type="presOf" srcId="{3CDBB2C0-4644-4347-B4EC-E1F2A1614FED}" destId="{F0C12154-5FF2-413B-99B4-9A795AD51AA2}" srcOrd="0" destOrd="0" presId="urn:microsoft.com/office/officeart/2005/8/layout/process2"/>
    <dgm:cxn modelId="{6AD01AD1-B247-4067-80AC-40467D98974F}" type="presOf" srcId="{8A11BE05-52A9-422D-9104-635615FBC759}" destId="{4A589552-874E-4F4C-ABDE-09DB1E11627B}" srcOrd="1" destOrd="0" presId="urn:microsoft.com/office/officeart/2005/8/layout/process2"/>
    <dgm:cxn modelId="{918301D3-6600-43D9-82F9-6E23D77BDE23}" type="presOf" srcId="{8A11BE05-52A9-422D-9104-635615FBC759}" destId="{71DEB943-2C80-4E7A-B0EA-02ECF843B9C7}" srcOrd="0" destOrd="0" presId="urn:microsoft.com/office/officeart/2005/8/layout/process2"/>
    <dgm:cxn modelId="{13BC5510-337F-4856-B4DD-EADCAE1E0086}" type="presParOf" srcId="{973E82E5-F688-453E-835C-0FB8A85CD283}" destId="{F0C12154-5FF2-413B-99B4-9A795AD51AA2}" srcOrd="0" destOrd="0" presId="urn:microsoft.com/office/officeart/2005/8/layout/process2"/>
    <dgm:cxn modelId="{B0E9F4A3-E42D-4F77-8047-F90722E615AB}" type="presParOf" srcId="{973E82E5-F688-453E-835C-0FB8A85CD283}" destId="{0B61C688-5BAC-40E9-B9BA-F01F504F2219}" srcOrd="1" destOrd="0" presId="urn:microsoft.com/office/officeart/2005/8/layout/process2"/>
    <dgm:cxn modelId="{6DFFF297-7A79-4B12-A76B-8F5A8ABCC575}" type="presParOf" srcId="{0B61C688-5BAC-40E9-B9BA-F01F504F2219}" destId="{1886A0B5-7C64-40B5-8563-78802A9363F6}" srcOrd="0" destOrd="0" presId="urn:microsoft.com/office/officeart/2005/8/layout/process2"/>
    <dgm:cxn modelId="{00BC00A5-E4CE-48D8-ACBB-2CC3ED885373}" type="presParOf" srcId="{973E82E5-F688-453E-835C-0FB8A85CD283}" destId="{BC9C5441-4E2F-4D60-B0A5-418A14781AB6}" srcOrd="2" destOrd="0" presId="urn:microsoft.com/office/officeart/2005/8/layout/process2"/>
    <dgm:cxn modelId="{582DB8A5-AF07-4850-82BF-C404CC424450}" type="presParOf" srcId="{973E82E5-F688-453E-835C-0FB8A85CD283}" destId="{71DEB943-2C80-4E7A-B0EA-02ECF843B9C7}" srcOrd="3" destOrd="0" presId="urn:microsoft.com/office/officeart/2005/8/layout/process2"/>
    <dgm:cxn modelId="{7A63660F-96A5-427C-9539-FC5A5E24E2D4}" type="presParOf" srcId="{71DEB943-2C80-4E7A-B0EA-02ECF843B9C7}" destId="{4A589552-874E-4F4C-ABDE-09DB1E11627B}" srcOrd="0" destOrd="0" presId="urn:microsoft.com/office/officeart/2005/8/layout/process2"/>
    <dgm:cxn modelId="{2100AB4A-5B4C-4732-8EBE-C91C8EAF9237}" type="presParOf" srcId="{973E82E5-F688-453E-835C-0FB8A85CD283}" destId="{ABABBD60-A695-4FFE-8DB8-939AC9BD2631}" srcOrd="4" destOrd="0" presId="urn:microsoft.com/office/officeart/2005/8/layout/process2"/>
    <dgm:cxn modelId="{0ED15653-5B5B-4F74-AAB7-7D1557F301E8}" type="presParOf" srcId="{973E82E5-F688-453E-835C-0FB8A85CD283}" destId="{56C3D19C-3D18-40C6-8B07-B26DEE62DAC2}" srcOrd="5" destOrd="0" presId="urn:microsoft.com/office/officeart/2005/8/layout/process2"/>
    <dgm:cxn modelId="{26BCAC36-A758-455A-B8C0-AD3F70A50094}" type="presParOf" srcId="{56C3D19C-3D18-40C6-8B07-B26DEE62DAC2}" destId="{19302E6F-FE0C-4895-B61F-ABC73738871F}" srcOrd="0" destOrd="0" presId="urn:microsoft.com/office/officeart/2005/8/layout/process2"/>
    <dgm:cxn modelId="{6490E425-2ECD-413B-B670-B0FC7B2C9BB7}" type="presParOf" srcId="{973E82E5-F688-453E-835C-0FB8A85CD283}" destId="{6BDD9DA6-5B87-4B50-920F-917ECED9B827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DC9C5FA-69A2-499E-8694-29B3B371C17A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5A81118-6878-40B9-9F71-F465B45FC952}">
      <dgm:prSet phldrT="[Text]" custT="1"/>
      <dgm:spPr/>
      <dgm:t>
        <a:bodyPr/>
        <a:lstStyle/>
        <a:p>
          <a:pPr algn="ctr"/>
          <a:r>
            <a:rPr lang="en-US" sz="1400" b="0" dirty="0">
              <a:latin typeface="+mj-lt"/>
              <a:cs typeface="Arial"/>
            </a:rPr>
            <a:t>1) </a:t>
          </a:r>
          <a:r>
            <a:rPr lang="en-US" sz="1400" b="0" dirty="0" err="1">
              <a:latin typeface="+mj-lt"/>
              <a:cs typeface="Arial"/>
            </a:rPr>
            <a:t>Meningkatkan</a:t>
          </a:r>
          <a:r>
            <a:rPr lang="en-US" sz="1400" b="0" dirty="0">
              <a:latin typeface="+mj-lt"/>
              <a:cs typeface="Arial"/>
            </a:rPr>
            <a:t> </a:t>
          </a:r>
          <a:r>
            <a:rPr lang="en-US" sz="1400" b="0" dirty="0" err="1">
              <a:latin typeface="+mj-lt"/>
              <a:cs typeface="Arial"/>
            </a:rPr>
            <a:t>Kualitas</a:t>
          </a:r>
          <a:r>
            <a:rPr lang="en-US" sz="1400" b="0" dirty="0">
              <a:latin typeface="+mj-lt"/>
              <a:cs typeface="Arial"/>
            </a:rPr>
            <a:t> </a:t>
          </a:r>
          <a:r>
            <a:rPr lang="en-US" sz="1400" b="0" dirty="0" err="1">
              <a:latin typeface="+mj-lt"/>
              <a:cs typeface="Arial"/>
            </a:rPr>
            <a:t>Perencanaan</a:t>
          </a:r>
          <a:r>
            <a:rPr lang="en-US" sz="1400" b="0" dirty="0">
              <a:latin typeface="+mj-lt"/>
              <a:cs typeface="Arial"/>
            </a:rPr>
            <a:t> PBJ</a:t>
          </a:r>
          <a:endParaRPr lang="en-US" sz="1400" b="0" dirty="0">
            <a:latin typeface="+mj-lt"/>
          </a:endParaRPr>
        </a:p>
      </dgm:t>
    </dgm:pt>
    <dgm:pt modelId="{0DE65A73-7B92-40A2-A3AE-B5553CC44CE0}" type="parTrans" cxnId="{0535C571-C8AE-42B6-B2E5-3EF5DE0BA4DD}">
      <dgm:prSet/>
      <dgm:spPr/>
      <dgm:t>
        <a:bodyPr/>
        <a:lstStyle/>
        <a:p>
          <a:pPr algn="ctr"/>
          <a:endParaRPr lang="en-US" sz="1400" b="0" dirty="0">
            <a:latin typeface="+mj-lt"/>
          </a:endParaRPr>
        </a:p>
      </dgm:t>
    </dgm:pt>
    <dgm:pt modelId="{80CFCACD-CFF2-4A4A-BA62-3A30C0869D0F}" type="sibTrans" cxnId="{0535C571-C8AE-42B6-B2E5-3EF5DE0BA4DD}">
      <dgm:prSet/>
      <dgm:spPr/>
      <dgm:t>
        <a:bodyPr/>
        <a:lstStyle/>
        <a:p>
          <a:pPr algn="ctr"/>
          <a:endParaRPr lang="en-US" sz="1400" b="0" dirty="0">
            <a:latin typeface="+mj-lt"/>
          </a:endParaRPr>
        </a:p>
      </dgm:t>
    </dgm:pt>
    <dgm:pt modelId="{93E19D10-311A-43C9-9716-381BAF5B27D1}">
      <dgm:prSet phldrT="[Text]" custT="1"/>
      <dgm:spPr/>
      <dgm:t>
        <a:bodyPr/>
        <a:lstStyle/>
        <a:p>
          <a:pPr algn="ctr"/>
          <a:r>
            <a:rPr lang="en-US" sz="1400" b="0" dirty="0">
              <a:latin typeface="+mj-lt"/>
              <a:cs typeface="Arial"/>
            </a:rPr>
            <a:t>2) </a:t>
          </a:r>
          <a:r>
            <a:rPr lang="en-US" sz="1400" b="0" dirty="0" err="1">
              <a:latin typeface="+mj-lt"/>
              <a:cs typeface="Arial"/>
            </a:rPr>
            <a:t>Melaksanakan</a:t>
          </a:r>
          <a:r>
            <a:rPr lang="en-US" sz="1400" b="0" dirty="0">
              <a:latin typeface="+mj-lt"/>
              <a:cs typeface="Arial"/>
            </a:rPr>
            <a:t> PBJ yang </a:t>
          </a:r>
          <a:r>
            <a:rPr lang="en-US" sz="1400" b="0" dirty="0" err="1">
              <a:latin typeface="+mj-lt"/>
              <a:cs typeface="Arial"/>
            </a:rPr>
            <a:t>lebih</a:t>
          </a:r>
          <a:r>
            <a:rPr lang="en-US" sz="1400" b="0" dirty="0">
              <a:latin typeface="+mj-lt"/>
              <a:cs typeface="Arial"/>
            </a:rPr>
            <a:t> </a:t>
          </a:r>
          <a:r>
            <a:rPr lang="en-US" sz="1400" b="0" dirty="0" err="1">
              <a:latin typeface="+mj-lt"/>
              <a:cs typeface="Arial"/>
            </a:rPr>
            <a:t>transparan</a:t>
          </a:r>
          <a:r>
            <a:rPr lang="en-US" sz="1400" b="0" dirty="0">
              <a:latin typeface="+mj-lt"/>
              <a:cs typeface="Arial"/>
            </a:rPr>
            <a:t>, </a:t>
          </a:r>
          <a:r>
            <a:rPr lang="en-US" sz="1400" b="0" dirty="0" err="1">
              <a:latin typeface="+mj-lt"/>
              <a:cs typeface="Arial"/>
            </a:rPr>
            <a:t>terbuka</a:t>
          </a:r>
          <a:r>
            <a:rPr lang="en-US" sz="1400" b="0" dirty="0">
              <a:latin typeface="+mj-lt"/>
              <a:cs typeface="Arial"/>
            </a:rPr>
            <a:t> </a:t>
          </a:r>
          <a:r>
            <a:rPr lang="id-ID" sz="1400" b="0" dirty="0">
              <a:latin typeface="+mj-lt"/>
              <a:cs typeface="Arial"/>
            </a:rPr>
            <a:t>d</a:t>
          </a:r>
          <a:r>
            <a:rPr lang="en-US" sz="1400" b="0" dirty="0">
              <a:latin typeface="+mj-lt"/>
              <a:cs typeface="Arial"/>
            </a:rPr>
            <a:t>an </a:t>
          </a:r>
          <a:r>
            <a:rPr lang="id-ID" sz="1400" b="0" dirty="0">
              <a:latin typeface="+mj-lt"/>
              <a:cs typeface="Arial"/>
            </a:rPr>
            <a:t>kompetitif</a:t>
          </a:r>
          <a:endParaRPr lang="en-US" sz="1400" b="0" dirty="0">
            <a:latin typeface="+mj-lt"/>
          </a:endParaRPr>
        </a:p>
      </dgm:t>
    </dgm:pt>
    <dgm:pt modelId="{0FC2103E-F8D2-44D0-8473-F395BAE9E59F}" type="parTrans" cxnId="{90FFAB62-40F8-463A-A32B-2A3E46DD819D}">
      <dgm:prSet/>
      <dgm:spPr/>
      <dgm:t>
        <a:bodyPr/>
        <a:lstStyle/>
        <a:p>
          <a:pPr algn="ctr"/>
          <a:endParaRPr lang="en-US" sz="1400" b="0" dirty="0">
            <a:latin typeface="+mj-lt"/>
          </a:endParaRPr>
        </a:p>
      </dgm:t>
    </dgm:pt>
    <dgm:pt modelId="{2113BA54-3CC3-48DD-8616-B5B4129338F0}" type="sibTrans" cxnId="{90FFAB62-40F8-463A-A32B-2A3E46DD819D}">
      <dgm:prSet/>
      <dgm:spPr/>
      <dgm:t>
        <a:bodyPr/>
        <a:lstStyle/>
        <a:p>
          <a:pPr algn="ctr"/>
          <a:endParaRPr lang="en-US" sz="1400" b="0" dirty="0">
            <a:latin typeface="+mj-lt"/>
          </a:endParaRPr>
        </a:p>
      </dgm:t>
    </dgm:pt>
    <dgm:pt modelId="{B734F84B-8A6A-43D7-8315-9F740E68755C}">
      <dgm:prSet phldrT="[Text]" custT="1"/>
      <dgm:spPr/>
      <dgm:t>
        <a:bodyPr/>
        <a:lstStyle/>
        <a:p>
          <a:pPr algn="ctr"/>
          <a:r>
            <a:rPr lang="en-US" sz="1400" b="0" dirty="0">
              <a:latin typeface="+mj-lt"/>
              <a:cs typeface="Arial"/>
            </a:rPr>
            <a:t>3) </a:t>
          </a:r>
          <a:r>
            <a:rPr lang="id-ID" sz="1400" b="0" dirty="0">
              <a:latin typeface="+mj-lt"/>
              <a:cs typeface="Arial"/>
            </a:rPr>
            <a:t>M</a:t>
          </a:r>
          <a:r>
            <a:rPr lang="en-US" sz="1400" b="0" dirty="0" err="1">
              <a:latin typeface="+mj-lt"/>
              <a:cs typeface="Arial"/>
            </a:rPr>
            <a:t>emperkuat</a:t>
          </a:r>
          <a:r>
            <a:rPr lang="en-US" sz="1400" b="0" dirty="0">
              <a:latin typeface="+mj-lt"/>
              <a:cs typeface="Arial"/>
            </a:rPr>
            <a:t> </a:t>
          </a:r>
          <a:r>
            <a:rPr lang="en-US" sz="1400" b="0" dirty="0" err="1">
              <a:latin typeface="+mj-lt"/>
              <a:cs typeface="Arial"/>
            </a:rPr>
            <a:t>kapasitas</a:t>
          </a:r>
          <a:r>
            <a:rPr lang="en-US" sz="1400" b="0" dirty="0">
              <a:latin typeface="+mj-lt"/>
              <a:cs typeface="Arial"/>
            </a:rPr>
            <a:t> </a:t>
          </a:r>
          <a:r>
            <a:rPr lang="en-US" sz="1400" b="0" dirty="0" err="1">
              <a:latin typeface="+mj-lt"/>
              <a:cs typeface="Arial"/>
            </a:rPr>
            <a:t>kelembagaan</a:t>
          </a:r>
          <a:r>
            <a:rPr lang="en-US" sz="1400" b="0" dirty="0">
              <a:latin typeface="+mj-lt"/>
              <a:cs typeface="Arial"/>
            </a:rPr>
            <a:t> &amp; SDM PBJ</a:t>
          </a:r>
          <a:endParaRPr lang="en-US" sz="1400" b="0" dirty="0">
            <a:latin typeface="+mj-lt"/>
          </a:endParaRPr>
        </a:p>
      </dgm:t>
    </dgm:pt>
    <dgm:pt modelId="{F19001EF-7EF8-4CFD-A981-DDD47FC2D05A}" type="parTrans" cxnId="{8632C4AD-1B18-4E84-89E4-A69966F45A33}">
      <dgm:prSet/>
      <dgm:spPr/>
      <dgm:t>
        <a:bodyPr/>
        <a:lstStyle/>
        <a:p>
          <a:pPr algn="ctr"/>
          <a:endParaRPr lang="en-US" sz="1400" b="0" dirty="0">
            <a:latin typeface="+mj-lt"/>
          </a:endParaRPr>
        </a:p>
      </dgm:t>
    </dgm:pt>
    <dgm:pt modelId="{8CDC3D15-7D2A-4ABC-8B20-8DDFD49D5D25}" type="sibTrans" cxnId="{8632C4AD-1B18-4E84-89E4-A69966F45A33}">
      <dgm:prSet/>
      <dgm:spPr/>
      <dgm:t>
        <a:bodyPr/>
        <a:lstStyle/>
        <a:p>
          <a:pPr algn="ctr"/>
          <a:endParaRPr lang="en-US" sz="1400" b="0" dirty="0">
            <a:latin typeface="+mj-lt"/>
          </a:endParaRPr>
        </a:p>
      </dgm:t>
    </dgm:pt>
    <dgm:pt modelId="{367D0D9C-BAFD-4229-A452-335197A9B68F}">
      <dgm:prSet custT="1"/>
      <dgm:spPr/>
      <dgm:t>
        <a:bodyPr/>
        <a:lstStyle/>
        <a:p>
          <a:pPr algn="ctr"/>
          <a:r>
            <a:rPr lang="en-US" sz="1400" b="0" dirty="0">
              <a:latin typeface="+mj-lt"/>
              <a:cs typeface="Arial"/>
            </a:rPr>
            <a:t>4) </a:t>
          </a:r>
          <a:r>
            <a:rPr lang="en-US" sz="1400" b="0" dirty="0" err="1">
              <a:latin typeface="+mj-lt"/>
              <a:cs typeface="Arial"/>
            </a:rPr>
            <a:t>Mengembangkan</a:t>
          </a:r>
          <a:br>
            <a:rPr lang="en-US" sz="1400" b="0" dirty="0">
              <a:latin typeface="+mj-lt"/>
              <a:cs typeface="Arial"/>
            </a:rPr>
          </a:br>
          <a:r>
            <a:rPr lang="en-US" sz="1400" b="0" i="1" dirty="0">
              <a:latin typeface="+mj-lt"/>
              <a:cs typeface="Arial"/>
            </a:rPr>
            <a:t>E-marketplace</a:t>
          </a:r>
          <a:r>
            <a:rPr lang="id-ID" sz="1400" b="0" i="1" dirty="0">
              <a:latin typeface="+mj-lt"/>
              <a:cs typeface="Arial"/>
            </a:rPr>
            <a:t> </a:t>
          </a:r>
          <a:r>
            <a:rPr lang="id-ID" sz="1400" b="0" i="0" dirty="0">
              <a:latin typeface="+mj-lt"/>
              <a:cs typeface="Arial"/>
            </a:rPr>
            <a:t>PBJ</a:t>
          </a:r>
          <a:endParaRPr lang="en-US" sz="1400" b="0" i="1" dirty="0">
            <a:latin typeface="+mj-lt"/>
          </a:endParaRPr>
        </a:p>
      </dgm:t>
    </dgm:pt>
    <dgm:pt modelId="{20FE2DDE-BDF9-4EC8-8431-F4DFEAB70058}" type="parTrans" cxnId="{3C2D0BE1-096A-4717-A94A-67A3107E975C}">
      <dgm:prSet/>
      <dgm:spPr/>
      <dgm:t>
        <a:bodyPr/>
        <a:lstStyle/>
        <a:p>
          <a:pPr algn="ctr"/>
          <a:endParaRPr lang="en-US" sz="1400" b="0" dirty="0">
            <a:latin typeface="+mj-lt"/>
          </a:endParaRPr>
        </a:p>
      </dgm:t>
    </dgm:pt>
    <dgm:pt modelId="{4F0F20C6-2C38-443E-BFE4-CE4E6D2E02BA}" type="sibTrans" cxnId="{3C2D0BE1-096A-4717-A94A-67A3107E975C}">
      <dgm:prSet/>
      <dgm:spPr/>
      <dgm:t>
        <a:bodyPr/>
        <a:lstStyle/>
        <a:p>
          <a:pPr algn="ctr"/>
          <a:endParaRPr lang="en-US" sz="1400" b="0" dirty="0">
            <a:latin typeface="+mj-lt"/>
          </a:endParaRPr>
        </a:p>
      </dgm:t>
    </dgm:pt>
    <dgm:pt modelId="{ED7AB355-BEB5-4D33-9CA4-D373895A2244}">
      <dgm:prSet custT="1"/>
      <dgm:spPr/>
      <dgm:t>
        <a:bodyPr/>
        <a:lstStyle/>
        <a:p>
          <a:pPr algn="ctr"/>
          <a:r>
            <a:rPr lang="en-US" sz="1400" b="0" dirty="0">
              <a:latin typeface="+mj-lt"/>
              <a:cs typeface="Arial"/>
            </a:rPr>
            <a:t>5) </a:t>
          </a:r>
          <a:r>
            <a:rPr lang="en-US" sz="1400" b="0" dirty="0" err="1">
              <a:latin typeface="+mj-lt"/>
              <a:cs typeface="Arial"/>
            </a:rPr>
            <a:t>Menggunakan</a:t>
          </a:r>
          <a:r>
            <a:rPr lang="en-US" sz="1400" b="0" dirty="0">
              <a:latin typeface="+mj-lt"/>
              <a:cs typeface="Arial"/>
            </a:rPr>
            <a:t> </a:t>
          </a:r>
          <a:r>
            <a:rPr lang="en-US" sz="1400" b="0" dirty="0" err="1">
              <a:latin typeface="+mj-lt"/>
              <a:cs typeface="Arial"/>
            </a:rPr>
            <a:t>teknologi</a:t>
          </a:r>
          <a:r>
            <a:rPr lang="en-US" sz="1400" b="0" dirty="0">
              <a:latin typeface="+mj-lt"/>
              <a:cs typeface="Arial"/>
            </a:rPr>
            <a:t> </a:t>
          </a:r>
          <a:r>
            <a:rPr lang="en-US" sz="1400" b="0" dirty="0" err="1">
              <a:latin typeface="+mj-lt"/>
              <a:cs typeface="Arial"/>
            </a:rPr>
            <a:t>informasi</a:t>
          </a:r>
          <a:r>
            <a:rPr lang="en-US" sz="1400" b="0" dirty="0">
              <a:latin typeface="+mj-lt"/>
              <a:cs typeface="Arial"/>
            </a:rPr>
            <a:t> </a:t>
          </a:r>
          <a:r>
            <a:rPr lang="en-US" sz="1400" b="0" dirty="0" err="1">
              <a:latin typeface="+mj-lt"/>
              <a:cs typeface="Arial"/>
            </a:rPr>
            <a:t>dan</a:t>
          </a:r>
          <a:r>
            <a:rPr lang="en-US" sz="1400" b="0" dirty="0">
              <a:latin typeface="+mj-lt"/>
              <a:cs typeface="Arial"/>
            </a:rPr>
            <a:t> </a:t>
          </a:r>
          <a:r>
            <a:rPr lang="en-US" sz="1400" b="0" dirty="0" err="1">
              <a:latin typeface="+mj-lt"/>
              <a:cs typeface="Arial"/>
            </a:rPr>
            <a:t>komunikasi</a:t>
          </a:r>
          <a:r>
            <a:rPr lang="en-US" sz="1400" b="0" dirty="0">
              <a:latin typeface="+mj-lt"/>
              <a:cs typeface="Arial"/>
            </a:rPr>
            <a:t> </a:t>
          </a:r>
          <a:r>
            <a:rPr lang="en-US" sz="1400" b="0" dirty="0" err="1">
              <a:latin typeface="+mj-lt"/>
              <a:cs typeface="Arial"/>
            </a:rPr>
            <a:t>serta</a:t>
          </a:r>
          <a:r>
            <a:rPr lang="en-US" sz="1400" b="0" dirty="0">
              <a:latin typeface="+mj-lt"/>
              <a:cs typeface="Arial"/>
            </a:rPr>
            <a:t> </a:t>
          </a:r>
          <a:r>
            <a:rPr lang="en-US" sz="1400" b="0" dirty="0" err="1">
              <a:latin typeface="+mj-lt"/>
              <a:cs typeface="Arial"/>
            </a:rPr>
            <a:t>transaksi</a:t>
          </a:r>
          <a:r>
            <a:rPr lang="en-US" sz="1400" b="0" dirty="0">
              <a:latin typeface="+mj-lt"/>
              <a:cs typeface="Arial"/>
            </a:rPr>
            <a:t> </a:t>
          </a:r>
          <a:r>
            <a:rPr lang="en-US" sz="1400" b="0" dirty="0" err="1">
              <a:latin typeface="+mj-lt"/>
              <a:cs typeface="Arial"/>
            </a:rPr>
            <a:t>elektronik</a:t>
          </a:r>
          <a:endParaRPr lang="en-US" sz="1400" b="0" dirty="0">
            <a:latin typeface="+mj-lt"/>
          </a:endParaRPr>
        </a:p>
      </dgm:t>
    </dgm:pt>
    <dgm:pt modelId="{CB869E33-7F45-46CC-B435-A53935F2DA12}" type="parTrans" cxnId="{03CE7C59-6E5F-451B-B443-02029CD6C1DF}">
      <dgm:prSet/>
      <dgm:spPr/>
      <dgm:t>
        <a:bodyPr/>
        <a:lstStyle/>
        <a:p>
          <a:pPr algn="ctr"/>
          <a:endParaRPr lang="en-US" sz="1400" b="0" dirty="0">
            <a:latin typeface="+mj-lt"/>
          </a:endParaRPr>
        </a:p>
      </dgm:t>
    </dgm:pt>
    <dgm:pt modelId="{B9AECC6F-430E-41F6-9382-2DFDEC29AD18}" type="sibTrans" cxnId="{03CE7C59-6E5F-451B-B443-02029CD6C1DF}">
      <dgm:prSet/>
      <dgm:spPr/>
      <dgm:t>
        <a:bodyPr/>
        <a:lstStyle/>
        <a:p>
          <a:pPr algn="ctr"/>
          <a:endParaRPr lang="en-US" sz="1400" b="0" dirty="0">
            <a:latin typeface="+mj-lt"/>
          </a:endParaRPr>
        </a:p>
      </dgm:t>
    </dgm:pt>
    <dgm:pt modelId="{F53FAF9B-D920-40AA-BF2C-77456D509C09}">
      <dgm:prSet custT="1"/>
      <dgm:spPr/>
      <dgm:t>
        <a:bodyPr/>
        <a:lstStyle/>
        <a:p>
          <a:pPr algn="ctr"/>
          <a:r>
            <a:rPr lang="en-US" sz="1400" b="0" dirty="0">
              <a:latin typeface="+mj-lt"/>
              <a:cs typeface="Arial"/>
            </a:rPr>
            <a:t>6) M</a:t>
          </a:r>
          <a:r>
            <a:rPr lang="sv-SE" sz="1400" b="0" dirty="0">
              <a:latin typeface="+mj-lt"/>
              <a:cs typeface="Arial"/>
            </a:rPr>
            <a:t>endorong penggunaan Barang/Jasa dalam negeri &amp; </a:t>
          </a:r>
          <a:r>
            <a:rPr lang="en-US" sz="1400" b="0" dirty="0">
              <a:latin typeface="+mj-lt"/>
              <a:cs typeface="Arial"/>
            </a:rPr>
            <a:t>SNI</a:t>
          </a:r>
          <a:endParaRPr lang="en-US" sz="1400" b="0" dirty="0">
            <a:latin typeface="+mj-lt"/>
          </a:endParaRPr>
        </a:p>
      </dgm:t>
    </dgm:pt>
    <dgm:pt modelId="{81A8C3CE-AC1A-45D2-8901-B570F693A862}" type="parTrans" cxnId="{8B33ACC0-C541-4136-B482-1FC29B4742B4}">
      <dgm:prSet/>
      <dgm:spPr/>
      <dgm:t>
        <a:bodyPr/>
        <a:lstStyle/>
        <a:p>
          <a:pPr algn="ctr"/>
          <a:endParaRPr lang="en-US" sz="1400" b="0" dirty="0">
            <a:latin typeface="+mj-lt"/>
          </a:endParaRPr>
        </a:p>
      </dgm:t>
    </dgm:pt>
    <dgm:pt modelId="{5D5B8311-A68F-4F74-9701-17DF6CA94E31}" type="sibTrans" cxnId="{8B33ACC0-C541-4136-B482-1FC29B4742B4}">
      <dgm:prSet/>
      <dgm:spPr/>
      <dgm:t>
        <a:bodyPr/>
        <a:lstStyle/>
        <a:p>
          <a:pPr algn="ctr"/>
          <a:endParaRPr lang="en-US" sz="1400" b="0" dirty="0">
            <a:latin typeface="+mj-lt"/>
          </a:endParaRPr>
        </a:p>
      </dgm:t>
    </dgm:pt>
    <dgm:pt modelId="{9379F531-87DC-42D1-8DAB-4D19C1A83BB8}">
      <dgm:prSet custT="1"/>
      <dgm:spPr/>
      <dgm:t>
        <a:bodyPr/>
        <a:lstStyle/>
        <a:p>
          <a:pPr algn="ctr"/>
          <a:r>
            <a:rPr lang="fi-FI" sz="1400" b="0" dirty="0">
              <a:latin typeface="+mj-lt"/>
              <a:cs typeface="Arial"/>
            </a:rPr>
            <a:t>7) Memberikan kesempatan </a:t>
          </a:r>
          <a:r>
            <a:rPr lang="en-US" sz="1400" b="0" dirty="0">
              <a:latin typeface="+mj-lt"/>
              <a:cs typeface="Arial"/>
            </a:rPr>
            <a:t>UMKM</a:t>
          </a:r>
        </a:p>
      </dgm:t>
    </dgm:pt>
    <dgm:pt modelId="{6BE9E0BC-383F-423D-809C-7C7FB9D92DDC}" type="parTrans" cxnId="{995EE3F4-CD7D-4C86-B981-9BC8617E0897}">
      <dgm:prSet/>
      <dgm:spPr/>
      <dgm:t>
        <a:bodyPr/>
        <a:lstStyle/>
        <a:p>
          <a:pPr algn="ctr"/>
          <a:endParaRPr lang="en-US" sz="1400"/>
        </a:p>
      </dgm:t>
    </dgm:pt>
    <dgm:pt modelId="{6D0BB113-7F52-405A-8E6B-C4E787C7AB1D}" type="sibTrans" cxnId="{995EE3F4-CD7D-4C86-B981-9BC8617E0897}">
      <dgm:prSet/>
      <dgm:spPr/>
      <dgm:t>
        <a:bodyPr/>
        <a:lstStyle/>
        <a:p>
          <a:pPr algn="ctr"/>
          <a:endParaRPr lang="en-US" sz="1400"/>
        </a:p>
      </dgm:t>
    </dgm:pt>
    <dgm:pt modelId="{71D216A2-55DB-4FDF-BF9B-DC34E38F66C7}">
      <dgm:prSet custT="1"/>
      <dgm:spPr/>
      <dgm:t>
        <a:bodyPr/>
        <a:lstStyle/>
        <a:p>
          <a:pPr algn="ctr"/>
          <a:r>
            <a:rPr lang="en-US" sz="1400" b="0" dirty="0">
              <a:latin typeface="+mj-lt"/>
              <a:cs typeface="Arial"/>
            </a:rPr>
            <a:t>8) </a:t>
          </a:r>
          <a:r>
            <a:rPr lang="en-US" sz="1400" b="0" dirty="0" err="1">
              <a:latin typeface="+mj-lt"/>
              <a:cs typeface="Arial"/>
            </a:rPr>
            <a:t>Mendorong</a:t>
          </a:r>
          <a:r>
            <a:rPr lang="en-US" sz="1400" b="0" dirty="0">
              <a:latin typeface="+mj-lt"/>
              <a:cs typeface="Arial"/>
            </a:rPr>
            <a:t> </a:t>
          </a:r>
          <a:r>
            <a:rPr lang="en-US" sz="1400" b="0" dirty="0" err="1">
              <a:latin typeface="+mj-lt"/>
              <a:cs typeface="Arial"/>
            </a:rPr>
            <a:t>pelaksanaan</a:t>
          </a:r>
          <a:r>
            <a:rPr lang="en-US" sz="1400" b="0" dirty="0">
              <a:latin typeface="+mj-lt"/>
              <a:cs typeface="Arial"/>
            </a:rPr>
            <a:t> </a:t>
          </a:r>
          <a:r>
            <a:rPr lang="en-US" sz="1400" b="0" dirty="0" err="1">
              <a:latin typeface="+mj-lt"/>
              <a:cs typeface="Arial"/>
            </a:rPr>
            <a:t>penelitian</a:t>
          </a:r>
          <a:r>
            <a:rPr lang="en-US" sz="1400" b="0" dirty="0">
              <a:latin typeface="+mj-lt"/>
              <a:cs typeface="Arial"/>
            </a:rPr>
            <a:t> &amp; </a:t>
          </a:r>
          <a:r>
            <a:rPr lang="en-US" sz="1400" b="0" dirty="0" err="1">
              <a:latin typeface="+mj-lt"/>
              <a:cs typeface="Arial"/>
            </a:rPr>
            <a:t>industri</a:t>
          </a:r>
          <a:r>
            <a:rPr lang="en-US" sz="1400" b="0" dirty="0">
              <a:latin typeface="+mj-lt"/>
              <a:cs typeface="Arial"/>
            </a:rPr>
            <a:t> </a:t>
          </a:r>
          <a:r>
            <a:rPr lang="en-US" sz="1400" b="0" dirty="0" err="1">
              <a:latin typeface="+mj-lt"/>
              <a:cs typeface="Arial"/>
            </a:rPr>
            <a:t>kreatif</a:t>
          </a:r>
          <a:endParaRPr lang="en-US" sz="1400" b="0" dirty="0">
            <a:latin typeface="+mj-lt"/>
            <a:cs typeface="Arial"/>
          </a:endParaRPr>
        </a:p>
      </dgm:t>
    </dgm:pt>
    <dgm:pt modelId="{A79504E0-5B92-4EE4-B7F9-10D1BA0932F8}" type="parTrans" cxnId="{5827996E-D97C-45E5-8A94-CCBC994BDBAB}">
      <dgm:prSet/>
      <dgm:spPr/>
      <dgm:t>
        <a:bodyPr/>
        <a:lstStyle/>
        <a:p>
          <a:pPr algn="ctr"/>
          <a:endParaRPr lang="en-US" sz="1400"/>
        </a:p>
      </dgm:t>
    </dgm:pt>
    <dgm:pt modelId="{8368E751-51D5-4704-BADF-D3FD9676738A}" type="sibTrans" cxnId="{5827996E-D97C-45E5-8A94-CCBC994BDBAB}">
      <dgm:prSet/>
      <dgm:spPr/>
      <dgm:t>
        <a:bodyPr/>
        <a:lstStyle/>
        <a:p>
          <a:pPr algn="ctr"/>
          <a:endParaRPr lang="en-US" sz="1400"/>
        </a:p>
      </dgm:t>
    </dgm:pt>
    <dgm:pt modelId="{A0111D83-3959-433B-B1EB-B73C8BCF7F83}">
      <dgm:prSet custT="1"/>
      <dgm:spPr/>
      <dgm:t>
        <a:bodyPr/>
        <a:lstStyle/>
        <a:p>
          <a:pPr algn="ctr"/>
          <a:r>
            <a:rPr lang="en-US" sz="1400" b="0" dirty="0">
              <a:latin typeface="+mj-lt"/>
              <a:cs typeface="Arial"/>
            </a:rPr>
            <a:t>9) </a:t>
          </a:r>
          <a:r>
            <a:rPr lang="en-US" sz="1400" b="0" dirty="0" err="1">
              <a:latin typeface="+mj-lt"/>
              <a:cs typeface="Arial"/>
            </a:rPr>
            <a:t>Melaksanakan</a:t>
          </a:r>
          <a:r>
            <a:rPr lang="en-US" sz="1400" b="0" dirty="0">
              <a:latin typeface="+mj-lt"/>
              <a:cs typeface="Arial"/>
            </a:rPr>
            <a:t> </a:t>
          </a:r>
          <a:r>
            <a:rPr lang="en-US" sz="1400" b="0" dirty="0" err="1">
              <a:latin typeface="+mj-lt"/>
              <a:cs typeface="Arial"/>
            </a:rPr>
            <a:t>Pengadaan</a:t>
          </a:r>
          <a:r>
            <a:rPr lang="en-US" sz="1400" b="0" dirty="0">
              <a:latin typeface="+mj-lt"/>
              <a:cs typeface="Arial"/>
            </a:rPr>
            <a:t> </a:t>
          </a:r>
          <a:r>
            <a:rPr lang="en-US" sz="1400" b="0" dirty="0" err="1">
              <a:latin typeface="+mj-lt"/>
              <a:cs typeface="Arial"/>
            </a:rPr>
            <a:t>Berkelanjutan</a:t>
          </a:r>
          <a:endParaRPr lang="en-US" sz="1400" b="0" dirty="0">
            <a:latin typeface="+mj-lt"/>
            <a:cs typeface="Arial"/>
          </a:endParaRPr>
        </a:p>
      </dgm:t>
    </dgm:pt>
    <dgm:pt modelId="{8B69C93A-D144-43C9-9E5A-9C90CD4259E6}" type="parTrans" cxnId="{A171C182-E5A6-47FA-83BE-94FC401491A7}">
      <dgm:prSet/>
      <dgm:spPr/>
      <dgm:t>
        <a:bodyPr/>
        <a:lstStyle/>
        <a:p>
          <a:pPr algn="ctr"/>
          <a:endParaRPr lang="en-US" sz="1400"/>
        </a:p>
      </dgm:t>
    </dgm:pt>
    <dgm:pt modelId="{F5EB4A1F-C185-4485-878F-A39249B691E7}" type="sibTrans" cxnId="{A171C182-E5A6-47FA-83BE-94FC401491A7}">
      <dgm:prSet/>
      <dgm:spPr/>
      <dgm:t>
        <a:bodyPr/>
        <a:lstStyle/>
        <a:p>
          <a:pPr algn="ctr"/>
          <a:endParaRPr lang="en-US" sz="1400"/>
        </a:p>
      </dgm:t>
    </dgm:pt>
    <dgm:pt modelId="{CF7CF352-FD1A-465C-9157-44E98CAFE675}" type="pres">
      <dgm:prSet presAssocID="{6DC9C5FA-69A2-499E-8694-29B3B371C17A}" presName="Name0" presStyleCnt="0">
        <dgm:presLayoutVars>
          <dgm:dir/>
          <dgm:resizeHandles val="exact"/>
        </dgm:presLayoutVars>
      </dgm:prSet>
      <dgm:spPr/>
    </dgm:pt>
    <dgm:pt modelId="{35A86873-A497-4C39-8EE6-2AD2B83A267E}" type="pres">
      <dgm:prSet presAssocID="{65A81118-6878-40B9-9F71-F465B45FC952}" presName="composite" presStyleCnt="0"/>
      <dgm:spPr/>
    </dgm:pt>
    <dgm:pt modelId="{8774887D-10A4-47E9-B152-D8EF82099EF1}" type="pres">
      <dgm:prSet presAssocID="{65A81118-6878-40B9-9F71-F465B45FC952}" presName="rect1" presStyleLbl="trAlignAcc1" presStyleIdx="0" presStyleCnt="9" custScaleX="125474">
        <dgm:presLayoutVars>
          <dgm:bulletEnabled val="1"/>
        </dgm:presLayoutVars>
      </dgm:prSet>
      <dgm:spPr/>
    </dgm:pt>
    <dgm:pt modelId="{2BCA99FA-0CD6-422E-A3CE-E3E05E33CB67}" type="pres">
      <dgm:prSet presAssocID="{65A81118-6878-40B9-9F71-F465B45FC952}" presName="rect2" presStyleLbl="fgImgPlace1" presStyleIdx="0" presStyleCnt="9" custLinFactNeighborX="-36958" custLinFactNeighborY="-2004"/>
      <dgm:spPr>
        <a:solidFill>
          <a:schemeClr val="bg1">
            <a:lumMod val="95000"/>
          </a:schemeClr>
        </a:solidFill>
      </dgm:spPr>
    </dgm:pt>
    <dgm:pt modelId="{7EE288B4-6863-4C35-80BD-2380F372A2EF}" type="pres">
      <dgm:prSet presAssocID="{80CFCACD-CFF2-4A4A-BA62-3A30C0869D0F}" presName="sibTrans" presStyleCnt="0"/>
      <dgm:spPr/>
    </dgm:pt>
    <dgm:pt modelId="{CB7C17E8-C951-4073-9DA3-EAF4F3ED6D88}" type="pres">
      <dgm:prSet presAssocID="{93E19D10-311A-43C9-9716-381BAF5B27D1}" presName="composite" presStyleCnt="0"/>
      <dgm:spPr/>
    </dgm:pt>
    <dgm:pt modelId="{E5C76F9D-1C36-47DC-84F8-028B83622D3E}" type="pres">
      <dgm:prSet presAssocID="{93E19D10-311A-43C9-9716-381BAF5B27D1}" presName="rect1" presStyleLbl="trAlignAcc1" presStyleIdx="1" presStyleCnt="9" custScaleX="120426" custLinFactNeighborX="7099">
        <dgm:presLayoutVars>
          <dgm:bulletEnabled val="1"/>
        </dgm:presLayoutVars>
      </dgm:prSet>
      <dgm:spPr/>
    </dgm:pt>
    <dgm:pt modelId="{523ADF9E-BD1E-4D5B-B899-783FC8C46236}" type="pres">
      <dgm:prSet presAssocID="{93E19D10-311A-43C9-9716-381BAF5B27D1}" presName="rect2" presStyleLbl="fgImgPlace1" presStyleIdx="1" presStyleCnt="9"/>
      <dgm:spPr>
        <a:solidFill>
          <a:schemeClr val="bg1">
            <a:lumMod val="95000"/>
          </a:schemeClr>
        </a:solidFill>
      </dgm:spPr>
    </dgm:pt>
    <dgm:pt modelId="{394BF9AE-FDE2-4FE3-8BCD-371653C125DC}" type="pres">
      <dgm:prSet presAssocID="{2113BA54-3CC3-48DD-8616-B5B4129338F0}" presName="sibTrans" presStyleCnt="0"/>
      <dgm:spPr/>
    </dgm:pt>
    <dgm:pt modelId="{D1486CE1-F577-49A2-9A1D-C6503E34C60D}" type="pres">
      <dgm:prSet presAssocID="{B734F84B-8A6A-43D7-8315-9F740E68755C}" presName="composite" presStyleCnt="0"/>
      <dgm:spPr/>
    </dgm:pt>
    <dgm:pt modelId="{253B234A-2705-4CA6-AE0D-B4180D2632FD}" type="pres">
      <dgm:prSet presAssocID="{B734F84B-8A6A-43D7-8315-9F740E68755C}" presName="rect1" presStyleLbl="trAlignAcc1" presStyleIdx="2" presStyleCnt="9" custScaleX="125474">
        <dgm:presLayoutVars>
          <dgm:bulletEnabled val="1"/>
        </dgm:presLayoutVars>
      </dgm:prSet>
      <dgm:spPr/>
    </dgm:pt>
    <dgm:pt modelId="{A4B396A9-5D8B-4C6F-825A-3109485CDE27}" type="pres">
      <dgm:prSet presAssocID="{B734F84B-8A6A-43D7-8315-9F740E68755C}" presName="rect2" presStyleLbl="fgImgPlace1" presStyleIdx="2" presStyleCnt="9" custLinFactNeighborX="-36958" custLinFactNeighborY="-2004"/>
      <dgm:spPr>
        <a:solidFill>
          <a:schemeClr val="bg1">
            <a:lumMod val="95000"/>
          </a:schemeClr>
        </a:solidFill>
      </dgm:spPr>
    </dgm:pt>
    <dgm:pt modelId="{A1BABD8B-1ECE-43FF-BC9D-FE4835F43C18}" type="pres">
      <dgm:prSet presAssocID="{8CDC3D15-7D2A-4ABC-8B20-8DDFD49D5D25}" presName="sibTrans" presStyleCnt="0"/>
      <dgm:spPr/>
    </dgm:pt>
    <dgm:pt modelId="{1BCC9629-1FA6-4E9C-851A-CDF076A45299}" type="pres">
      <dgm:prSet presAssocID="{367D0D9C-BAFD-4229-A452-335197A9B68F}" presName="composite" presStyleCnt="0"/>
      <dgm:spPr/>
    </dgm:pt>
    <dgm:pt modelId="{543AC63F-94A0-40C9-AC2F-7F90FB5202C3}" type="pres">
      <dgm:prSet presAssocID="{367D0D9C-BAFD-4229-A452-335197A9B68F}" presName="rect1" presStyleLbl="trAlignAcc1" presStyleIdx="3" presStyleCnt="9" custScaleX="120426" custLinFactNeighborX="7099">
        <dgm:presLayoutVars>
          <dgm:bulletEnabled val="1"/>
        </dgm:presLayoutVars>
      </dgm:prSet>
      <dgm:spPr/>
    </dgm:pt>
    <dgm:pt modelId="{EB7B4E19-5A8B-4EFD-B0AF-1AC63AFACB7A}" type="pres">
      <dgm:prSet presAssocID="{367D0D9C-BAFD-4229-A452-335197A9B68F}" presName="rect2" presStyleLbl="fgImgPlace1" presStyleIdx="3" presStyleCnt="9"/>
      <dgm:spPr>
        <a:solidFill>
          <a:schemeClr val="bg1">
            <a:lumMod val="95000"/>
          </a:schemeClr>
        </a:solidFill>
      </dgm:spPr>
    </dgm:pt>
    <dgm:pt modelId="{698BEC7B-18DD-4112-9BDB-ED42FF785C22}" type="pres">
      <dgm:prSet presAssocID="{4F0F20C6-2C38-443E-BFE4-CE4E6D2E02BA}" presName="sibTrans" presStyleCnt="0"/>
      <dgm:spPr/>
    </dgm:pt>
    <dgm:pt modelId="{9CD1210F-F06C-4ADD-BC94-0B0859959053}" type="pres">
      <dgm:prSet presAssocID="{ED7AB355-BEB5-4D33-9CA4-D373895A2244}" presName="composite" presStyleCnt="0"/>
      <dgm:spPr/>
    </dgm:pt>
    <dgm:pt modelId="{9267E89A-D5A5-40AB-8C65-FD6C67ECC832}" type="pres">
      <dgm:prSet presAssocID="{ED7AB355-BEB5-4D33-9CA4-D373895A2244}" presName="rect1" presStyleLbl="trAlignAcc1" presStyleIdx="4" presStyleCnt="9" custScaleX="125474">
        <dgm:presLayoutVars>
          <dgm:bulletEnabled val="1"/>
        </dgm:presLayoutVars>
      </dgm:prSet>
      <dgm:spPr/>
    </dgm:pt>
    <dgm:pt modelId="{F9AEAB0E-2E14-4C88-8958-286B60E1AE33}" type="pres">
      <dgm:prSet presAssocID="{ED7AB355-BEB5-4D33-9CA4-D373895A2244}" presName="rect2" presStyleLbl="fgImgPlace1" presStyleIdx="4" presStyleCnt="9" custLinFactNeighborX="-36958" custLinFactNeighborY="-2004"/>
      <dgm:spPr>
        <a:solidFill>
          <a:schemeClr val="bg1">
            <a:lumMod val="95000"/>
          </a:schemeClr>
        </a:solidFill>
      </dgm:spPr>
    </dgm:pt>
    <dgm:pt modelId="{F311FD16-ADF7-4AB2-8881-0889747DB5B8}" type="pres">
      <dgm:prSet presAssocID="{B9AECC6F-430E-41F6-9382-2DFDEC29AD18}" presName="sibTrans" presStyleCnt="0"/>
      <dgm:spPr/>
    </dgm:pt>
    <dgm:pt modelId="{D7187AB3-0AFD-418E-AF19-8D97CA0ADCC7}" type="pres">
      <dgm:prSet presAssocID="{F53FAF9B-D920-40AA-BF2C-77456D509C09}" presName="composite" presStyleCnt="0"/>
      <dgm:spPr/>
    </dgm:pt>
    <dgm:pt modelId="{B2568760-2037-4305-9AD8-58E4647F2243}" type="pres">
      <dgm:prSet presAssocID="{F53FAF9B-D920-40AA-BF2C-77456D509C09}" presName="rect1" presStyleLbl="trAlignAcc1" presStyleIdx="5" presStyleCnt="9" custScaleX="120426" custLinFactNeighborX="7099">
        <dgm:presLayoutVars>
          <dgm:bulletEnabled val="1"/>
        </dgm:presLayoutVars>
      </dgm:prSet>
      <dgm:spPr/>
    </dgm:pt>
    <dgm:pt modelId="{CFB7176C-76B3-4161-831F-9ABF8B9C8E7C}" type="pres">
      <dgm:prSet presAssocID="{F53FAF9B-D920-40AA-BF2C-77456D509C09}" presName="rect2" presStyleLbl="fgImgPlace1" presStyleIdx="5" presStyleCnt="9"/>
      <dgm:spPr>
        <a:solidFill>
          <a:schemeClr val="bg1">
            <a:lumMod val="95000"/>
          </a:schemeClr>
        </a:solidFill>
      </dgm:spPr>
    </dgm:pt>
    <dgm:pt modelId="{24256EDC-B67D-4308-AC9E-842E3B31FC90}" type="pres">
      <dgm:prSet presAssocID="{5D5B8311-A68F-4F74-9701-17DF6CA94E31}" presName="sibTrans" presStyleCnt="0"/>
      <dgm:spPr/>
    </dgm:pt>
    <dgm:pt modelId="{CA0C482A-9813-408C-A683-31A14F917C76}" type="pres">
      <dgm:prSet presAssocID="{9379F531-87DC-42D1-8DAB-4D19C1A83BB8}" presName="composite" presStyleCnt="0"/>
      <dgm:spPr/>
    </dgm:pt>
    <dgm:pt modelId="{DB3E653D-2978-47C8-A1F4-A226D33B168B}" type="pres">
      <dgm:prSet presAssocID="{9379F531-87DC-42D1-8DAB-4D19C1A83BB8}" presName="rect1" presStyleLbl="trAlignAcc1" presStyleIdx="6" presStyleCnt="9" custScaleX="125474">
        <dgm:presLayoutVars>
          <dgm:bulletEnabled val="1"/>
        </dgm:presLayoutVars>
      </dgm:prSet>
      <dgm:spPr/>
    </dgm:pt>
    <dgm:pt modelId="{5914F5CE-9CBC-4AF6-BF4E-9BA4070087AF}" type="pres">
      <dgm:prSet presAssocID="{9379F531-87DC-42D1-8DAB-4D19C1A83BB8}" presName="rect2" presStyleLbl="fgImgPlace1" presStyleIdx="6" presStyleCnt="9" custLinFactNeighborX="-36958" custLinFactNeighborY="-2004"/>
      <dgm:spPr>
        <a:solidFill>
          <a:schemeClr val="bg1">
            <a:lumMod val="95000"/>
          </a:schemeClr>
        </a:solidFill>
      </dgm:spPr>
    </dgm:pt>
    <dgm:pt modelId="{813B6315-C3A1-4A80-9EB6-A01FA5C3574E}" type="pres">
      <dgm:prSet presAssocID="{6D0BB113-7F52-405A-8E6B-C4E787C7AB1D}" presName="sibTrans" presStyleCnt="0"/>
      <dgm:spPr/>
    </dgm:pt>
    <dgm:pt modelId="{4C15343F-20B2-40C5-AA21-6E57ACCCC5A0}" type="pres">
      <dgm:prSet presAssocID="{71D216A2-55DB-4FDF-BF9B-DC34E38F66C7}" presName="composite" presStyleCnt="0"/>
      <dgm:spPr/>
    </dgm:pt>
    <dgm:pt modelId="{3FC736FD-DDAA-441A-82D3-77346B670A7A}" type="pres">
      <dgm:prSet presAssocID="{71D216A2-55DB-4FDF-BF9B-DC34E38F66C7}" presName="rect1" presStyleLbl="trAlignAcc1" presStyleIdx="7" presStyleCnt="9" custScaleX="120426" custLinFactNeighborX="7099">
        <dgm:presLayoutVars>
          <dgm:bulletEnabled val="1"/>
        </dgm:presLayoutVars>
      </dgm:prSet>
      <dgm:spPr/>
    </dgm:pt>
    <dgm:pt modelId="{4BB4B97E-B2C3-4820-A970-24D0EADD1A8B}" type="pres">
      <dgm:prSet presAssocID="{71D216A2-55DB-4FDF-BF9B-DC34E38F66C7}" presName="rect2" presStyleLbl="fgImgPlace1" presStyleIdx="7" presStyleCnt="9"/>
      <dgm:spPr>
        <a:solidFill>
          <a:schemeClr val="bg1">
            <a:lumMod val="95000"/>
          </a:schemeClr>
        </a:solidFill>
      </dgm:spPr>
    </dgm:pt>
    <dgm:pt modelId="{18544FEC-8C6A-4C99-96AD-C8177C036F3E}" type="pres">
      <dgm:prSet presAssocID="{8368E751-51D5-4704-BADF-D3FD9676738A}" presName="sibTrans" presStyleCnt="0"/>
      <dgm:spPr/>
    </dgm:pt>
    <dgm:pt modelId="{9A001AAC-1E79-4243-BDD1-D2B554756161}" type="pres">
      <dgm:prSet presAssocID="{A0111D83-3959-433B-B1EB-B73C8BCF7F83}" presName="composite" presStyleCnt="0"/>
      <dgm:spPr/>
    </dgm:pt>
    <dgm:pt modelId="{CEB069EB-809C-4C6E-9D8E-0DCF5D1BEC0F}" type="pres">
      <dgm:prSet presAssocID="{A0111D83-3959-433B-B1EB-B73C8BCF7F83}" presName="rect1" presStyleLbl="trAlignAcc1" presStyleIdx="8" presStyleCnt="9" custScaleX="120331" custLinFactNeighborX="2849" custLinFactNeighborY="-16083">
        <dgm:presLayoutVars>
          <dgm:bulletEnabled val="1"/>
        </dgm:presLayoutVars>
      </dgm:prSet>
      <dgm:spPr/>
    </dgm:pt>
    <dgm:pt modelId="{BB06A293-AF58-4E50-B56E-ACFFDF7AA070}" type="pres">
      <dgm:prSet presAssocID="{A0111D83-3959-433B-B1EB-B73C8BCF7F83}" presName="rect2" presStyleLbl="fgImgPlace1" presStyleIdx="8" presStyleCnt="9" custLinFactNeighborX="-48811" custLinFactNeighborY="-8988"/>
      <dgm:spPr>
        <a:solidFill>
          <a:schemeClr val="bg1">
            <a:lumMod val="95000"/>
          </a:schemeClr>
        </a:solidFill>
      </dgm:spPr>
    </dgm:pt>
  </dgm:ptLst>
  <dgm:cxnLst>
    <dgm:cxn modelId="{3597B125-146A-4249-B0AD-E5AEA51C248E}" type="presOf" srcId="{65A81118-6878-40B9-9F71-F465B45FC952}" destId="{8774887D-10A4-47E9-B152-D8EF82099EF1}" srcOrd="0" destOrd="0" presId="urn:microsoft.com/office/officeart/2008/layout/PictureStrips"/>
    <dgm:cxn modelId="{5C7A8A29-EA61-4268-A844-BCF069435D64}" type="presOf" srcId="{F53FAF9B-D920-40AA-BF2C-77456D509C09}" destId="{B2568760-2037-4305-9AD8-58E4647F2243}" srcOrd="0" destOrd="0" presId="urn:microsoft.com/office/officeart/2008/layout/PictureStrips"/>
    <dgm:cxn modelId="{2153AB34-CDAE-4FFE-A9C1-DF2EFF7C5338}" type="presOf" srcId="{71D216A2-55DB-4FDF-BF9B-DC34E38F66C7}" destId="{3FC736FD-DDAA-441A-82D3-77346B670A7A}" srcOrd="0" destOrd="0" presId="urn:microsoft.com/office/officeart/2008/layout/PictureStrips"/>
    <dgm:cxn modelId="{90FFAB62-40F8-463A-A32B-2A3E46DD819D}" srcId="{6DC9C5FA-69A2-499E-8694-29B3B371C17A}" destId="{93E19D10-311A-43C9-9716-381BAF5B27D1}" srcOrd="1" destOrd="0" parTransId="{0FC2103E-F8D2-44D0-8473-F395BAE9E59F}" sibTransId="{2113BA54-3CC3-48DD-8616-B5B4129338F0}"/>
    <dgm:cxn modelId="{5827996E-D97C-45E5-8A94-CCBC994BDBAB}" srcId="{6DC9C5FA-69A2-499E-8694-29B3B371C17A}" destId="{71D216A2-55DB-4FDF-BF9B-DC34E38F66C7}" srcOrd="7" destOrd="0" parTransId="{A79504E0-5B92-4EE4-B7F9-10D1BA0932F8}" sibTransId="{8368E751-51D5-4704-BADF-D3FD9676738A}"/>
    <dgm:cxn modelId="{0535C571-C8AE-42B6-B2E5-3EF5DE0BA4DD}" srcId="{6DC9C5FA-69A2-499E-8694-29B3B371C17A}" destId="{65A81118-6878-40B9-9F71-F465B45FC952}" srcOrd="0" destOrd="0" parTransId="{0DE65A73-7B92-40A2-A3AE-B5553CC44CE0}" sibTransId="{80CFCACD-CFF2-4A4A-BA62-3A30C0869D0F}"/>
    <dgm:cxn modelId="{01549857-4ACB-4E8C-BBF2-021AE1801E4F}" type="presOf" srcId="{367D0D9C-BAFD-4229-A452-335197A9B68F}" destId="{543AC63F-94A0-40C9-AC2F-7F90FB5202C3}" srcOrd="0" destOrd="0" presId="urn:microsoft.com/office/officeart/2008/layout/PictureStrips"/>
    <dgm:cxn modelId="{03CE7C59-6E5F-451B-B443-02029CD6C1DF}" srcId="{6DC9C5FA-69A2-499E-8694-29B3B371C17A}" destId="{ED7AB355-BEB5-4D33-9CA4-D373895A2244}" srcOrd="4" destOrd="0" parTransId="{CB869E33-7F45-46CC-B435-A53935F2DA12}" sibTransId="{B9AECC6F-430E-41F6-9382-2DFDEC29AD18}"/>
    <dgm:cxn modelId="{A171C182-E5A6-47FA-83BE-94FC401491A7}" srcId="{6DC9C5FA-69A2-499E-8694-29B3B371C17A}" destId="{A0111D83-3959-433B-B1EB-B73C8BCF7F83}" srcOrd="8" destOrd="0" parTransId="{8B69C93A-D144-43C9-9E5A-9C90CD4259E6}" sibTransId="{F5EB4A1F-C185-4485-878F-A39249B691E7}"/>
    <dgm:cxn modelId="{061CF49A-2BD2-4237-A79A-B87130DA9DEA}" type="presOf" srcId="{ED7AB355-BEB5-4D33-9CA4-D373895A2244}" destId="{9267E89A-D5A5-40AB-8C65-FD6C67ECC832}" srcOrd="0" destOrd="0" presId="urn:microsoft.com/office/officeart/2008/layout/PictureStrips"/>
    <dgm:cxn modelId="{8632C4AD-1B18-4E84-89E4-A69966F45A33}" srcId="{6DC9C5FA-69A2-499E-8694-29B3B371C17A}" destId="{B734F84B-8A6A-43D7-8315-9F740E68755C}" srcOrd="2" destOrd="0" parTransId="{F19001EF-7EF8-4CFD-A981-DDD47FC2D05A}" sibTransId="{8CDC3D15-7D2A-4ABC-8B20-8DDFD49D5D25}"/>
    <dgm:cxn modelId="{D8BD99BD-964A-4772-AF49-F90A0001B657}" type="presOf" srcId="{6DC9C5FA-69A2-499E-8694-29B3B371C17A}" destId="{CF7CF352-FD1A-465C-9157-44E98CAFE675}" srcOrd="0" destOrd="0" presId="urn:microsoft.com/office/officeart/2008/layout/PictureStrips"/>
    <dgm:cxn modelId="{8B33ACC0-C541-4136-B482-1FC29B4742B4}" srcId="{6DC9C5FA-69A2-499E-8694-29B3B371C17A}" destId="{F53FAF9B-D920-40AA-BF2C-77456D509C09}" srcOrd="5" destOrd="0" parTransId="{81A8C3CE-AC1A-45D2-8901-B570F693A862}" sibTransId="{5D5B8311-A68F-4F74-9701-17DF6CA94E31}"/>
    <dgm:cxn modelId="{200DB3D1-FF86-4AB1-84AB-1B45A97C7A55}" type="presOf" srcId="{93E19D10-311A-43C9-9716-381BAF5B27D1}" destId="{E5C76F9D-1C36-47DC-84F8-028B83622D3E}" srcOrd="0" destOrd="0" presId="urn:microsoft.com/office/officeart/2008/layout/PictureStrips"/>
    <dgm:cxn modelId="{A744CCD1-DDEC-4919-9D3D-4EBD391278C4}" type="presOf" srcId="{A0111D83-3959-433B-B1EB-B73C8BCF7F83}" destId="{CEB069EB-809C-4C6E-9D8E-0DCF5D1BEC0F}" srcOrd="0" destOrd="0" presId="urn:microsoft.com/office/officeart/2008/layout/PictureStrips"/>
    <dgm:cxn modelId="{9F8812E0-063E-43C5-8794-9AB7897D9055}" type="presOf" srcId="{B734F84B-8A6A-43D7-8315-9F740E68755C}" destId="{253B234A-2705-4CA6-AE0D-B4180D2632FD}" srcOrd="0" destOrd="0" presId="urn:microsoft.com/office/officeart/2008/layout/PictureStrips"/>
    <dgm:cxn modelId="{3C2D0BE1-096A-4717-A94A-67A3107E975C}" srcId="{6DC9C5FA-69A2-499E-8694-29B3B371C17A}" destId="{367D0D9C-BAFD-4229-A452-335197A9B68F}" srcOrd="3" destOrd="0" parTransId="{20FE2DDE-BDF9-4EC8-8431-F4DFEAB70058}" sibTransId="{4F0F20C6-2C38-443E-BFE4-CE4E6D2E02BA}"/>
    <dgm:cxn modelId="{AF6977E3-DDAC-459B-8BAE-EBB8ED8F9312}" type="presOf" srcId="{9379F531-87DC-42D1-8DAB-4D19C1A83BB8}" destId="{DB3E653D-2978-47C8-A1F4-A226D33B168B}" srcOrd="0" destOrd="0" presId="urn:microsoft.com/office/officeart/2008/layout/PictureStrips"/>
    <dgm:cxn modelId="{995EE3F4-CD7D-4C86-B981-9BC8617E0897}" srcId="{6DC9C5FA-69A2-499E-8694-29B3B371C17A}" destId="{9379F531-87DC-42D1-8DAB-4D19C1A83BB8}" srcOrd="6" destOrd="0" parTransId="{6BE9E0BC-383F-423D-809C-7C7FB9D92DDC}" sibTransId="{6D0BB113-7F52-405A-8E6B-C4E787C7AB1D}"/>
    <dgm:cxn modelId="{92FE24E8-74A7-46BE-9F37-ACB3B6AB535F}" type="presParOf" srcId="{CF7CF352-FD1A-465C-9157-44E98CAFE675}" destId="{35A86873-A497-4C39-8EE6-2AD2B83A267E}" srcOrd="0" destOrd="0" presId="urn:microsoft.com/office/officeart/2008/layout/PictureStrips"/>
    <dgm:cxn modelId="{7CA90A10-5CB0-41AC-A3D0-CA9AABFC9F87}" type="presParOf" srcId="{35A86873-A497-4C39-8EE6-2AD2B83A267E}" destId="{8774887D-10A4-47E9-B152-D8EF82099EF1}" srcOrd="0" destOrd="0" presId="urn:microsoft.com/office/officeart/2008/layout/PictureStrips"/>
    <dgm:cxn modelId="{3BC7E338-EA91-4003-BBAC-EFEB91649996}" type="presParOf" srcId="{35A86873-A497-4C39-8EE6-2AD2B83A267E}" destId="{2BCA99FA-0CD6-422E-A3CE-E3E05E33CB67}" srcOrd="1" destOrd="0" presId="urn:microsoft.com/office/officeart/2008/layout/PictureStrips"/>
    <dgm:cxn modelId="{829BE3B5-F514-41CA-87AB-7F12EBD21AD7}" type="presParOf" srcId="{CF7CF352-FD1A-465C-9157-44E98CAFE675}" destId="{7EE288B4-6863-4C35-80BD-2380F372A2EF}" srcOrd="1" destOrd="0" presId="urn:microsoft.com/office/officeart/2008/layout/PictureStrips"/>
    <dgm:cxn modelId="{524184E7-31AA-4728-9B17-66D85553B252}" type="presParOf" srcId="{CF7CF352-FD1A-465C-9157-44E98CAFE675}" destId="{CB7C17E8-C951-4073-9DA3-EAF4F3ED6D88}" srcOrd="2" destOrd="0" presId="urn:microsoft.com/office/officeart/2008/layout/PictureStrips"/>
    <dgm:cxn modelId="{41CA4A05-DAD5-4178-AF60-0A4CFB24619D}" type="presParOf" srcId="{CB7C17E8-C951-4073-9DA3-EAF4F3ED6D88}" destId="{E5C76F9D-1C36-47DC-84F8-028B83622D3E}" srcOrd="0" destOrd="0" presId="urn:microsoft.com/office/officeart/2008/layout/PictureStrips"/>
    <dgm:cxn modelId="{9F582396-A5A9-448B-9B4B-38BC5C97D7CB}" type="presParOf" srcId="{CB7C17E8-C951-4073-9DA3-EAF4F3ED6D88}" destId="{523ADF9E-BD1E-4D5B-B899-783FC8C46236}" srcOrd="1" destOrd="0" presId="urn:microsoft.com/office/officeart/2008/layout/PictureStrips"/>
    <dgm:cxn modelId="{B1221586-3AE0-4FBF-9A40-9DDB80E96284}" type="presParOf" srcId="{CF7CF352-FD1A-465C-9157-44E98CAFE675}" destId="{394BF9AE-FDE2-4FE3-8BCD-371653C125DC}" srcOrd="3" destOrd="0" presId="urn:microsoft.com/office/officeart/2008/layout/PictureStrips"/>
    <dgm:cxn modelId="{51D8503C-19A9-49CD-919C-CDC67524A846}" type="presParOf" srcId="{CF7CF352-FD1A-465C-9157-44E98CAFE675}" destId="{D1486CE1-F577-49A2-9A1D-C6503E34C60D}" srcOrd="4" destOrd="0" presId="urn:microsoft.com/office/officeart/2008/layout/PictureStrips"/>
    <dgm:cxn modelId="{4778398B-E19A-420A-8D44-6549E9E37747}" type="presParOf" srcId="{D1486CE1-F577-49A2-9A1D-C6503E34C60D}" destId="{253B234A-2705-4CA6-AE0D-B4180D2632FD}" srcOrd="0" destOrd="0" presId="urn:microsoft.com/office/officeart/2008/layout/PictureStrips"/>
    <dgm:cxn modelId="{4CB83EF7-13EE-4B22-B1FC-385EB7BEBBA7}" type="presParOf" srcId="{D1486CE1-F577-49A2-9A1D-C6503E34C60D}" destId="{A4B396A9-5D8B-4C6F-825A-3109485CDE27}" srcOrd="1" destOrd="0" presId="urn:microsoft.com/office/officeart/2008/layout/PictureStrips"/>
    <dgm:cxn modelId="{1AB3A25D-EE9C-45E8-8229-27DBA2A4B06F}" type="presParOf" srcId="{CF7CF352-FD1A-465C-9157-44E98CAFE675}" destId="{A1BABD8B-1ECE-43FF-BC9D-FE4835F43C18}" srcOrd="5" destOrd="0" presId="urn:microsoft.com/office/officeart/2008/layout/PictureStrips"/>
    <dgm:cxn modelId="{2BD0ED0B-5967-4013-98B6-4622511833A2}" type="presParOf" srcId="{CF7CF352-FD1A-465C-9157-44E98CAFE675}" destId="{1BCC9629-1FA6-4E9C-851A-CDF076A45299}" srcOrd="6" destOrd="0" presId="urn:microsoft.com/office/officeart/2008/layout/PictureStrips"/>
    <dgm:cxn modelId="{383E462F-BAD0-4BB1-A14F-B630C02E10DC}" type="presParOf" srcId="{1BCC9629-1FA6-4E9C-851A-CDF076A45299}" destId="{543AC63F-94A0-40C9-AC2F-7F90FB5202C3}" srcOrd="0" destOrd="0" presId="urn:microsoft.com/office/officeart/2008/layout/PictureStrips"/>
    <dgm:cxn modelId="{E2C45BB4-98E9-47A3-BC65-A807759D2A29}" type="presParOf" srcId="{1BCC9629-1FA6-4E9C-851A-CDF076A45299}" destId="{EB7B4E19-5A8B-4EFD-B0AF-1AC63AFACB7A}" srcOrd="1" destOrd="0" presId="urn:microsoft.com/office/officeart/2008/layout/PictureStrips"/>
    <dgm:cxn modelId="{E0716BF1-1E57-4625-858D-BA819336D770}" type="presParOf" srcId="{CF7CF352-FD1A-465C-9157-44E98CAFE675}" destId="{698BEC7B-18DD-4112-9BDB-ED42FF785C22}" srcOrd="7" destOrd="0" presId="urn:microsoft.com/office/officeart/2008/layout/PictureStrips"/>
    <dgm:cxn modelId="{59867895-D82E-4DB8-8B3E-0AEEA20714DA}" type="presParOf" srcId="{CF7CF352-FD1A-465C-9157-44E98CAFE675}" destId="{9CD1210F-F06C-4ADD-BC94-0B0859959053}" srcOrd="8" destOrd="0" presId="urn:microsoft.com/office/officeart/2008/layout/PictureStrips"/>
    <dgm:cxn modelId="{14562832-8277-42E8-A658-62CE9CFC6FC4}" type="presParOf" srcId="{9CD1210F-F06C-4ADD-BC94-0B0859959053}" destId="{9267E89A-D5A5-40AB-8C65-FD6C67ECC832}" srcOrd="0" destOrd="0" presId="urn:microsoft.com/office/officeart/2008/layout/PictureStrips"/>
    <dgm:cxn modelId="{F1D34AAE-50D1-4188-96C1-62F7B15B66AF}" type="presParOf" srcId="{9CD1210F-F06C-4ADD-BC94-0B0859959053}" destId="{F9AEAB0E-2E14-4C88-8958-286B60E1AE33}" srcOrd="1" destOrd="0" presId="urn:microsoft.com/office/officeart/2008/layout/PictureStrips"/>
    <dgm:cxn modelId="{892424F1-0A1E-426C-B456-DD71DA0BCCF2}" type="presParOf" srcId="{CF7CF352-FD1A-465C-9157-44E98CAFE675}" destId="{F311FD16-ADF7-4AB2-8881-0889747DB5B8}" srcOrd="9" destOrd="0" presId="urn:microsoft.com/office/officeart/2008/layout/PictureStrips"/>
    <dgm:cxn modelId="{384DD8D7-59FE-4440-8ABA-454FB398B83C}" type="presParOf" srcId="{CF7CF352-FD1A-465C-9157-44E98CAFE675}" destId="{D7187AB3-0AFD-418E-AF19-8D97CA0ADCC7}" srcOrd="10" destOrd="0" presId="urn:microsoft.com/office/officeart/2008/layout/PictureStrips"/>
    <dgm:cxn modelId="{0347A6AD-614B-4AFA-A4EA-6C2D45C4F8DA}" type="presParOf" srcId="{D7187AB3-0AFD-418E-AF19-8D97CA0ADCC7}" destId="{B2568760-2037-4305-9AD8-58E4647F2243}" srcOrd="0" destOrd="0" presId="urn:microsoft.com/office/officeart/2008/layout/PictureStrips"/>
    <dgm:cxn modelId="{C73CD341-2E7D-457F-9AC2-08F430044255}" type="presParOf" srcId="{D7187AB3-0AFD-418E-AF19-8D97CA0ADCC7}" destId="{CFB7176C-76B3-4161-831F-9ABF8B9C8E7C}" srcOrd="1" destOrd="0" presId="urn:microsoft.com/office/officeart/2008/layout/PictureStrips"/>
    <dgm:cxn modelId="{62A721D2-C78B-4F88-953B-8E298C682422}" type="presParOf" srcId="{CF7CF352-FD1A-465C-9157-44E98CAFE675}" destId="{24256EDC-B67D-4308-AC9E-842E3B31FC90}" srcOrd="11" destOrd="0" presId="urn:microsoft.com/office/officeart/2008/layout/PictureStrips"/>
    <dgm:cxn modelId="{A2092C4E-58D4-42A1-97F9-517989271F3D}" type="presParOf" srcId="{CF7CF352-FD1A-465C-9157-44E98CAFE675}" destId="{CA0C482A-9813-408C-A683-31A14F917C76}" srcOrd="12" destOrd="0" presId="urn:microsoft.com/office/officeart/2008/layout/PictureStrips"/>
    <dgm:cxn modelId="{2DECE19C-1DC8-4810-A838-8F52CE3C24B1}" type="presParOf" srcId="{CA0C482A-9813-408C-A683-31A14F917C76}" destId="{DB3E653D-2978-47C8-A1F4-A226D33B168B}" srcOrd="0" destOrd="0" presId="urn:microsoft.com/office/officeart/2008/layout/PictureStrips"/>
    <dgm:cxn modelId="{49C26005-D788-4784-B50E-B62B489F7EA8}" type="presParOf" srcId="{CA0C482A-9813-408C-A683-31A14F917C76}" destId="{5914F5CE-9CBC-4AF6-BF4E-9BA4070087AF}" srcOrd="1" destOrd="0" presId="urn:microsoft.com/office/officeart/2008/layout/PictureStrips"/>
    <dgm:cxn modelId="{A5330EC5-C60D-4BDB-A399-846F0A60CAFC}" type="presParOf" srcId="{CF7CF352-FD1A-465C-9157-44E98CAFE675}" destId="{813B6315-C3A1-4A80-9EB6-A01FA5C3574E}" srcOrd="13" destOrd="0" presId="urn:microsoft.com/office/officeart/2008/layout/PictureStrips"/>
    <dgm:cxn modelId="{B28B83CF-1EF5-42EE-B84F-61F495F1ED36}" type="presParOf" srcId="{CF7CF352-FD1A-465C-9157-44E98CAFE675}" destId="{4C15343F-20B2-40C5-AA21-6E57ACCCC5A0}" srcOrd="14" destOrd="0" presId="urn:microsoft.com/office/officeart/2008/layout/PictureStrips"/>
    <dgm:cxn modelId="{8BD36DB2-5845-4DAF-AE55-BC16D4AF75C3}" type="presParOf" srcId="{4C15343F-20B2-40C5-AA21-6E57ACCCC5A0}" destId="{3FC736FD-DDAA-441A-82D3-77346B670A7A}" srcOrd="0" destOrd="0" presId="urn:microsoft.com/office/officeart/2008/layout/PictureStrips"/>
    <dgm:cxn modelId="{49F87F4D-EDB2-4782-9CB2-544153FD7C15}" type="presParOf" srcId="{4C15343F-20B2-40C5-AA21-6E57ACCCC5A0}" destId="{4BB4B97E-B2C3-4820-A970-24D0EADD1A8B}" srcOrd="1" destOrd="0" presId="urn:microsoft.com/office/officeart/2008/layout/PictureStrips"/>
    <dgm:cxn modelId="{6C7B721D-F3BE-4BA5-A48C-D1862737AE97}" type="presParOf" srcId="{CF7CF352-FD1A-465C-9157-44E98CAFE675}" destId="{18544FEC-8C6A-4C99-96AD-C8177C036F3E}" srcOrd="15" destOrd="0" presId="urn:microsoft.com/office/officeart/2008/layout/PictureStrips"/>
    <dgm:cxn modelId="{EBF43CD9-873A-4476-BB31-17911C4F780D}" type="presParOf" srcId="{CF7CF352-FD1A-465C-9157-44E98CAFE675}" destId="{9A001AAC-1E79-4243-BDD1-D2B554756161}" srcOrd="16" destOrd="0" presId="urn:microsoft.com/office/officeart/2008/layout/PictureStrips"/>
    <dgm:cxn modelId="{2229CB28-E57F-4D87-881A-0E47C8EF8007}" type="presParOf" srcId="{9A001AAC-1E79-4243-BDD1-D2B554756161}" destId="{CEB069EB-809C-4C6E-9D8E-0DCF5D1BEC0F}" srcOrd="0" destOrd="0" presId="urn:microsoft.com/office/officeart/2008/layout/PictureStrips"/>
    <dgm:cxn modelId="{3A585C44-E155-4118-9075-5C953C061B1C}" type="presParOf" srcId="{9A001AAC-1E79-4243-BDD1-D2B554756161}" destId="{BB06A293-AF58-4E50-B56E-ACFFDF7AA070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519DB6B-4DB8-4368-AB2B-BDAB0CEFF958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5BF245-8370-46AF-97A2-ABE880C41B83}">
      <dgm:prSet phldrT="[Text]" custT="1"/>
      <dgm:spPr/>
      <dgm:t>
        <a:bodyPr/>
        <a:lstStyle/>
        <a:p>
          <a:pPr algn="ctr"/>
          <a:r>
            <a:rPr lang="id-ID" sz="2000" b="1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Katalog Elektronik</a:t>
          </a:r>
          <a:br>
            <a:rPr lang="en-US" sz="2000" b="1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</a:br>
          <a:r>
            <a:rPr lang="en-US" sz="2000" b="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(</a:t>
          </a:r>
          <a:r>
            <a:rPr lang="en-US" sz="2000" b="0" dirty="0" err="1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Nasional</a:t>
          </a:r>
          <a:r>
            <a:rPr lang="en-US" sz="2000" b="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, </a:t>
          </a:r>
          <a:r>
            <a:rPr lang="en-US" sz="2000" b="0" dirty="0" err="1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Sektoral</a:t>
          </a:r>
          <a:r>
            <a:rPr lang="en-US" sz="2000" b="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&amp; </a:t>
          </a:r>
          <a:r>
            <a:rPr lang="en-US" sz="2000" b="0" dirty="0" err="1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Lokal</a:t>
          </a:r>
          <a:r>
            <a:rPr lang="en-US" sz="2000" b="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)</a:t>
          </a:r>
          <a:r>
            <a:rPr lang="id-ID" sz="2000" b="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endParaRPr lang="en-US" sz="2000" b="0" dirty="0"/>
        </a:p>
      </dgm:t>
    </dgm:pt>
    <dgm:pt modelId="{F7841F3C-20D5-4374-930B-D0661FF02942}" type="parTrans" cxnId="{5C9879DE-34F3-46CB-8E21-26681B4652A7}">
      <dgm:prSet/>
      <dgm:spPr/>
      <dgm:t>
        <a:bodyPr/>
        <a:lstStyle/>
        <a:p>
          <a:pPr algn="ctr"/>
          <a:endParaRPr lang="en-US" sz="2000"/>
        </a:p>
      </dgm:t>
    </dgm:pt>
    <dgm:pt modelId="{4D1525A9-2DB8-406B-B140-AECFED38B500}" type="sibTrans" cxnId="{5C9879DE-34F3-46CB-8E21-26681B4652A7}">
      <dgm:prSet/>
      <dgm:spPr/>
      <dgm:t>
        <a:bodyPr/>
        <a:lstStyle/>
        <a:p>
          <a:pPr algn="ctr"/>
          <a:endParaRPr lang="en-US" sz="2000"/>
        </a:p>
      </dgm:t>
    </dgm:pt>
    <dgm:pt modelId="{7C5649BD-5516-4062-A434-7380E9C9661E}">
      <dgm:prSet phldrT="[Text]" custT="1"/>
      <dgm:spPr/>
      <dgm:t>
        <a:bodyPr/>
        <a:lstStyle/>
        <a:p>
          <a:pPr algn="ctr"/>
          <a:r>
            <a:rPr lang="id-ID" sz="2000" b="1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Toko Daring</a:t>
          </a:r>
          <a:br>
            <a:rPr lang="en-US" sz="2000" b="1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</a:br>
          <a:r>
            <a:rPr lang="id-ID" sz="20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(</a:t>
          </a:r>
          <a:r>
            <a:rPr lang="id-ID" sz="2000" i="1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Online Shop</a:t>
          </a:r>
          <a:r>
            <a:rPr lang="id-ID" sz="20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)</a:t>
          </a:r>
          <a:endParaRPr lang="en-US" sz="2000" dirty="0"/>
        </a:p>
      </dgm:t>
    </dgm:pt>
    <dgm:pt modelId="{D4D87CA9-8734-47B2-9789-B673D8B52BA0}" type="parTrans" cxnId="{B7BB36B5-29A9-4AE7-9D08-29ACB0F00671}">
      <dgm:prSet/>
      <dgm:spPr/>
      <dgm:t>
        <a:bodyPr/>
        <a:lstStyle/>
        <a:p>
          <a:pPr algn="ctr"/>
          <a:endParaRPr lang="en-US" sz="2000"/>
        </a:p>
      </dgm:t>
    </dgm:pt>
    <dgm:pt modelId="{0C949732-FD01-4853-8C83-5E9E44B930BC}" type="sibTrans" cxnId="{B7BB36B5-29A9-4AE7-9D08-29ACB0F00671}">
      <dgm:prSet/>
      <dgm:spPr/>
      <dgm:t>
        <a:bodyPr/>
        <a:lstStyle/>
        <a:p>
          <a:pPr algn="ctr"/>
          <a:endParaRPr lang="en-US" sz="2000"/>
        </a:p>
      </dgm:t>
    </dgm:pt>
    <dgm:pt modelId="{19A13537-280A-4934-9EC7-29790D21A1DA}">
      <dgm:prSet phldrT="[Text]" custT="1"/>
      <dgm:spPr/>
      <dgm:t>
        <a:bodyPr/>
        <a:lstStyle/>
        <a:p>
          <a:pPr algn="ctr"/>
          <a:r>
            <a:rPr lang="id-ID" sz="2000" b="1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Pemilihan Penyedia</a:t>
          </a:r>
          <a:br>
            <a:rPr lang="en-US" sz="2000" b="1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</a:br>
          <a:r>
            <a:rPr lang="en-US" sz="2000" b="0" i="1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(e-tender/e-selection)</a:t>
          </a:r>
          <a:endParaRPr lang="en-US" sz="2000" b="0" i="1" dirty="0"/>
        </a:p>
      </dgm:t>
    </dgm:pt>
    <dgm:pt modelId="{F4FD12EC-9940-44BF-9049-DFD962904110}" type="parTrans" cxnId="{EBAE8D74-A405-417C-B419-5FC8B113483A}">
      <dgm:prSet/>
      <dgm:spPr/>
      <dgm:t>
        <a:bodyPr/>
        <a:lstStyle/>
        <a:p>
          <a:pPr algn="ctr"/>
          <a:endParaRPr lang="en-US" sz="2000"/>
        </a:p>
      </dgm:t>
    </dgm:pt>
    <dgm:pt modelId="{8E3BDCD4-80CD-4217-877D-3A6FF891B69D}" type="sibTrans" cxnId="{EBAE8D74-A405-417C-B419-5FC8B113483A}">
      <dgm:prSet/>
      <dgm:spPr/>
      <dgm:t>
        <a:bodyPr/>
        <a:lstStyle/>
        <a:p>
          <a:pPr algn="ctr"/>
          <a:endParaRPr lang="en-US" sz="2000"/>
        </a:p>
      </dgm:t>
    </dgm:pt>
    <dgm:pt modelId="{E9FD6273-964E-4E58-B71D-92F743A63242}" type="pres">
      <dgm:prSet presAssocID="{4519DB6B-4DB8-4368-AB2B-BDAB0CEFF958}" presName="Name0" presStyleCnt="0">
        <dgm:presLayoutVars>
          <dgm:dir/>
          <dgm:resizeHandles val="exact"/>
        </dgm:presLayoutVars>
      </dgm:prSet>
      <dgm:spPr/>
    </dgm:pt>
    <dgm:pt modelId="{16CF2E8E-B1AD-40A7-96C3-9EBC66CFB8D3}" type="pres">
      <dgm:prSet presAssocID="{FB5BF245-8370-46AF-97A2-ABE880C41B83}" presName="composite" presStyleCnt="0"/>
      <dgm:spPr/>
    </dgm:pt>
    <dgm:pt modelId="{897512A5-8A11-4564-A615-8A31C46F74FF}" type="pres">
      <dgm:prSet presAssocID="{FB5BF245-8370-46AF-97A2-ABE880C41B83}" presName="rect1" presStyleLbl="trAlignAcc1" presStyleIdx="0" presStyleCnt="3">
        <dgm:presLayoutVars>
          <dgm:bulletEnabled val="1"/>
        </dgm:presLayoutVars>
      </dgm:prSet>
      <dgm:spPr/>
    </dgm:pt>
    <dgm:pt modelId="{87F8DC8D-8C61-4407-BE05-03C84739C8A4}" type="pres">
      <dgm:prSet presAssocID="{FB5BF245-8370-46AF-97A2-ABE880C41B83}" presName="rect2" presStyleLbl="fgImgPlace1" presStyleIdx="0" presStyleCnt="3"/>
      <dgm:spPr/>
    </dgm:pt>
    <dgm:pt modelId="{3189318A-9517-466A-8AF7-6E705DF7F887}" type="pres">
      <dgm:prSet presAssocID="{4D1525A9-2DB8-406B-B140-AECFED38B500}" presName="sibTrans" presStyleCnt="0"/>
      <dgm:spPr/>
    </dgm:pt>
    <dgm:pt modelId="{8D758BAC-BF28-4CEF-AF55-E2DC19472360}" type="pres">
      <dgm:prSet presAssocID="{7C5649BD-5516-4062-A434-7380E9C9661E}" presName="composite" presStyleCnt="0"/>
      <dgm:spPr/>
    </dgm:pt>
    <dgm:pt modelId="{F04AAEF3-0C1E-4869-89B5-19A418154244}" type="pres">
      <dgm:prSet presAssocID="{7C5649BD-5516-4062-A434-7380E9C9661E}" presName="rect1" presStyleLbl="trAlignAcc1" presStyleIdx="1" presStyleCnt="3">
        <dgm:presLayoutVars>
          <dgm:bulletEnabled val="1"/>
        </dgm:presLayoutVars>
      </dgm:prSet>
      <dgm:spPr/>
    </dgm:pt>
    <dgm:pt modelId="{A6D7E725-7FF5-424F-BF68-999FCDAC3A0B}" type="pres">
      <dgm:prSet presAssocID="{7C5649BD-5516-4062-A434-7380E9C9661E}" presName="rect2" presStyleLbl="fgImgPlace1" presStyleIdx="1" presStyleCnt="3"/>
      <dgm:spPr/>
    </dgm:pt>
    <dgm:pt modelId="{C11A44CE-B06D-43D3-BCD6-4D3252787EA7}" type="pres">
      <dgm:prSet presAssocID="{0C949732-FD01-4853-8C83-5E9E44B930BC}" presName="sibTrans" presStyleCnt="0"/>
      <dgm:spPr/>
    </dgm:pt>
    <dgm:pt modelId="{BA0018C7-A4A1-492D-AD38-A4B13786F0EB}" type="pres">
      <dgm:prSet presAssocID="{19A13537-280A-4934-9EC7-29790D21A1DA}" presName="composite" presStyleCnt="0"/>
      <dgm:spPr/>
    </dgm:pt>
    <dgm:pt modelId="{9BF5EADA-9748-47D7-92E0-BA6CB72F1653}" type="pres">
      <dgm:prSet presAssocID="{19A13537-280A-4934-9EC7-29790D21A1DA}" presName="rect1" presStyleLbl="trAlignAcc1" presStyleIdx="2" presStyleCnt="3" custScaleX="134887">
        <dgm:presLayoutVars>
          <dgm:bulletEnabled val="1"/>
        </dgm:presLayoutVars>
      </dgm:prSet>
      <dgm:spPr/>
    </dgm:pt>
    <dgm:pt modelId="{50703D2B-3F9A-4CAA-86D3-8CEFB85D3FE6}" type="pres">
      <dgm:prSet presAssocID="{19A13537-280A-4934-9EC7-29790D21A1DA}" presName="rect2" presStyleLbl="fgImgPlace1" presStyleIdx="2" presStyleCnt="3" custLinFactNeighborX="-60019" custLinFactNeighborY="11408"/>
      <dgm:spPr/>
    </dgm:pt>
  </dgm:ptLst>
  <dgm:cxnLst>
    <dgm:cxn modelId="{38FAEF3B-5A30-4CC3-9A34-60DF6C593852}" type="presOf" srcId="{19A13537-280A-4934-9EC7-29790D21A1DA}" destId="{9BF5EADA-9748-47D7-92E0-BA6CB72F1653}" srcOrd="0" destOrd="0" presId="urn:microsoft.com/office/officeart/2008/layout/PictureStrips"/>
    <dgm:cxn modelId="{EBAE8D74-A405-417C-B419-5FC8B113483A}" srcId="{4519DB6B-4DB8-4368-AB2B-BDAB0CEFF958}" destId="{19A13537-280A-4934-9EC7-29790D21A1DA}" srcOrd="2" destOrd="0" parTransId="{F4FD12EC-9940-44BF-9049-DFD962904110}" sibTransId="{8E3BDCD4-80CD-4217-877D-3A6FF891B69D}"/>
    <dgm:cxn modelId="{7F62AFB2-A4EF-44EF-A85F-8BB0C63D443A}" type="presOf" srcId="{7C5649BD-5516-4062-A434-7380E9C9661E}" destId="{F04AAEF3-0C1E-4869-89B5-19A418154244}" srcOrd="0" destOrd="0" presId="urn:microsoft.com/office/officeart/2008/layout/PictureStrips"/>
    <dgm:cxn modelId="{B7BB36B5-29A9-4AE7-9D08-29ACB0F00671}" srcId="{4519DB6B-4DB8-4368-AB2B-BDAB0CEFF958}" destId="{7C5649BD-5516-4062-A434-7380E9C9661E}" srcOrd="1" destOrd="0" parTransId="{D4D87CA9-8734-47B2-9789-B673D8B52BA0}" sibTransId="{0C949732-FD01-4853-8C83-5E9E44B930BC}"/>
    <dgm:cxn modelId="{1647D8B8-5A02-40EA-B05F-11DA5EB147C8}" type="presOf" srcId="{4519DB6B-4DB8-4368-AB2B-BDAB0CEFF958}" destId="{E9FD6273-964E-4E58-B71D-92F743A63242}" srcOrd="0" destOrd="0" presId="urn:microsoft.com/office/officeart/2008/layout/PictureStrips"/>
    <dgm:cxn modelId="{61781ED8-0C05-42B4-B724-87A6AF8774D5}" type="presOf" srcId="{FB5BF245-8370-46AF-97A2-ABE880C41B83}" destId="{897512A5-8A11-4564-A615-8A31C46F74FF}" srcOrd="0" destOrd="0" presId="urn:microsoft.com/office/officeart/2008/layout/PictureStrips"/>
    <dgm:cxn modelId="{5C9879DE-34F3-46CB-8E21-26681B4652A7}" srcId="{4519DB6B-4DB8-4368-AB2B-BDAB0CEFF958}" destId="{FB5BF245-8370-46AF-97A2-ABE880C41B83}" srcOrd="0" destOrd="0" parTransId="{F7841F3C-20D5-4374-930B-D0661FF02942}" sibTransId="{4D1525A9-2DB8-406B-B140-AECFED38B500}"/>
    <dgm:cxn modelId="{118FA2B3-83F0-4A82-A9E3-52C918A67D7A}" type="presParOf" srcId="{E9FD6273-964E-4E58-B71D-92F743A63242}" destId="{16CF2E8E-B1AD-40A7-96C3-9EBC66CFB8D3}" srcOrd="0" destOrd="0" presId="urn:microsoft.com/office/officeart/2008/layout/PictureStrips"/>
    <dgm:cxn modelId="{9B3BB072-0625-49F8-86CC-042840E32653}" type="presParOf" srcId="{16CF2E8E-B1AD-40A7-96C3-9EBC66CFB8D3}" destId="{897512A5-8A11-4564-A615-8A31C46F74FF}" srcOrd="0" destOrd="0" presId="urn:microsoft.com/office/officeart/2008/layout/PictureStrips"/>
    <dgm:cxn modelId="{D3707FAF-D5BC-46F1-8022-F2106D3DB386}" type="presParOf" srcId="{16CF2E8E-B1AD-40A7-96C3-9EBC66CFB8D3}" destId="{87F8DC8D-8C61-4407-BE05-03C84739C8A4}" srcOrd="1" destOrd="0" presId="urn:microsoft.com/office/officeart/2008/layout/PictureStrips"/>
    <dgm:cxn modelId="{FAD85FB3-803D-41B1-8665-8381C0F4496B}" type="presParOf" srcId="{E9FD6273-964E-4E58-B71D-92F743A63242}" destId="{3189318A-9517-466A-8AF7-6E705DF7F887}" srcOrd="1" destOrd="0" presId="urn:microsoft.com/office/officeart/2008/layout/PictureStrips"/>
    <dgm:cxn modelId="{662B5AA6-E8E7-40FE-B3A7-161263AE500E}" type="presParOf" srcId="{E9FD6273-964E-4E58-B71D-92F743A63242}" destId="{8D758BAC-BF28-4CEF-AF55-E2DC19472360}" srcOrd="2" destOrd="0" presId="urn:microsoft.com/office/officeart/2008/layout/PictureStrips"/>
    <dgm:cxn modelId="{B06FAE5C-8FC9-43FC-A208-E29F7087560F}" type="presParOf" srcId="{8D758BAC-BF28-4CEF-AF55-E2DC19472360}" destId="{F04AAEF3-0C1E-4869-89B5-19A418154244}" srcOrd="0" destOrd="0" presId="urn:microsoft.com/office/officeart/2008/layout/PictureStrips"/>
    <dgm:cxn modelId="{A30EFED9-A17D-4702-A7CF-811FB45B94DB}" type="presParOf" srcId="{8D758BAC-BF28-4CEF-AF55-E2DC19472360}" destId="{A6D7E725-7FF5-424F-BF68-999FCDAC3A0B}" srcOrd="1" destOrd="0" presId="urn:microsoft.com/office/officeart/2008/layout/PictureStrips"/>
    <dgm:cxn modelId="{0782985B-D6C6-4143-A14A-B68B872F9E03}" type="presParOf" srcId="{E9FD6273-964E-4E58-B71D-92F743A63242}" destId="{C11A44CE-B06D-43D3-BCD6-4D3252787EA7}" srcOrd="3" destOrd="0" presId="urn:microsoft.com/office/officeart/2008/layout/PictureStrips"/>
    <dgm:cxn modelId="{A8B5FE23-3FDA-4235-8D2E-3D8FD6AEE5AD}" type="presParOf" srcId="{E9FD6273-964E-4E58-B71D-92F743A63242}" destId="{BA0018C7-A4A1-492D-AD38-A4B13786F0EB}" srcOrd="4" destOrd="0" presId="urn:microsoft.com/office/officeart/2008/layout/PictureStrips"/>
    <dgm:cxn modelId="{58C9C54A-7B84-47C2-AF0E-F06C0AD60F57}" type="presParOf" srcId="{BA0018C7-A4A1-492D-AD38-A4B13786F0EB}" destId="{9BF5EADA-9748-47D7-92E0-BA6CB72F1653}" srcOrd="0" destOrd="0" presId="urn:microsoft.com/office/officeart/2008/layout/PictureStrips"/>
    <dgm:cxn modelId="{BE0F6873-6A5E-4239-8EA6-AFAD743B2363}" type="presParOf" srcId="{BA0018C7-A4A1-492D-AD38-A4B13786F0EB}" destId="{50703D2B-3F9A-4CAA-86D3-8CEFB85D3FE6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40DA22B-8C9D-4ABA-9D39-D50D15D97B26}" type="doc">
      <dgm:prSet loTypeId="urn:microsoft.com/office/officeart/2008/layout/Lin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1A16FD-1A9F-4147-B549-323032AEF024}">
      <dgm:prSet phldrT="[Text]" custT="1"/>
      <dgm:spPr/>
      <dgm:t>
        <a:bodyPr anchor="ctr"/>
        <a:lstStyle/>
        <a:p>
          <a:r>
            <a:rPr lang="sv-SE" sz="2000" b="0" dirty="0">
              <a:latin typeface="Arial" pitchFamily="34" charset="0"/>
              <a:cs typeface="Arial" pitchFamily="34" charset="0"/>
            </a:rPr>
            <a:t>Menggunakan </a:t>
          </a:r>
          <a:r>
            <a:rPr lang="id-ID" sz="2000" b="0" dirty="0">
              <a:latin typeface="Arial" pitchFamily="34" charset="0"/>
              <a:cs typeface="Arial" pitchFamily="34" charset="0"/>
            </a:rPr>
            <a:t>b</a:t>
          </a:r>
          <a:r>
            <a:rPr lang="sv-SE" sz="2000" b="0" dirty="0">
              <a:latin typeface="Arial" pitchFamily="34" charset="0"/>
              <a:cs typeface="Arial" pitchFamily="34" charset="0"/>
            </a:rPr>
            <a:t>arang/</a:t>
          </a:r>
          <a:r>
            <a:rPr lang="id-ID" sz="2000" b="0" dirty="0">
              <a:latin typeface="Arial" pitchFamily="34" charset="0"/>
              <a:cs typeface="Arial" pitchFamily="34" charset="0"/>
            </a:rPr>
            <a:t>j</a:t>
          </a:r>
          <a:r>
            <a:rPr lang="sv-SE" sz="2000" b="0" dirty="0">
              <a:latin typeface="Arial" pitchFamily="34" charset="0"/>
              <a:cs typeface="Arial" pitchFamily="34" charset="0"/>
            </a:rPr>
            <a:t>asa hasil produksi dalam</a:t>
          </a:r>
          <a:r>
            <a:rPr lang="id-ID" sz="2000" b="0" dirty="0">
              <a:latin typeface="Arial" pitchFamily="34" charset="0"/>
              <a:cs typeface="Arial" pitchFamily="34" charset="0"/>
            </a:rPr>
            <a:t> </a:t>
          </a:r>
          <a:r>
            <a:rPr lang="en-US" sz="2000" b="0" dirty="0" err="1">
              <a:latin typeface="Arial" pitchFamily="34" charset="0"/>
              <a:cs typeface="Arial" pitchFamily="34" charset="0"/>
            </a:rPr>
            <a:t>negeri</a:t>
          </a:r>
          <a:r>
            <a:rPr lang="en-US" sz="2000" b="0" dirty="0">
              <a:latin typeface="Arial" pitchFamily="34" charset="0"/>
              <a:cs typeface="Arial" pitchFamily="34" charset="0"/>
            </a:rPr>
            <a:t>, </a:t>
          </a:r>
          <a:r>
            <a:rPr lang="en-US" sz="2000" b="0" dirty="0" err="1">
              <a:latin typeface="Arial" pitchFamily="34" charset="0"/>
              <a:cs typeface="Arial" pitchFamily="34" charset="0"/>
            </a:rPr>
            <a:t>termasuk</a:t>
          </a:r>
          <a:r>
            <a:rPr lang="en-US" sz="2000" b="0" dirty="0">
              <a:latin typeface="Arial" pitchFamily="34" charset="0"/>
              <a:cs typeface="Arial" pitchFamily="34" charset="0"/>
            </a:rPr>
            <a:t> </a:t>
          </a:r>
          <a:r>
            <a:rPr lang="en-US" sz="2000" b="0" dirty="0" err="1">
              <a:latin typeface="Arial" pitchFamily="34" charset="0"/>
              <a:cs typeface="Arial" pitchFamily="34" charset="0"/>
            </a:rPr>
            <a:t>rancang</a:t>
          </a:r>
          <a:r>
            <a:rPr lang="en-US" sz="2000" b="0" dirty="0">
              <a:latin typeface="Arial" pitchFamily="34" charset="0"/>
              <a:cs typeface="Arial" pitchFamily="34" charset="0"/>
            </a:rPr>
            <a:t> </a:t>
          </a:r>
          <a:r>
            <a:rPr lang="en-US" sz="2000" b="0" dirty="0" err="1">
              <a:latin typeface="Arial" pitchFamily="34" charset="0"/>
              <a:cs typeface="Arial" pitchFamily="34" charset="0"/>
            </a:rPr>
            <a:t>bangun</a:t>
          </a:r>
          <a:r>
            <a:rPr lang="en-US" sz="2000" b="0" dirty="0">
              <a:latin typeface="Arial" pitchFamily="34" charset="0"/>
              <a:cs typeface="Arial" pitchFamily="34" charset="0"/>
            </a:rPr>
            <a:t> </a:t>
          </a:r>
          <a:r>
            <a:rPr lang="en-US" sz="2000" b="0" dirty="0" err="1">
              <a:latin typeface="Arial" pitchFamily="34" charset="0"/>
              <a:cs typeface="Arial" pitchFamily="34" charset="0"/>
            </a:rPr>
            <a:t>dan</a:t>
          </a:r>
          <a:r>
            <a:rPr lang="en-US" sz="2000" b="0" dirty="0">
              <a:latin typeface="Arial" pitchFamily="34" charset="0"/>
              <a:cs typeface="Arial" pitchFamily="34" charset="0"/>
            </a:rPr>
            <a:t> </a:t>
          </a:r>
          <a:r>
            <a:rPr lang="en-US" sz="2000" b="0" dirty="0" err="1">
              <a:latin typeface="Arial" pitchFamily="34" charset="0"/>
              <a:cs typeface="Arial" pitchFamily="34" charset="0"/>
            </a:rPr>
            <a:t>perekayasaan</a:t>
          </a:r>
          <a:r>
            <a:rPr lang="en-US" sz="2000" b="0" dirty="0">
              <a:latin typeface="Arial" pitchFamily="34" charset="0"/>
              <a:cs typeface="Arial" pitchFamily="34" charset="0"/>
            </a:rPr>
            <a:t> </a:t>
          </a:r>
          <a:r>
            <a:rPr lang="id-ID" sz="2000" b="0" dirty="0">
              <a:latin typeface="Arial" pitchFamily="34" charset="0"/>
              <a:cs typeface="Arial" pitchFamily="34" charset="0"/>
            </a:rPr>
            <a:t>n</a:t>
          </a:r>
          <a:r>
            <a:rPr lang="en-US" sz="2000" b="0" dirty="0" err="1">
              <a:latin typeface="Arial" pitchFamily="34" charset="0"/>
              <a:cs typeface="Arial" pitchFamily="34" charset="0"/>
            </a:rPr>
            <a:t>asional</a:t>
          </a:r>
          <a:endParaRPr lang="en-US" sz="2000" b="0" dirty="0">
            <a:latin typeface="Arial" pitchFamily="34" charset="0"/>
            <a:cs typeface="Arial" pitchFamily="34" charset="0"/>
          </a:endParaRPr>
        </a:p>
      </dgm:t>
    </dgm:pt>
    <dgm:pt modelId="{4EA4D623-26CC-4E7C-B3CE-DA505AF68357}" type="parTrans" cxnId="{9A019B46-6496-4FAD-ABAF-66AA497D41FC}">
      <dgm:prSet/>
      <dgm:spPr/>
      <dgm:t>
        <a:bodyPr/>
        <a:lstStyle/>
        <a:p>
          <a:endParaRPr lang="en-US" sz="2400" b="0">
            <a:latin typeface="+mj-lt"/>
          </a:endParaRPr>
        </a:p>
      </dgm:t>
    </dgm:pt>
    <dgm:pt modelId="{9BC1B48F-1455-4898-ACD1-61D58246D8C1}" type="sibTrans" cxnId="{9A019B46-6496-4FAD-ABAF-66AA497D41FC}">
      <dgm:prSet/>
      <dgm:spPr/>
      <dgm:t>
        <a:bodyPr/>
        <a:lstStyle/>
        <a:p>
          <a:endParaRPr lang="en-US" sz="2400" b="0">
            <a:latin typeface="+mj-lt"/>
          </a:endParaRPr>
        </a:p>
      </dgm:t>
    </dgm:pt>
    <dgm:pt modelId="{CD8DA96D-3E0C-4196-BB75-DC0C8804D28D}">
      <dgm:prSet phldrT="[Text]" custT="1"/>
      <dgm:spPr/>
      <dgm:t>
        <a:bodyPr anchor="ctr"/>
        <a:lstStyle/>
        <a:p>
          <a:r>
            <a:rPr lang="en-US" sz="2000" b="0" dirty="0" err="1">
              <a:latin typeface="Arial" pitchFamily="34" charset="0"/>
              <a:cs typeface="Arial" pitchFamily="34" charset="0"/>
            </a:rPr>
            <a:t>Menggunakan</a:t>
          </a:r>
          <a:r>
            <a:rPr lang="en-US" sz="2000" b="0" dirty="0">
              <a:latin typeface="Arial" pitchFamily="34" charset="0"/>
              <a:cs typeface="Arial" pitchFamily="34" charset="0"/>
            </a:rPr>
            <a:t> </a:t>
          </a:r>
          <a:r>
            <a:rPr lang="en-US" sz="2000" b="0" dirty="0" err="1">
              <a:latin typeface="Arial" pitchFamily="34" charset="0"/>
              <a:cs typeface="Arial" pitchFamily="34" charset="0"/>
            </a:rPr>
            <a:t>produk</a:t>
          </a:r>
          <a:r>
            <a:rPr lang="en-US" sz="2000" b="0" dirty="0">
              <a:latin typeface="Arial" pitchFamily="34" charset="0"/>
              <a:cs typeface="Arial" pitchFamily="34" charset="0"/>
            </a:rPr>
            <a:t> </a:t>
          </a:r>
          <a:r>
            <a:rPr lang="en-US" sz="2000" b="0" dirty="0" err="1">
              <a:latin typeface="Arial" pitchFamily="34" charset="0"/>
              <a:cs typeface="Arial" pitchFamily="34" charset="0"/>
            </a:rPr>
            <a:t>dalam</a:t>
          </a:r>
          <a:r>
            <a:rPr lang="en-US" sz="2000" b="0" dirty="0">
              <a:latin typeface="Arial" pitchFamily="34" charset="0"/>
              <a:cs typeface="Arial" pitchFamily="34" charset="0"/>
            </a:rPr>
            <a:t> negeri </a:t>
          </a:r>
          <a:r>
            <a:rPr lang="en-US" sz="2000" b="0" dirty="0" err="1">
              <a:latin typeface="Arial" pitchFamily="34" charset="0"/>
              <a:cs typeface="Arial" pitchFamily="34" charset="0"/>
            </a:rPr>
            <a:t>jika</a:t>
          </a:r>
          <a:r>
            <a:rPr lang="en-US" sz="2000" b="0" dirty="0">
              <a:latin typeface="Arial" pitchFamily="34" charset="0"/>
              <a:cs typeface="Arial" pitchFamily="34" charset="0"/>
            </a:rPr>
            <a:t> </a:t>
          </a:r>
          <a:r>
            <a:rPr lang="en-US" sz="2000" b="0" dirty="0" err="1">
              <a:latin typeface="Arial" pitchFamily="34" charset="0"/>
              <a:cs typeface="Arial" pitchFamily="34" charset="0"/>
            </a:rPr>
            <a:t>terdapat</a:t>
          </a:r>
          <a:r>
            <a:rPr lang="en-US" sz="2000" b="0" dirty="0">
              <a:latin typeface="Arial" pitchFamily="34" charset="0"/>
              <a:cs typeface="Arial" pitchFamily="34" charset="0"/>
            </a:rPr>
            <a:t> </a:t>
          </a:r>
          <a:r>
            <a:rPr lang="en-US" sz="2000" b="0" dirty="0" err="1">
              <a:latin typeface="Arial" pitchFamily="34" charset="0"/>
              <a:cs typeface="Arial" pitchFamily="34" charset="0"/>
            </a:rPr>
            <a:t>produk</a:t>
          </a:r>
          <a:r>
            <a:rPr lang="en-US" sz="2000" b="0" dirty="0">
              <a:latin typeface="Arial" pitchFamily="34" charset="0"/>
              <a:cs typeface="Arial" pitchFamily="34" charset="0"/>
            </a:rPr>
            <a:t> </a:t>
          </a:r>
          <a:r>
            <a:rPr lang="en-US" sz="2000" b="0" dirty="0" err="1">
              <a:latin typeface="Arial" pitchFamily="34" charset="0"/>
              <a:cs typeface="Arial" pitchFamily="34" charset="0"/>
            </a:rPr>
            <a:t>dalam</a:t>
          </a:r>
          <a:r>
            <a:rPr lang="en-US" sz="2000" b="0" dirty="0">
              <a:latin typeface="Arial" pitchFamily="34" charset="0"/>
              <a:cs typeface="Arial" pitchFamily="34" charset="0"/>
            </a:rPr>
            <a:t> negeri yang </a:t>
          </a:r>
          <a:r>
            <a:rPr lang="en-US" sz="2000" b="0" dirty="0" err="1">
              <a:latin typeface="Arial" pitchFamily="34" charset="0"/>
              <a:cs typeface="Arial" pitchFamily="34" charset="0"/>
            </a:rPr>
            <a:t>memiliki</a:t>
          </a:r>
          <a:r>
            <a:rPr lang="en-US" sz="2000" b="0" dirty="0">
              <a:latin typeface="Arial" pitchFamily="34" charset="0"/>
              <a:cs typeface="Arial" pitchFamily="34" charset="0"/>
            </a:rPr>
            <a:t> </a:t>
          </a:r>
          <a:r>
            <a:rPr lang="en-US" sz="2000" b="0" dirty="0" err="1">
              <a:latin typeface="Arial" pitchFamily="34" charset="0"/>
              <a:cs typeface="Arial" pitchFamily="34" charset="0"/>
            </a:rPr>
            <a:t>nilai</a:t>
          </a:r>
          <a:r>
            <a:rPr lang="en-US" sz="2000" b="0" dirty="0">
              <a:latin typeface="Arial" pitchFamily="34" charset="0"/>
              <a:cs typeface="Arial" pitchFamily="34" charset="0"/>
            </a:rPr>
            <a:t> TKDN </a:t>
          </a:r>
          <a:r>
            <a:rPr lang="en-US" sz="2000" b="0" dirty="0" err="1">
              <a:latin typeface="Arial" pitchFamily="34" charset="0"/>
              <a:cs typeface="Arial" pitchFamily="34" charset="0"/>
            </a:rPr>
            <a:t>ditambah</a:t>
          </a:r>
          <a:r>
            <a:rPr lang="en-US" sz="2000" b="0" dirty="0">
              <a:latin typeface="Arial" pitchFamily="34" charset="0"/>
              <a:cs typeface="Arial" pitchFamily="34" charset="0"/>
            </a:rPr>
            <a:t> </a:t>
          </a:r>
          <a:r>
            <a:rPr lang="en-US" sz="2000" b="0" dirty="0" err="1">
              <a:latin typeface="Arial" pitchFamily="34" charset="0"/>
              <a:cs typeface="Arial" pitchFamily="34" charset="0"/>
            </a:rPr>
            <a:t>nilai</a:t>
          </a:r>
          <a:r>
            <a:rPr lang="id-ID" sz="2000" b="0" dirty="0">
              <a:latin typeface="Arial" pitchFamily="34" charset="0"/>
              <a:cs typeface="Arial" pitchFamily="34" charset="0"/>
            </a:rPr>
            <a:t> </a:t>
          </a:r>
          <a:r>
            <a:rPr lang="en-US" sz="2000" b="0" dirty="0">
              <a:latin typeface="Arial" pitchFamily="34" charset="0"/>
              <a:cs typeface="Arial" pitchFamily="34" charset="0"/>
            </a:rPr>
            <a:t>BMP paling </a:t>
          </a:r>
          <a:r>
            <a:rPr lang="en-US" sz="2000" b="0" dirty="0" err="1">
              <a:latin typeface="Arial" pitchFamily="34" charset="0"/>
              <a:cs typeface="Arial" pitchFamily="34" charset="0"/>
            </a:rPr>
            <a:t>sedikit</a:t>
          </a:r>
          <a:r>
            <a:rPr lang="en-US" sz="2000" b="0" dirty="0">
              <a:latin typeface="Arial" pitchFamily="34" charset="0"/>
              <a:cs typeface="Arial" pitchFamily="34" charset="0"/>
            </a:rPr>
            <a:t> 40 %</a:t>
          </a:r>
        </a:p>
      </dgm:t>
    </dgm:pt>
    <dgm:pt modelId="{A82D63CD-06B6-4B3F-80D8-A2C64EEF34DE}" type="parTrans" cxnId="{85201A7F-4BB7-4602-B95A-ABAF53D0272F}">
      <dgm:prSet/>
      <dgm:spPr/>
      <dgm:t>
        <a:bodyPr/>
        <a:lstStyle/>
        <a:p>
          <a:endParaRPr lang="en-US" sz="2400" b="0">
            <a:latin typeface="+mj-lt"/>
          </a:endParaRPr>
        </a:p>
      </dgm:t>
    </dgm:pt>
    <dgm:pt modelId="{1E8AC55A-BEB4-4859-AD0A-754DDB12EED8}" type="sibTrans" cxnId="{85201A7F-4BB7-4602-B95A-ABAF53D0272F}">
      <dgm:prSet/>
      <dgm:spPr/>
      <dgm:t>
        <a:bodyPr/>
        <a:lstStyle/>
        <a:p>
          <a:endParaRPr lang="en-US" sz="2400" b="0">
            <a:latin typeface="+mj-lt"/>
          </a:endParaRPr>
        </a:p>
      </dgm:t>
    </dgm:pt>
    <dgm:pt modelId="{9FA2DA0F-82A5-4D96-AAF7-DAF4F0F95E90}" type="pres">
      <dgm:prSet presAssocID="{140DA22B-8C9D-4ABA-9D39-D50D15D97B26}" presName="vert0" presStyleCnt="0">
        <dgm:presLayoutVars>
          <dgm:dir/>
          <dgm:animOne val="branch"/>
          <dgm:animLvl val="lvl"/>
        </dgm:presLayoutVars>
      </dgm:prSet>
      <dgm:spPr/>
    </dgm:pt>
    <dgm:pt modelId="{8591BDCB-FAA0-43A9-8C77-D8AF1234D858}" type="pres">
      <dgm:prSet presAssocID="{E31A16FD-1A9F-4147-B549-323032AEF024}" presName="thickLine" presStyleLbl="alignNode1" presStyleIdx="0" presStyleCnt="2"/>
      <dgm:spPr/>
    </dgm:pt>
    <dgm:pt modelId="{7562CB7F-FE75-4BFC-8A47-2847F73BC3BA}" type="pres">
      <dgm:prSet presAssocID="{E31A16FD-1A9F-4147-B549-323032AEF024}" presName="horz1" presStyleCnt="0"/>
      <dgm:spPr/>
    </dgm:pt>
    <dgm:pt modelId="{C99B533D-AA0F-46E8-84E8-9DE554E69B38}" type="pres">
      <dgm:prSet presAssocID="{E31A16FD-1A9F-4147-B549-323032AEF024}" presName="tx1" presStyleLbl="revTx" presStyleIdx="0" presStyleCnt="2" custLinFactNeighborX="-14397"/>
      <dgm:spPr/>
    </dgm:pt>
    <dgm:pt modelId="{25ED5DBF-B957-4F12-8C6F-D7113B9977A4}" type="pres">
      <dgm:prSet presAssocID="{E31A16FD-1A9F-4147-B549-323032AEF024}" presName="vert1" presStyleCnt="0"/>
      <dgm:spPr/>
    </dgm:pt>
    <dgm:pt modelId="{26120B56-EDFF-4325-AD30-956F59B7A800}" type="pres">
      <dgm:prSet presAssocID="{CD8DA96D-3E0C-4196-BB75-DC0C8804D28D}" presName="thickLine" presStyleLbl="alignNode1" presStyleIdx="1" presStyleCnt="2"/>
      <dgm:spPr/>
    </dgm:pt>
    <dgm:pt modelId="{D1B8521C-E1E5-4D1F-9EBC-7F74041055E2}" type="pres">
      <dgm:prSet presAssocID="{CD8DA96D-3E0C-4196-BB75-DC0C8804D28D}" presName="horz1" presStyleCnt="0"/>
      <dgm:spPr/>
    </dgm:pt>
    <dgm:pt modelId="{A5B0EAFB-4709-4C86-9FCE-9A34211A548E}" type="pres">
      <dgm:prSet presAssocID="{CD8DA96D-3E0C-4196-BB75-DC0C8804D28D}" presName="tx1" presStyleLbl="revTx" presStyleIdx="1" presStyleCnt="2"/>
      <dgm:spPr/>
    </dgm:pt>
    <dgm:pt modelId="{31F55B74-D4FC-4A57-9F6D-36CCF5F875F2}" type="pres">
      <dgm:prSet presAssocID="{CD8DA96D-3E0C-4196-BB75-DC0C8804D28D}" presName="vert1" presStyleCnt="0"/>
      <dgm:spPr/>
    </dgm:pt>
  </dgm:ptLst>
  <dgm:cxnLst>
    <dgm:cxn modelId="{5FD7132E-AC4A-40E1-829E-E4014E0EF860}" type="presOf" srcId="{E31A16FD-1A9F-4147-B549-323032AEF024}" destId="{C99B533D-AA0F-46E8-84E8-9DE554E69B38}" srcOrd="0" destOrd="0" presId="urn:microsoft.com/office/officeart/2008/layout/LinedList"/>
    <dgm:cxn modelId="{B70FED44-C70A-4BBE-9856-0EA95D69F4F5}" type="presOf" srcId="{140DA22B-8C9D-4ABA-9D39-D50D15D97B26}" destId="{9FA2DA0F-82A5-4D96-AAF7-DAF4F0F95E90}" srcOrd="0" destOrd="0" presId="urn:microsoft.com/office/officeart/2008/layout/LinedList"/>
    <dgm:cxn modelId="{9A019B46-6496-4FAD-ABAF-66AA497D41FC}" srcId="{140DA22B-8C9D-4ABA-9D39-D50D15D97B26}" destId="{E31A16FD-1A9F-4147-B549-323032AEF024}" srcOrd="0" destOrd="0" parTransId="{4EA4D623-26CC-4E7C-B3CE-DA505AF68357}" sibTransId="{9BC1B48F-1455-4898-ACD1-61D58246D8C1}"/>
    <dgm:cxn modelId="{85201A7F-4BB7-4602-B95A-ABAF53D0272F}" srcId="{140DA22B-8C9D-4ABA-9D39-D50D15D97B26}" destId="{CD8DA96D-3E0C-4196-BB75-DC0C8804D28D}" srcOrd="1" destOrd="0" parTransId="{A82D63CD-06B6-4B3F-80D8-A2C64EEF34DE}" sibTransId="{1E8AC55A-BEB4-4859-AD0A-754DDB12EED8}"/>
    <dgm:cxn modelId="{340794F1-F727-4CEA-A639-62D6511DDEE8}" type="presOf" srcId="{CD8DA96D-3E0C-4196-BB75-DC0C8804D28D}" destId="{A5B0EAFB-4709-4C86-9FCE-9A34211A548E}" srcOrd="0" destOrd="0" presId="urn:microsoft.com/office/officeart/2008/layout/LinedList"/>
    <dgm:cxn modelId="{E831451A-B8D5-489E-8272-1BD32E35F9F7}" type="presParOf" srcId="{9FA2DA0F-82A5-4D96-AAF7-DAF4F0F95E90}" destId="{8591BDCB-FAA0-43A9-8C77-D8AF1234D858}" srcOrd="0" destOrd="0" presId="urn:microsoft.com/office/officeart/2008/layout/LinedList"/>
    <dgm:cxn modelId="{2357C9E0-262F-4548-994D-AEBBDD7920C0}" type="presParOf" srcId="{9FA2DA0F-82A5-4D96-AAF7-DAF4F0F95E90}" destId="{7562CB7F-FE75-4BFC-8A47-2847F73BC3BA}" srcOrd="1" destOrd="0" presId="urn:microsoft.com/office/officeart/2008/layout/LinedList"/>
    <dgm:cxn modelId="{19E14FA2-91F2-45D9-B5F5-5DE0BBE43D38}" type="presParOf" srcId="{7562CB7F-FE75-4BFC-8A47-2847F73BC3BA}" destId="{C99B533D-AA0F-46E8-84E8-9DE554E69B38}" srcOrd="0" destOrd="0" presId="urn:microsoft.com/office/officeart/2008/layout/LinedList"/>
    <dgm:cxn modelId="{E839F799-982E-4711-B5E2-BFC3F2CF004A}" type="presParOf" srcId="{7562CB7F-FE75-4BFC-8A47-2847F73BC3BA}" destId="{25ED5DBF-B957-4F12-8C6F-D7113B9977A4}" srcOrd="1" destOrd="0" presId="urn:microsoft.com/office/officeart/2008/layout/LinedList"/>
    <dgm:cxn modelId="{019B35FB-9D0B-4367-B080-67DA515B29E2}" type="presParOf" srcId="{9FA2DA0F-82A5-4D96-AAF7-DAF4F0F95E90}" destId="{26120B56-EDFF-4325-AD30-956F59B7A800}" srcOrd="2" destOrd="0" presId="urn:microsoft.com/office/officeart/2008/layout/LinedList"/>
    <dgm:cxn modelId="{843482D3-CA0C-474A-82F2-8A98895D76FF}" type="presParOf" srcId="{9FA2DA0F-82A5-4D96-AAF7-DAF4F0F95E90}" destId="{D1B8521C-E1E5-4D1F-9EBC-7F74041055E2}" srcOrd="3" destOrd="0" presId="urn:microsoft.com/office/officeart/2008/layout/LinedList"/>
    <dgm:cxn modelId="{BADDA1CA-C6B2-4147-8432-55740BBE347F}" type="presParOf" srcId="{D1B8521C-E1E5-4D1F-9EBC-7F74041055E2}" destId="{A5B0EAFB-4709-4C86-9FCE-9A34211A548E}" srcOrd="0" destOrd="0" presId="urn:microsoft.com/office/officeart/2008/layout/LinedList"/>
    <dgm:cxn modelId="{040F073C-CEA2-4115-BFFD-386555389503}" type="presParOf" srcId="{D1B8521C-E1E5-4D1F-9EBC-7F74041055E2}" destId="{31F55B74-D4FC-4A57-9F6D-36CCF5F875F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E07FDB-6247-4952-843A-424F85EB3FF9}">
      <dsp:nvSpPr>
        <dsp:cNvPr id="0" name=""/>
        <dsp:cNvSpPr/>
      </dsp:nvSpPr>
      <dsp:spPr>
        <a:xfrm>
          <a:off x="195956" y="998322"/>
          <a:ext cx="4641050" cy="1450328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56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 err="1">
              <a:latin typeface="Arial" pitchFamily="34" charset="0"/>
              <a:cs typeface="Arial" pitchFamily="34" charset="0"/>
            </a:rPr>
            <a:t>Barang</a:t>
          </a:r>
          <a:r>
            <a:rPr lang="id-ID" sz="2000" b="0" kern="1200" dirty="0">
              <a:latin typeface="Arial" pitchFamily="34" charset="0"/>
              <a:cs typeface="Arial" pitchFamily="34" charset="0"/>
            </a:rPr>
            <a:t> </a:t>
          </a:r>
          <a:endParaRPr lang="en-US" sz="2000" b="0" kern="1200" dirty="0">
            <a:latin typeface="Arial" pitchFamily="34" charset="0"/>
            <a:cs typeface="Arial" pitchFamily="34" charset="0"/>
          </a:endParaRPr>
        </a:p>
      </dsp:txBody>
      <dsp:txXfrm>
        <a:off x="195956" y="998322"/>
        <a:ext cx="4641050" cy="1450328"/>
      </dsp:txXfrm>
    </dsp:sp>
    <dsp:sp modelId="{71F59337-2E37-4817-ABC1-8D4B6AD9A2D7}">
      <dsp:nvSpPr>
        <dsp:cNvPr id="0" name=""/>
        <dsp:cNvSpPr/>
      </dsp:nvSpPr>
      <dsp:spPr>
        <a:xfrm>
          <a:off x="2578" y="788830"/>
          <a:ext cx="1015229" cy="1522844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E06AA3-057F-4CEA-9E71-9F1BF6C52285}">
      <dsp:nvSpPr>
        <dsp:cNvPr id="0" name=""/>
        <dsp:cNvSpPr/>
      </dsp:nvSpPr>
      <dsp:spPr>
        <a:xfrm>
          <a:off x="5237624" y="946546"/>
          <a:ext cx="4641050" cy="1450328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56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 err="1">
              <a:latin typeface="Arial" pitchFamily="34" charset="0"/>
              <a:cs typeface="Arial" pitchFamily="34" charset="0"/>
            </a:rPr>
            <a:t>Pekerjaan</a:t>
          </a:r>
          <a:r>
            <a:rPr lang="en-US" sz="2000" b="0" kern="1200" dirty="0">
              <a:latin typeface="Arial" pitchFamily="34" charset="0"/>
              <a:cs typeface="Arial" pitchFamily="34" charset="0"/>
            </a:rPr>
            <a:t> </a:t>
          </a:r>
          <a:r>
            <a:rPr lang="en-US" sz="2000" b="0" kern="1200" dirty="0" err="1">
              <a:latin typeface="Arial" pitchFamily="34" charset="0"/>
              <a:cs typeface="Arial" pitchFamily="34" charset="0"/>
            </a:rPr>
            <a:t>Konstruksi</a:t>
          </a:r>
          <a:endParaRPr lang="en-US" sz="2000" b="0" kern="1200" dirty="0">
            <a:latin typeface="Arial" pitchFamily="34" charset="0"/>
            <a:cs typeface="Arial" pitchFamily="34" charset="0"/>
          </a:endParaRPr>
        </a:p>
      </dsp:txBody>
      <dsp:txXfrm>
        <a:off x="5237624" y="946546"/>
        <a:ext cx="4641050" cy="1450328"/>
      </dsp:txXfrm>
    </dsp:sp>
    <dsp:sp modelId="{9D5EA922-28E2-4A74-938D-BAB5127842FC}">
      <dsp:nvSpPr>
        <dsp:cNvPr id="0" name=""/>
        <dsp:cNvSpPr/>
      </dsp:nvSpPr>
      <dsp:spPr>
        <a:xfrm>
          <a:off x="5083742" y="788830"/>
          <a:ext cx="1015229" cy="1522844"/>
        </a:xfrm>
        <a:prstGeom prst="rect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9F27D7-C3B8-4D43-908B-FC2A5FCC2AE8}">
      <dsp:nvSpPr>
        <dsp:cNvPr id="0" name=""/>
        <dsp:cNvSpPr/>
      </dsp:nvSpPr>
      <dsp:spPr>
        <a:xfrm>
          <a:off x="195956" y="2824124"/>
          <a:ext cx="4641050" cy="1450328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56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 err="1">
              <a:latin typeface="Arial" pitchFamily="34" charset="0"/>
              <a:cs typeface="Arial" pitchFamily="34" charset="0"/>
            </a:rPr>
            <a:t>Jasa</a:t>
          </a:r>
          <a:r>
            <a:rPr lang="en-US" sz="2000" b="0" kern="1200" dirty="0">
              <a:latin typeface="Arial" pitchFamily="34" charset="0"/>
              <a:cs typeface="Arial" pitchFamily="34" charset="0"/>
            </a:rPr>
            <a:t> </a:t>
          </a:r>
          <a:r>
            <a:rPr lang="en-US" sz="2000" b="0" kern="1200" dirty="0" err="1">
              <a:latin typeface="Arial" pitchFamily="34" charset="0"/>
              <a:cs typeface="Arial" pitchFamily="34" charset="0"/>
            </a:rPr>
            <a:t>Konsultansi</a:t>
          </a:r>
          <a:r>
            <a:rPr lang="id-ID" sz="2000" b="0" kern="1200" dirty="0">
              <a:latin typeface="Arial" pitchFamily="34" charset="0"/>
              <a:cs typeface="Arial" pitchFamily="34" charset="0"/>
            </a:rPr>
            <a:t> </a:t>
          </a:r>
          <a:endParaRPr lang="en-US" sz="2000" b="0" kern="1200" dirty="0">
            <a:latin typeface="Arial" pitchFamily="34" charset="0"/>
            <a:cs typeface="Arial" pitchFamily="34" charset="0"/>
          </a:endParaRPr>
        </a:p>
      </dsp:txBody>
      <dsp:txXfrm>
        <a:off x="195956" y="2824124"/>
        <a:ext cx="4641050" cy="1450328"/>
      </dsp:txXfrm>
    </dsp:sp>
    <dsp:sp modelId="{3759FAE1-F5BC-4720-9C61-621FF3314CD9}">
      <dsp:nvSpPr>
        <dsp:cNvPr id="0" name=""/>
        <dsp:cNvSpPr/>
      </dsp:nvSpPr>
      <dsp:spPr>
        <a:xfrm>
          <a:off x="2578" y="2614633"/>
          <a:ext cx="1015229" cy="1522844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F1D232-C09B-4401-98C4-C8597876456C}">
      <dsp:nvSpPr>
        <dsp:cNvPr id="0" name=""/>
        <dsp:cNvSpPr/>
      </dsp:nvSpPr>
      <dsp:spPr>
        <a:xfrm>
          <a:off x="5277119" y="2824124"/>
          <a:ext cx="4641050" cy="1450328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56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 err="1">
              <a:latin typeface="Arial" pitchFamily="34" charset="0"/>
              <a:cs typeface="Arial" pitchFamily="34" charset="0"/>
            </a:rPr>
            <a:t>Jasa</a:t>
          </a:r>
          <a:r>
            <a:rPr lang="en-US" sz="2000" b="0" kern="1200" dirty="0">
              <a:latin typeface="Arial" pitchFamily="34" charset="0"/>
              <a:cs typeface="Arial" pitchFamily="34" charset="0"/>
            </a:rPr>
            <a:t> </a:t>
          </a:r>
          <a:r>
            <a:rPr lang="en-US" sz="2000" b="0" kern="1200" dirty="0" err="1">
              <a:latin typeface="Arial" pitchFamily="34" charset="0"/>
              <a:cs typeface="Arial" pitchFamily="34" charset="0"/>
            </a:rPr>
            <a:t>Lainnya</a:t>
          </a:r>
          <a:endParaRPr lang="en-US" sz="2000" b="0" kern="1200" dirty="0">
            <a:latin typeface="Arial" pitchFamily="34" charset="0"/>
            <a:cs typeface="Arial" pitchFamily="34" charset="0"/>
          </a:endParaRPr>
        </a:p>
      </dsp:txBody>
      <dsp:txXfrm>
        <a:off x="5277119" y="2824124"/>
        <a:ext cx="4641050" cy="1450328"/>
      </dsp:txXfrm>
    </dsp:sp>
    <dsp:sp modelId="{FECE7715-6DCD-42CD-8CE5-EE7FF15DCDCF}">
      <dsp:nvSpPr>
        <dsp:cNvPr id="0" name=""/>
        <dsp:cNvSpPr/>
      </dsp:nvSpPr>
      <dsp:spPr>
        <a:xfrm>
          <a:off x="5083742" y="2614633"/>
          <a:ext cx="1015229" cy="1522844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30E916-9BC2-4C0B-9776-58260C869803}">
      <dsp:nvSpPr>
        <dsp:cNvPr id="0" name=""/>
        <dsp:cNvSpPr/>
      </dsp:nvSpPr>
      <dsp:spPr>
        <a:xfrm>
          <a:off x="209847" y="1467566"/>
          <a:ext cx="5034140" cy="97640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556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rPr>
            <a:t>insentif</a:t>
          </a:r>
          <a:r>
            <a:rPr lang="en-US" sz="14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rPr>
            <a:t> </a:t>
          </a:r>
          <a:r>
            <a:rPr lang="en-US" sz="1400" kern="1200" dirty="0" err="1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rPr>
            <a:t>bagi</a:t>
          </a:r>
          <a:r>
            <a:rPr lang="en-US" sz="14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rPr>
            <a:t> </a:t>
          </a:r>
          <a:r>
            <a:rPr lang="en-US" sz="1400" kern="1200" dirty="0" err="1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rPr>
            <a:t>produk</a:t>
          </a:r>
          <a:r>
            <a:rPr lang="en-US" sz="14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rPr>
            <a:t> </a:t>
          </a:r>
          <a:r>
            <a:rPr lang="en-US" sz="1400" kern="1200" dirty="0" err="1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rPr>
            <a:t>dalam</a:t>
          </a:r>
          <a:r>
            <a:rPr lang="en-US" sz="1400" kern="1200" baseline="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rPr>
            <a:t> </a:t>
          </a:r>
          <a:r>
            <a:rPr lang="en-US" sz="1400" kern="1200" dirty="0" err="1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rPr>
            <a:t>negeri</a:t>
          </a:r>
          <a:r>
            <a:rPr lang="en-US" sz="14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rPr>
            <a:t> </a:t>
          </a:r>
          <a:r>
            <a:rPr lang="en-US" sz="1400" kern="1200" dirty="0" err="1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rPr>
            <a:t>pada</a:t>
          </a:r>
          <a:r>
            <a:rPr lang="en-US" sz="14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rPr>
            <a:t> </a:t>
          </a:r>
          <a:r>
            <a:rPr lang="en-US" sz="1400" kern="1200" dirty="0" err="1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rPr>
            <a:t>pemilihan</a:t>
          </a:r>
          <a:r>
            <a:rPr lang="en-US" sz="14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rPr>
            <a:t> </a:t>
          </a:r>
          <a:r>
            <a:rPr lang="en-US" sz="1400" kern="1200" dirty="0" err="1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rPr>
            <a:t>Penyedia</a:t>
          </a:r>
          <a:r>
            <a:rPr lang="en-US" sz="14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rPr>
            <a:t> </a:t>
          </a:r>
          <a:r>
            <a:rPr lang="en-US" sz="1400" kern="1200" dirty="0" err="1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rPr>
            <a:t>berupa</a:t>
          </a:r>
          <a:r>
            <a:rPr lang="en-US" sz="14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rPr>
            <a:t> </a:t>
          </a:r>
          <a:r>
            <a:rPr lang="en-US" sz="1400" kern="1200" dirty="0" err="1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rPr>
            <a:t>kelebihan</a:t>
          </a:r>
          <a:r>
            <a:rPr lang="en-US" sz="14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rPr>
            <a:t> </a:t>
          </a:r>
          <a:r>
            <a:rPr lang="en-US" sz="1400" kern="1200" dirty="0" err="1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rPr>
            <a:t>harga</a:t>
          </a:r>
          <a:r>
            <a:rPr lang="en-US" sz="14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rPr>
            <a:t> yang </a:t>
          </a:r>
          <a:r>
            <a:rPr lang="en-US" sz="1400" kern="1200" dirty="0" err="1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rPr>
            <a:t>dapat</a:t>
          </a:r>
          <a:r>
            <a:rPr lang="en-US" sz="14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rPr>
            <a:t> </a:t>
          </a:r>
          <a:r>
            <a:rPr lang="en-US" sz="1400" kern="1200" dirty="0" err="1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rPr>
            <a:t>diterima</a:t>
          </a:r>
          <a:r>
            <a:rPr lang="en-US" sz="14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rPr>
            <a:t> </a:t>
          </a:r>
          <a:endParaRPr lang="en-US" sz="1400" kern="1200" dirty="0">
            <a:latin typeface="Arial" pitchFamily="34" charset="0"/>
            <a:cs typeface="Arial" pitchFamily="34" charset="0"/>
          </a:endParaRPr>
        </a:p>
      </dsp:txBody>
      <dsp:txXfrm>
        <a:off x="209847" y="1467566"/>
        <a:ext cx="5034140" cy="976402"/>
      </dsp:txXfrm>
    </dsp:sp>
    <dsp:sp modelId="{6D1720E2-341A-45A0-9BC4-9471FC9A2A90}">
      <dsp:nvSpPr>
        <dsp:cNvPr id="0" name=""/>
        <dsp:cNvSpPr/>
      </dsp:nvSpPr>
      <dsp:spPr>
        <a:xfrm>
          <a:off x="91" y="1189210"/>
          <a:ext cx="1101218" cy="1157303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0F45EE-E700-4E1A-AE4B-0C79E355CDCD}">
      <dsp:nvSpPr>
        <dsp:cNvPr id="0" name=""/>
        <dsp:cNvSpPr/>
      </dsp:nvSpPr>
      <dsp:spPr>
        <a:xfrm>
          <a:off x="5770093" y="1467566"/>
          <a:ext cx="5034140" cy="97640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556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kern="1200" dirty="0">
              <a:latin typeface="Arial" pitchFamily="34" charset="0"/>
              <a:cs typeface="Arial" pitchFamily="34" charset="0"/>
            </a:rPr>
            <a:t>PBJ </a:t>
          </a:r>
          <a:r>
            <a:rPr lang="en-US" sz="1400" kern="1200" dirty="0" err="1">
              <a:latin typeface="Arial" pitchFamily="34" charset="0"/>
              <a:cs typeface="Arial" pitchFamily="34" charset="0"/>
            </a:rPr>
            <a:t>bernilai</a:t>
          </a:r>
          <a:r>
            <a:rPr lang="en-US" sz="1400" kern="1200" dirty="0">
              <a:latin typeface="Arial" pitchFamily="34" charset="0"/>
              <a:cs typeface="Arial" pitchFamily="34" charset="0"/>
            </a:rPr>
            <a:t> </a:t>
          </a:r>
          <a:r>
            <a:rPr lang="id-ID" sz="1400" kern="1200" dirty="0">
              <a:latin typeface="Arial" pitchFamily="34" charset="0"/>
              <a:cs typeface="Arial" pitchFamily="34" charset="0"/>
            </a:rPr>
            <a:t>paling sedikit di atas</a:t>
          </a:r>
          <a:r>
            <a:rPr lang="en-US" sz="1400" kern="1200" dirty="0">
              <a:latin typeface="Arial" pitchFamily="34" charset="0"/>
              <a:cs typeface="Arial" pitchFamily="34" charset="0"/>
            </a:rPr>
            <a:t> 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kern="1200" dirty="0" err="1">
              <a:latin typeface="Arial" pitchFamily="34" charset="0"/>
              <a:cs typeface="Arial" pitchFamily="34" charset="0"/>
            </a:rPr>
            <a:t>Rp</a:t>
          </a:r>
          <a:r>
            <a:rPr lang="en-US" sz="1400" kern="1200" dirty="0">
              <a:latin typeface="Arial" pitchFamily="34" charset="0"/>
              <a:cs typeface="Arial" pitchFamily="34" charset="0"/>
            </a:rPr>
            <a:t> 1 M</a:t>
          </a:r>
        </a:p>
      </dsp:txBody>
      <dsp:txXfrm>
        <a:off x="5770093" y="1467566"/>
        <a:ext cx="5034140" cy="976402"/>
      </dsp:txXfrm>
    </dsp:sp>
    <dsp:sp modelId="{535BCE9E-F1DA-474C-BFD6-AB685E2E8C4B}">
      <dsp:nvSpPr>
        <dsp:cNvPr id="0" name=""/>
        <dsp:cNvSpPr/>
      </dsp:nvSpPr>
      <dsp:spPr>
        <a:xfrm>
          <a:off x="5560337" y="1189210"/>
          <a:ext cx="1101218" cy="1157303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584B18-66E1-40B8-BABA-B826CBFB748E}">
      <dsp:nvSpPr>
        <dsp:cNvPr id="0" name=""/>
        <dsp:cNvSpPr/>
      </dsp:nvSpPr>
      <dsp:spPr>
        <a:xfrm>
          <a:off x="209847" y="2902366"/>
          <a:ext cx="5034140" cy="97640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556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latin typeface="Arial" pitchFamily="34" charset="0"/>
              <a:cs typeface="Arial" pitchFamily="34" charset="0"/>
            </a:rPr>
            <a:t>Diberikan</a:t>
          </a:r>
          <a:r>
            <a:rPr lang="en-US" sz="1400" kern="1200" dirty="0">
              <a:latin typeface="Arial" pitchFamily="34" charset="0"/>
              <a:cs typeface="Arial" pitchFamily="34" charset="0"/>
            </a:rPr>
            <a:t> </a:t>
          </a:r>
          <a:r>
            <a:rPr lang="en-US" sz="1400" kern="1200" dirty="0" err="1">
              <a:latin typeface="Arial" pitchFamily="34" charset="0"/>
              <a:cs typeface="Arial" pitchFamily="34" charset="0"/>
            </a:rPr>
            <a:t>terhadap</a:t>
          </a:r>
          <a:r>
            <a:rPr lang="en-US" sz="1400" kern="1200" dirty="0">
              <a:latin typeface="Arial" pitchFamily="34" charset="0"/>
              <a:cs typeface="Arial" pitchFamily="34" charset="0"/>
            </a:rPr>
            <a:t> </a:t>
          </a:r>
          <a:r>
            <a:rPr lang="en-US" sz="1400" kern="1200" dirty="0" err="1">
              <a:latin typeface="Arial" pitchFamily="34" charset="0"/>
              <a:cs typeface="Arial" pitchFamily="34" charset="0"/>
            </a:rPr>
            <a:t>barang</a:t>
          </a:r>
          <a:r>
            <a:rPr lang="en-US" sz="1400" kern="1200" dirty="0">
              <a:latin typeface="Arial" pitchFamily="34" charset="0"/>
              <a:cs typeface="Arial" pitchFamily="34" charset="0"/>
            </a:rPr>
            <a:t>/</a:t>
          </a:r>
          <a:r>
            <a:rPr lang="en-US" sz="1400" kern="1200" dirty="0" err="1">
              <a:latin typeface="Arial" pitchFamily="34" charset="0"/>
              <a:cs typeface="Arial" pitchFamily="34" charset="0"/>
            </a:rPr>
            <a:t>jasa</a:t>
          </a:r>
          <a:r>
            <a:rPr lang="en-US" sz="1400" kern="1200" dirty="0">
              <a:latin typeface="Arial" pitchFamily="34" charset="0"/>
              <a:cs typeface="Arial" pitchFamily="34" charset="0"/>
            </a:rPr>
            <a:t> yang </a:t>
          </a:r>
          <a:r>
            <a:rPr lang="en-US" sz="1400" kern="1200" dirty="0" err="1">
              <a:latin typeface="Arial" pitchFamily="34" charset="0"/>
              <a:cs typeface="Arial" pitchFamily="34" charset="0"/>
            </a:rPr>
            <a:t>memiliki</a:t>
          </a:r>
          <a:r>
            <a:rPr lang="en-US" sz="1400" kern="1200" dirty="0">
              <a:latin typeface="Arial" pitchFamily="34" charset="0"/>
              <a:cs typeface="Arial" pitchFamily="34" charset="0"/>
            </a:rPr>
            <a:t> TKDN paling </a:t>
          </a:r>
          <a:r>
            <a:rPr lang="en-US" sz="1400" kern="1200" dirty="0" err="1">
              <a:latin typeface="Arial" pitchFamily="34" charset="0"/>
              <a:cs typeface="Arial" pitchFamily="34" charset="0"/>
            </a:rPr>
            <a:t>rendah</a:t>
          </a:r>
          <a:r>
            <a:rPr lang="en-US" sz="1400" kern="1200" dirty="0">
              <a:latin typeface="Arial" pitchFamily="34" charset="0"/>
              <a:cs typeface="Arial" pitchFamily="34" charset="0"/>
            </a:rPr>
            <a:t> 25%</a:t>
          </a:r>
        </a:p>
      </dsp:txBody>
      <dsp:txXfrm>
        <a:off x="209847" y="2902366"/>
        <a:ext cx="5034140" cy="976402"/>
      </dsp:txXfrm>
    </dsp:sp>
    <dsp:sp modelId="{8E3F1C36-6059-4CD1-99A3-2121E1DDE862}">
      <dsp:nvSpPr>
        <dsp:cNvPr id="0" name=""/>
        <dsp:cNvSpPr/>
      </dsp:nvSpPr>
      <dsp:spPr>
        <a:xfrm>
          <a:off x="91" y="2624010"/>
          <a:ext cx="1101218" cy="1157303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454B5D-E446-4D21-AFB6-BA50D30270BE}">
      <dsp:nvSpPr>
        <dsp:cNvPr id="0" name=""/>
        <dsp:cNvSpPr/>
      </dsp:nvSpPr>
      <dsp:spPr>
        <a:xfrm>
          <a:off x="5770093" y="2902366"/>
          <a:ext cx="5034140" cy="97640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556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latin typeface="Arial" pitchFamily="34" charset="0"/>
              <a:cs typeface="Arial" pitchFamily="34" charset="0"/>
            </a:rPr>
            <a:t>Preferensi</a:t>
          </a:r>
          <a:r>
            <a:rPr lang="en-US" sz="1400" kern="1200" dirty="0">
              <a:latin typeface="Arial" pitchFamily="34" charset="0"/>
              <a:cs typeface="Arial" pitchFamily="34" charset="0"/>
            </a:rPr>
            <a:t> </a:t>
          </a:r>
          <a:r>
            <a:rPr lang="en-US" sz="1400" kern="1200" dirty="0" err="1">
              <a:latin typeface="Arial" pitchFamily="34" charset="0"/>
              <a:cs typeface="Arial" pitchFamily="34" charset="0"/>
            </a:rPr>
            <a:t>harga</a:t>
          </a:r>
          <a:r>
            <a:rPr lang="en-US" sz="1400" kern="1200" dirty="0">
              <a:latin typeface="Arial" pitchFamily="34" charset="0"/>
              <a:cs typeface="Arial" pitchFamily="34" charset="0"/>
            </a:rPr>
            <a:t> </a:t>
          </a:r>
          <a:r>
            <a:rPr lang="en-US" sz="1400" kern="1200" dirty="0" err="1">
              <a:latin typeface="Arial" pitchFamily="34" charset="0"/>
              <a:cs typeface="Arial" pitchFamily="34" charset="0"/>
            </a:rPr>
            <a:t>untuk</a:t>
          </a:r>
          <a:r>
            <a:rPr lang="en-US" sz="1400" kern="1200" dirty="0">
              <a:latin typeface="Arial" pitchFamily="34" charset="0"/>
              <a:cs typeface="Arial" pitchFamily="34" charset="0"/>
            </a:rPr>
            <a:t> </a:t>
          </a:r>
          <a:r>
            <a:rPr lang="en-US" sz="1400" kern="1200" dirty="0" err="1">
              <a:latin typeface="Arial" pitchFamily="34" charset="0"/>
              <a:cs typeface="Arial" pitchFamily="34" charset="0"/>
            </a:rPr>
            <a:t>barang</a:t>
          </a:r>
          <a:r>
            <a:rPr lang="en-US" sz="1400" kern="1200" dirty="0">
              <a:latin typeface="Arial" pitchFamily="34" charset="0"/>
              <a:cs typeface="Arial" pitchFamily="34" charset="0"/>
            </a:rPr>
            <a:t>/</a:t>
          </a:r>
          <a:r>
            <a:rPr lang="en-US" sz="1400" kern="1200" dirty="0" err="1">
              <a:latin typeface="Arial" pitchFamily="34" charset="0"/>
              <a:cs typeface="Arial" pitchFamily="34" charset="0"/>
            </a:rPr>
            <a:t>jasa</a:t>
          </a:r>
          <a:r>
            <a:rPr lang="en-US" sz="1400" kern="1200" dirty="0">
              <a:latin typeface="Arial" pitchFamily="34" charset="0"/>
              <a:cs typeface="Arial" pitchFamily="34" charset="0"/>
            </a:rPr>
            <a:t> paling </a:t>
          </a:r>
          <a:r>
            <a:rPr lang="en-US" sz="1400" kern="1200" dirty="0" err="1">
              <a:latin typeface="Arial" pitchFamily="34" charset="0"/>
              <a:cs typeface="Arial" pitchFamily="34" charset="0"/>
            </a:rPr>
            <a:t>tinggi</a:t>
          </a:r>
          <a:r>
            <a:rPr lang="en-US" sz="1400" kern="1200" dirty="0">
              <a:latin typeface="Arial" pitchFamily="34" charset="0"/>
              <a:cs typeface="Arial" pitchFamily="34" charset="0"/>
            </a:rPr>
            <a:t> 25%</a:t>
          </a:r>
        </a:p>
      </dsp:txBody>
      <dsp:txXfrm>
        <a:off x="5770093" y="2902366"/>
        <a:ext cx="5034140" cy="976402"/>
      </dsp:txXfrm>
    </dsp:sp>
    <dsp:sp modelId="{FB0F8971-5FF3-4320-A11D-6965151A0530}">
      <dsp:nvSpPr>
        <dsp:cNvPr id="0" name=""/>
        <dsp:cNvSpPr/>
      </dsp:nvSpPr>
      <dsp:spPr>
        <a:xfrm>
          <a:off x="5560337" y="2624010"/>
          <a:ext cx="1101218" cy="1157303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40D493-0012-4161-8BD5-178F3CB65DDE}">
      <dsp:nvSpPr>
        <dsp:cNvPr id="0" name=""/>
        <dsp:cNvSpPr/>
      </dsp:nvSpPr>
      <dsp:spPr>
        <a:xfrm>
          <a:off x="1158785" y="4321985"/>
          <a:ext cx="8486754" cy="100676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556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latin typeface="Arial" pitchFamily="34" charset="0"/>
              <a:cs typeface="Arial" pitchFamily="34" charset="0"/>
            </a:rPr>
            <a:t>Preferensi</a:t>
          </a:r>
          <a:r>
            <a:rPr lang="en-US" sz="1400" kern="1200" dirty="0">
              <a:latin typeface="Arial" pitchFamily="34" charset="0"/>
              <a:cs typeface="Arial" pitchFamily="34" charset="0"/>
            </a:rPr>
            <a:t> </a:t>
          </a:r>
          <a:r>
            <a:rPr lang="en-US" sz="1400" kern="1200" dirty="0" err="1">
              <a:latin typeface="Arial" pitchFamily="34" charset="0"/>
              <a:cs typeface="Arial" pitchFamily="34" charset="0"/>
            </a:rPr>
            <a:t>harga</a:t>
          </a:r>
          <a:r>
            <a:rPr lang="en-US" sz="1400" kern="1200" dirty="0">
              <a:latin typeface="Arial" pitchFamily="34" charset="0"/>
              <a:cs typeface="Arial" pitchFamily="34" charset="0"/>
            </a:rPr>
            <a:t> </a:t>
          </a:r>
          <a:r>
            <a:rPr lang="en-US" sz="1400" kern="1200" dirty="0" err="1">
              <a:latin typeface="Arial" pitchFamily="34" charset="0"/>
              <a:cs typeface="Arial" pitchFamily="34" charset="0"/>
            </a:rPr>
            <a:t>pekerjaan</a:t>
          </a:r>
          <a:r>
            <a:rPr lang="en-US" sz="1400" kern="1200" dirty="0">
              <a:latin typeface="Arial" pitchFamily="34" charset="0"/>
              <a:cs typeface="Arial" pitchFamily="34" charset="0"/>
            </a:rPr>
            <a:t> </a:t>
          </a:r>
          <a:r>
            <a:rPr lang="en-US" sz="1400" kern="1200" dirty="0" err="1">
              <a:latin typeface="Arial" pitchFamily="34" charset="0"/>
              <a:cs typeface="Arial" pitchFamily="34" charset="0"/>
            </a:rPr>
            <a:t>konstruksi</a:t>
          </a:r>
          <a:r>
            <a:rPr lang="en-US" sz="1400" kern="1200" dirty="0">
              <a:latin typeface="Arial" pitchFamily="34" charset="0"/>
              <a:cs typeface="Arial" pitchFamily="34" charset="0"/>
            </a:rPr>
            <a:t> yang </a:t>
          </a:r>
          <a:r>
            <a:rPr lang="en-US" sz="1400" kern="1200" dirty="0" err="1">
              <a:latin typeface="Arial" pitchFamily="34" charset="0"/>
              <a:cs typeface="Arial" pitchFamily="34" charset="0"/>
            </a:rPr>
            <a:t>dikerjakan</a:t>
          </a:r>
          <a:r>
            <a:rPr lang="en-US" sz="1400" kern="1200" dirty="0">
              <a:latin typeface="Arial" pitchFamily="34" charset="0"/>
              <a:cs typeface="Arial" pitchFamily="34" charset="0"/>
            </a:rPr>
            <a:t> </a:t>
          </a:r>
          <a:r>
            <a:rPr lang="en-US" sz="1400" kern="1200" dirty="0" err="1">
              <a:latin typeface="Arial" pitchFamily="34" charset="0"/>
              <a:cs typeface="Arial" pitchFamily="34" charset="0"/>
            </a:rPr>
            <a:t>oleh</a:t>
          </a:r>
          <a:r>
            <a:rPr lang="en-US" sz="1400" kern="1200" dirty="0">
              <a:latin typeface="Arial" pitchFamily="34" charset="0"/>
              <a:cs typeface="Arial" pitchFamily="34" charset="0"/>
            </a:rPr>
            <a:t> </a:t>
          </a:r>
          <a:r>
            <a:rPr lang="en-US" sz="1400" kern="1200" dirty="0" err="1">
              <a:latin typeface="Arial" pitchFamily="34" charset="0"/>
              <a:cs typeface="Arial" pitchFamily="34" charset="0"/>
            </a:rPr>
            <a:t>badan</a:t>
          </a:r>
          <a:r>
            <a:rPr lang="en-US" sz="1400" kern="1200" dirty="0">
              <a:latin typeface="Arial" pitchFamily="34" charset="0"/>
              <a:cs typeface="Arial" pitchFamily="34" charset="0"/>
            </a:rPr>
            <a:t> </a:t>
          </a:r>
          <a:r>
            <a:rPr lang="en-US" sz="1400" kern="1200" dirty="0" err="1">
              <a:latin typeface="Arial" pitchFamily="34" charset="0"/>
              <a:cs typeface="Arial" pitchFamily="34" charset="0"/>
            </a:rPr>
            <a:t>usaha</a:t>
          </a:r>
          <a:r>
            <a:rPr lang="en-US" sz="1400" kern="1200" dirty="0">
              <a:latin typeface="Arial" pitchFamily="34" charset="0"/>
              <a:cs typeface="Arial" pitchFamily="34" charset="0"/>
            </a:rPr>
            <a:t> </a:t>
          </a:r>
          <a:r>
            <a:rPr lang="en-US" sz="1400" kern="1200" dirty="0" err="1">
              <a:latin typeface="Arial" pitchFamily="34" charset="0"/>
              <a:cs typeface="Arial" pitchFamily="34" charset="0"/>
            </a:rPr>
            <a:t>nasional</a:t>
          </a:r>
          <a:r>
            <a:rPr lang="en-US" sz="1400" kern="1200" dirty="0">
              <a:latin typeface="Arial" pitchFamily="34" charset="0"/>
              <a:cs typeface="Arial" pitchFamily="34" charset="0"/>
            </a:rPr>
            <a:t> paling </a:t>
          </a:r>
          <a:r>
            <a:rPr lang="en-US" sz="1400" kern="1200" dirty="0" err="1">
              <a:latin typeface="Arial" pitchFamily="34" charset="0"/>
              <a:cs typeface="Arial" pitchFamily="34" charset="0"/>
            </a:rPr>
            <a:t>tinggi</a:t>
          </a:r>
          <a:r>
            <a:rPr lang="en-US" sz="1400" kern="1200" dirty="0">
              <a:latin typeface="Arial" pitchFamily="34" charset="0"/>
              <a:cs typeface="Arial" pitchFamily="34" charset="0"/>
            </a:rPr>
            <a:t> 7.5% </a:t>
          </a:r>
          <a:r>
            <a:rPr lang="en-US" sz="1400" kern="1200" dirty="0" err="1">
              <a:latin typeface="Arial" pitchFamily="34" charset="0"/>
              <a:cs typeface="Arial" pitchFamily="34" charset="0"/>
            </a:rPr>
            <a:t>di</a:t>
          </a:r>
          <a:r>
            <a:rPr lang="en-US" sz="1400" kern="1200" dirty="0">
              <a:latin typeface="Arial" pitchFamily="34" charset="0"/>
              <a:cs typeface="Arial" pitchFamily="34" charset="0"/>
            </a:rPr>
            <a:t> </a:t>
          </a:r>
          <a:r>
            <a:rPr lang="en-US" sz="1400" kern="1200" dirty="0" err="1">
              <a:latin typeface="Arial" pitchFamily="34" charset="0"/>
              <a:cs typeface="Arial" pitchFamily="34" charset="0"/>
            </a:rPr>
            <a:t>atas</a:t>
          </a:r>
          <a:r>
            <a:rPr lang="en-US" sz="1400" kern="1200" dirty="0">
              <a:latin typeface="Arial" pitchFamily="34" charset="0"/>
              <a:cs typeface="Arial" pitchFamily="34" charset="0"/>
            </a:rPr>
            <a:t> </a:t>
          </a:r>
          <a:r>
            <a:rPr lang="en-US" sz="1400" kern="1200" dirty="0" err="1">
              <a:latin typeface="Arial" pitchFamily="34" charset="0"/>
              <a:cs typeface="Arial" pitchFamily="34" charset="0"/>
            </a:rPr>
            <a:t>harga</a:t>
          </a:r>
          <a:r>
            <a:rPr lang="en-US" sz="1400" kern="1200" dirty="0">
              <a:latin typeface="Arial" pitchFamily="34" charset="0"/>
              <a:cs typeface="Arial" pitchFamily="34" charset="0"/>
            </a:rPr>
            <a:t> </a:t>
          </a:r>
          <a:r>
            <a:rPr lang="en-US" sz="1400" kern="1200" dirty="0" err="1">
              <a:latin typeface="Arial" pitchFamily="34" charset="0"/>
              <a:cs typeface="Arial" pitchFamily="34" charset="0"/>
            </a:rPr>
            <a:t>penawaran</a:t>
          </a:r>
          <a:r>
            <a:rPr lang="en-US" sz="1400" kern="1200" dirty="0">
              <a:latin typeface="Arial" pitchFamily="34" charset="0"/>
              <a:cs typeface="Arial" pitchFamily="34" charset="0"/>
            </a:rPr>
            <a:t> </a:t>
          </a:r>
          <a:r>
            <a:rPr lang="en-US" sz="1400" kern="1200" dirty="0" err="1">
              <a:latin typeface="Arial" pitchFamily="34" charset="0"/>
              <a:cs typeface="Arial" pitchFamily="34" charset="0"/>
            </a:rPr>
            <a:t>terendah</a:t>
          </a:r>
          <a:r>
            <a:rPr lang="en-US" sz="1400" kern="1200" dirty="0">
              <a:latin typeface="Arial" pitchFamily="34" charset="0"/>
              <a:cs typeface="Arial" pitchFamily="34" charset="0"/>
            </a:rPr>
            <a:t> </a:t>
          </a:r>
          <a:r>
            <a:rPr lang="en-US" sz="1400" kern="1200" dirty="0" err="1">
              <a:latin typeface="Arial" pitchFamily="34" charset="0"/>
              <a:cs typeface="Arial" pitchFamily="34" charset="0"/>
            </a:rPr>
            <a:t>dari</a:t>
          </a:r>
          <a:r>
            <a:rPr lang="en-US" sz="1400" kern="1200" dirty="0">
              <a:latin typeface="Arial" pitchFamily="34" charset="0"/>
              <a:cs typeface="Arial" pitchFamily="34" charset="0"/>
            </a:rPr>
            <a:t> </a:t>
          </a:r>
          <a:r>
            <a:rPr lang="en-US" sz="1400" kern="1200" dirty="0" err="1">
              <a:latin typeface="Arial" pitchFamily="34" charset="0"/>
              <a:cs typeface="Arial" pitchFamily="34" charset="0"/>
            </a:rPr>
            <a:t>badan</a:t>
          </a:r>
          <a:r>
            <a:rPr lang="en-US" sz="1400" kern="1200" dirty="0">
              <a:latin typeface="Arial" pitchFamily="34" charset="0"/>
              <a:cs typeface="Arial" pitchFamily="34" charset="0"/>
            </a:rPr>
            <a:t> </a:t>
          </a:r>
          <a:r>
            <a:rPr lang="en-US" sz="1400" kern="1200" dirty="0" err="1">
              <a:latin typeface="Arial" pitchFamily="34" charset="0"/>
              <a:cs typeface="Arial" pitchFamily="34" charset="0"/>
            </a:rPr>
            <a:t>usaha</a:t>
          </a:r>
          <a:r>
            <a:rPr lang="en-US" sz="1400" kern="1200" dirty="0">
              <a:latin typeface="Arial" pitchFamily="34" charset="0"/>
              <a:cs typeface="Arial" pitchFamily="34" charset="0"/>
            </a:rPr>
            <a:t> </a:t>
          </a:r>
          <a:r>
            <a:rPr lang="en-US" sz="1400" kern="1200" dirty="0" err="1">
              <a:latin typeface="Arial" pitchFamily="34" charset="0"/>
              <a:cs typeface="Arial" pitchFamily="34" charset="0"/>
            </a:rPr>
            <a:t>asing</a:t>
          </a:r>
          <a:endParaRPr lang="en-US" sz="1400" kern="1200" dirty="0">
            <a:latin typeface="Arial" pitchFamily="34" charset="0"/>
            <a:cs typeface="Arial" pitchFamily="34" charset="0"/>
          </a:endParaRPr>
        </a:p>
      </dsp:txBody>
      <dsp:txXfrm>
        <a:off x="1158785" y="4321985"/>
        <a:ext cx="8486754" cy="1006765"/>
      </dsp:txXfrm>
    </dsp:sp>
    <dsp:sp modelId="{B5439B73-571B-4DC7-B586-B5EBEA8CA6F8}">
      <dsp:nvSpPr>
        <dsp:cNvPr id="0" name=""/>
        <dsp:cNvSpPr/>
      </dsp:nvSpPr>
      <dsp:spPr>
        <a:xfrm>
          <a:off x="768081" y="4091301"/>
          <a:ext cx="1101218" cy="1157303"/>
        </a:xfrm>
        <a:prstGeom prst="rect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6F4049-9126-4D74-8EF6-05B158462347}">
      <dsp:nvSpPr>
        <dsp:cNvPr id="0" name=""/>
        <dsp:cNvSpPr/>
      </dsp:nvSpPr>
      <dsp:spPr>
        <a:xfrm>
          <a:off x="801570" y="678"/>
          <a:ext cx="1731538" cy="1731538"/>
        </a:xfrm>
        <a:prstGeom prst="ellipse">
          <a:avLst/>
        </a:prstGeom>
        <a:solidFill>
          <a:schemeClr val="accent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itchFamily="34" charset="0"/>
              <a:cs typeface="Arial" pitchFamily="34" charset="0"/>
            </a:rPr>
            <a:t>Usaha </a:t>
          </a:r>
          <a:r>
            <a:rPr lang="en-US" sz="2000" kern="1200" dirty="0" err="1">
              <a:latin typeface="Arial" pitchFamily="34" charset="0"/>
              <a:cs typeface="Arial" pitchFamily="34" charset="0"/>
            </a:rPr>
            <a:t>Mikro</a:t>
          </a:r>
          <a:endParaRPr lang="en-US" sz="2000" kern="1200" dirty="0">
            <a:latin typeface="Arial" pitchFamily="34" charset="0"/>
            <a:cs typeface="Arial" pitchFamily="34" charset="0"/>
          </a:endParaRPr>
        </a:p>
      </dsp:txBody>
      <dsp:txXfrm>
        <a:off x="1055148" y="254256"/>
        <a:ext cx="1224382" cy="1224382"/>
      </dsp:txXfrm>
    </dsp:sp>
    <dsp:sp modelId="{73CE4562-8B6F-40A9-8012-F634FB5264F4}">
      <dsp:nvSpPr>
        <dsp:cNvPr id="0" name=""/>
        <dsp:cNvSpPr/>
      </dsp:nvSpPr>
      <dsp:spPr>
        <a:xfrm>
          <a:off x="1419987" y="1872818"/>
          <a:ext cx="494704" cy="494704"/>
        </a:xfrm>
        <a:prstGeom prst="mathPlus">
          <a:avLst/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485560" y="2061993"/>
        <a:ext cx="363558" cy="116354"/>
      </dsp:txXfrm>
    </dsp:sp>
    <dsp:sp modelId="{065A417E-2B6F-4091-8543-75E1036504A8}">
      <dsp:nvSpPr>
        <dsp:cNvPr id="0" name=""/>
        <dsp:cNvSpPr/>
      </dsp:nvSpPr>
      <dsp:spPr>
        <a:xfrm>
          <a:off x="801570" y="2508123"/>
          <a:ext cx="1731538" cy="1731538"/>
        </a:xfrm>
        <a:prstGeom prst="ellipse">
          <a:avLst/>
        </a:prstGeom>
        <a:solidFill>
          <a:schemeClr val="accent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itchFamily="34" charset="0"/>
              <a:cs typeface="Arial" pitchFamily="34" charset="0"/>
            </a:rPr>
            <a:t>Usaha Kecil</a:t>
          </a:r>
        </a:p>
      </dsp:txBody>
      <dsp:txXfrm>
        <a:off x="1055148" y="2761701"/>
        <a:ext cx="1224382" cy="1224382"/>
      </dsp:txXfrm>
    </dsp:sp>
    <dsp:sp modelId="{0E676D16-15EC-47B7-BC48-ED75753E49F2}">
      <dsp:nvSpPr>
        <dsp:cNvPr id="0" name=""/>
        <dsp:cNvSpPr/>
      </dsp:nvSpPr>
      <dsp:spPr>
        <a:xfrm>
          <a:off x="2543371" y="1650465"/>
          <a:ext cx="803048" cy="9394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/>
        </a:p>
      </dsp:txBody>
      <dsp:txXfrm>
        <a:off x="2543371" y="1838347"/>
        <a:ext cx="562134" cy="563645"/>
      </dsp:txXfrm>
    </dsp:sp>
    <dsp:sp modelId="{B0F5CA2B-94C7-46E5-8A46-8C36BA77E27C}">
      <dsp:nvSpPr>
        <dsp:cNvPr id="0" name=""/>
        <dsp:cNvSpPr/>
      </dsp:nvSpPr>
      <dsp:spPr>
        <a:xfrm>
          <a:off x="3572032" y="785431"/>
          <a:ext cx="2669478" cy="2669478"/>
        </a:xfrm>
        <a:prstGeom prst="ellipse">
          <a:avLst/>
        </a:prstGeom>
        <a:solidFill>
          <a:srgbClr val="FFC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Usaha Kecil</a:t>
          </a:r>
        </a:p>
      </dsp:txBody>
      <dsp:txXfrm>
        <a:off x="3962968" y="1176367"/>
        <a:ext cx="1887606" cy="188760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5D5C21-AB3F-42A7-B1CD-A691EF960210}">
      <dsp:nvSpPr>
        <dsp:cNvPr id="0" name=""/>
        <dsp:cNvSpPr/>
      </dsp:nvSpPr>
      <dsp:spPr>
        <a:xfrm rot="16200000">
          <a:off x="-1281972" y="2258510"/>
          <a:ext cx="3346576" cy="707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24355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-1281972" y="2258510"/>
        <a:ext cx="3346576" cy="707929"/>
      </dsp:txXfrm>
    </dsp:sp>
    <dsp:sp modelId="{C8B68BA0-2236-4226-8ED9-59E5CCF00EDE}">
      <dsp:nvSpPr>
        <dsp:cNvPr id="0" name=""/>
        <dsp:cNvSpPr/>
      </dsp:nvSpPr>
      <dsp:spPr>
        <a:xfrm>
          <a:off x="745280" y="939186"/>
          <a:ext cx="4209102" cy="3346576"/>
        </a:xfrm>
        <a:prstGeom prst="rect">
          <a:avLst/>
        </a:prstGeom>
        <a:solidFill>
          <a:schemeClr val="bg1">
            <a:lumMod val="95000"/>
          </a:schemeClr>
        </a:solidFill>
        <a:ln>
          <a:noFill/>
        </a:ln>
        <a:effectLst>
          <a:outerShdw blurRad="76200" dir="18900000" sy="23000" kx="-1200000" algn="bl" rotWithShape="0">
            <a:prstClr val="black">
              <a:alpha val="2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624355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PBJ</a:t>
          </a:r>
          <a:r>
            <a:rPr lang="en-US" sz="1800" kern="1200" baseline="0" dirty="0"/>
            <a:t> </a:t>
          </a:r>
          <a:r>
            <a:rPr lang="en-US" sz="1800" kern="1200" baseline="0" dirty="0" err="1"/>
            <a:t>diatur</a:t>
          </a:r>
          <a:r>
            <a:rPr lang="en-US" sz="1800" kern="1200" baseline="0" dirty="0"/>
            <a:t> </a:t>
          </a:r>
          <a:r>
            <a:rPr lang="en-US" sz="1800" kern="1200" baseline="0" dirty="0" err="1"/>
            <a:t>sendiri</a:t>
          </a:r>
          <a:r>
            <a:rPr lang="en-US" sz="1800" kern="1200" baseline="0" dirty="0"/>
            <a:t> </a:t>
          </a:r>
          <a:r>
            <a:rPr lang="en-US" sz="1800" kern="1200" baseline="0" dirty="0" err="1"/>
            <a:t>dalam</a:t>
          </a:r>
          <a:r>
            <a:rPr lang="en-US" sz="1800" kern="1200" baseline="0" dirty="0"/>
            <a:t> </a:t>
          </a:r>
          <a:r>
            <a:rPr lang="en-US" sz="1800" kern="1200" baseline="0" dirty="0" err="1"/>
            <a:t>Peraturan</a:t>
          </a:r>
          <a:r>
            <a:rPr lang="en-US" sz="1800" kern="1200" baseline="0" dirty="0"/>
            <a:t> </a:t>
          </a:r>
          <a:r>
            <a:rPr lang="en-US" sz="1800" kern="1200" baseline="0" dirty="0" err="1"/>
            <a:t>Menristekdikti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Pelaksana</a:t>
          </a:r>
          <a:r>
            <a:rPr lang="en-US" sz="1800" kern="1200" baseline="0" dirty="0"/>
            <a:t> </a:t>
          </a:r>
          <a:r>
            <a:rPr lang="en-US" sz="1800" kern="1200" baseline="0" dirty="0" err="1"/>
            <a:t>diperluas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Penelitian</a:t>
          </a:r>
          <a:r>
            <a:rPr lang="en-US" sz="1800" kern="1200" baseline="0" dirty="0"/>
            <a:t> </a:t>
          </a:r>
          <a:r>
            <a:rPr lang="en-US" sz="1800" kern="1200" baseline="0" dirty="0" err="1"/>
            <a:t>berbasis</a:t>
          </a:r>
          <a:r>
            <a:rPr lang="en-US" sz="1800" kern="1200" baseline="0" dirty="0"/>
            <a:t> output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Dapat</a:t>
          </a:r>
          <a:r>
            <a:rPr lang="en-US" sz="1800" kern="1200" dirty="0"/>
            <a:t> </a:t>
          </a:r>
          <a:r>
            <a:rPr lang="en-US" sz="1800" kern="1200" dirty="0" err="1"/>
            <a:t>lebih</a:t>
          </a:r>
          <a:r>
            <a:rPr lang="en-US" sz="1800" kern="1200" dirty="0"/>
            <a:t> </a:t>
          </a:r>
          <a:r>
            <a:rPr lang="en-US" sz="1800" kern="1200" dirty="0" err="1"/>
            <a:t>dari</a:t>
          </a:r>
          <a:r>
            <a:rPr lang="en-US" sz="1800" kern="1200" dirty="0"/>
            <a:t> 1 </a:t>
          </a:r>
          <a:r>
            <a:rPr lang="en-US" sz="1800" kern="1200" dirty="0" err="1"/>
            <a:t>tahun</a:t>
          </a:r>
          <a:endParaRPr lang="en-US" sz="1800" kern="1200" dirty="0"/>
        </a:p>
      </dsp:txBody>
      <dsp:txXfrm>
        <a:off x="745280" y="939186"/>
        <a:ext cx="4209102" cy="3346576"/>
      </dsp:txXfrm>
    </dsp:sp>
    <dsp:sp modelId="{478C3EE8-F430-4603-8CFF-C410F8F97E0E}">
      <dsp:nvSpPr>
        <dsp:cNvPr id="0" name=""/>
        <dsp:cNvSpPr/>
      </dsp:nvSpPr>
      <dsp:spPr>
        <a:xfrm>
          <a:off x="37351" y="4719"/>
          <a:ext cx="1415859" cy="1415859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751C188-601A-4D4C-AF32-96DEF2497301}">
      <dsp:nvSpPr>
        <dsp:cNvPr id="0" name=""/>
        <dsp:cNvSpPr/>
      </dsp:nvSpPr>
      <dsp:spPr>
        <a:xfrm rot="16200000">
          <a:off x="4718143" y="2258510"/>
          <a:ext cx="3346576" cy="707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24355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4718143" y="2258510"/>
        <a:ext cx="3346576" cy="707929"/>
      </dsp:txXfrm>
    </dsp:sp>
    <dsp:sp modelId="{7B6BD662-5489-4EF0-8B3F-4169339A1E05}">
      <dsp:nvSpPr>
        <dsp:cNvPr id="0" name=""/>
        <dsp:cNvSpPr/>
      </dsp:nvSpPr>
      <dsp:spPr>
        <a:xfrm>
          <a:off x="6745397" y="939186"/>
          <a:ext cx="4209102" cy="3346576"/>
        </a:xfrm>
        <a:prstGeom prst="rect">
          <a:avLst/>
        </a:prstGeom>
        <a:solidFill>
          <a:schemeClr val="bg1">
            <a:lumMod val="95000"/>
          </a:schemeClr>
        </a:solidFill>
        <a:ln>
          <a:noFill/>
        </a:ln>
        <a:effectLst>
          <a:outerShdw blurRad="76200" dir="18900000" sy="23000" kx="-1200000" algn="bl" rotWithShape="0">
            <a:prstClr val="black">
              <a:alpha val="2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624355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Mengintegrasikan</a:t>
          </a:r>
          <a:r>
            <a:rPr lang="en-US" sz="1800" kern="1200" baseline="0" dirty="0"/>
            <a:t> </a:t>
          </a:r>
          <a:r>
            <a:rPr lang="en-US" sz="1800" kern="1200" baseline="0" dirty="0" err="1"/>
            <a:t>aset</a:t>
          </a:r>
          <a:r>
            <a:rPr lang="en-US" sz="1800" kern="1200" baseline="0" dirty="0"/>
            <a:t> </a:t>
          </a:r>
          <a:r>
            <a:rPr lang="en-US" sz="1800" kern="1200" baseline="0" dirty="0" err="1"/>
            <a:t>dan</a:t>
          </a:r>
          <a:r>
            <a:rPr lang="en-US" sz="1800" kern="1200" baseline="0" dirty="0"/>
            <a:t> </a:t>
          </a:r>
          <a:r>
            <a:rPr lang="en-US" sz="1800" kern="1200" baseline="0" dirty="0" err="1"/>
            <a:t>potensi</a:t>
          </a:r>
          <a:r>
            <a:rPr lang="en-US" sz="1800" kern="1200" baseline="0" dirty="0"/>
            <a:t> </a:t>
          </a:r>
          <a:r>
            <a:rPr lang="en-US" sz="1800" kern="1200" baseline="0" dirty="0" err="1"/>
            <a:t>industri</a:t>
          </a:r>
          <a:r>
            <a:rPr lang="en-US" sz="1800" kern="1200" baseline="0" dirty="0"/>
            <a:t> </a:t>
          </a:r>
          <a:r>
            <a:rPr lang="en-US" sz="1800" kern="1200" baseline="0" dirty="0" err="1"/>
            <a:t>kreatif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Mendorong</a:t>
          </a:r>
          <a:r>
            <a:rPr lang="en-US" sz="1800" kern="1200" dirty="0"/>
            <a:t> </a:t>
          </a:r>
          <a:r>
            <a:rPr lang="en-US" sz="1800" kern="1200" dirty="0" err="1"/>
            <a:t>inovasi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Meningkatkan</a:t>
          </a:r>
          <a:r>
            <a:rPr lang="en-US" sz="1800" kern="1200" dirty="0"/>
            <a:t> </a:t>
          </a:r>
          <a:r>
            <a:rPr lang="en-US" sz="1800" kern="1200" dirty="0" err="1"/>
            <a:t>kesadaran</a:t>
          </a:r>
          <a:r>
            <a:rPr lang="en-US" sz="1800" kern="1200" dirty="0"/>
            <a:t> </a:t>
          </a:r>
          <a:r>
            <a:rPr lang="en-US" sz="1800" kern="1200" dirty="0" err="1"/>
            <a:t>potensi</a:t>
          </a:r>
          <a:r>
            <a:rPr lang="en-US" sz="1800" kern="1200" dirty="0"/>
            <a:t>  </a:t>
          </a:r>
          <a:r>
            <a:rPr lang="en-US" sz="1800" kern="1200" dirty="0" err="1"/>
            <a:t>industri</a:t>
          </a:r>
          <a:r>
            <a:rPr lang="en-US" sz="1800" kern="1200" baseline="0" dirty="0"/>
            <a:t> </a:t>
          </a:r>
          <a:r>
            <a:rPr lang="en-US" sz="1800" kern="1200" baseline="0" dirty="0" err="1"/>
            <a:t>kreatif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Apresiasi</a:t>
          </a:r>
          <a:r>
            <a:rPr lang="en-US" sz="1800" kern="1200" dirty="0"/>
            <a:t> </a:t>
          </a:r>
          <a:r>
            <a:rPr lang="en-US" sz="1800" kern="1200" dirty="0" err="1"/>
            <a:t>industri</a:t>
          </a:r>
          <a:r>
            <a:rPr lang="en-US" sz="1800" kern="1200" baseline="0" dirty="0"/>
            <a:t> </a:t>
          </a:r>
          <a:r>
            <a:rPr lang="en-US" sz="1800" kern="1200" baseline="0" dirty="0" err="1"/>
            <a:t>kreatif</a:t>
          </a:r>
          <a:r>
            <a:rPr lang="en-US" sz="1800" kern="1200" baseline="0" dirty="0"/>
            <a:t> </a:t>
          </a:r>
          <a:r>
            <a:rPr lang="en-US" sz="1800" kern="1200" baseline="0" dirty="0" err="1"/>
            <a:t>termasuk</a:t>
          </a:r>
          <a:r>
            <a:rPr lang="en-US" sz="1800" kern="1200" baseline="0" dirty="0"/>
            <a:t> HAKI</a:t>
          </a:r>
          <a:endParaRPr lang="en-US" sz="1800" kern="1200" dirty="0"/>
        </a:p>
      </dsp:txBody>
      <dsp:txXfrm>
        <a:off x="6745397" y="939186"/>
        <a:ext cx="4209102" cy="3346576"/>
      </dsp:txXfrm>
    </dsp:sp>
    <dsp:sp modelId="{BE17DBA8-98DF-4F0F-B323-3082301BC746}">
      <dsp:nvSpPr>
        <dsp:cNvPr id="0" name=""/>
        <dsp:cNvSpPr/>
      </dsp:nvSpPr>
      <dsp:spPr>
        <a:xfrm>
          <a:off x="6037467" y="4719"/>
          <a:ext cx="1415859" cy="1415859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65A3A-CD3B-4C67-885E-A7BB49E47B5A}">
      <dsp:nvSpPr>
        <dsp:cNvPr id="0" name=""/>
        <dsp:cNvSpPr/>
      </dsp:nvSpPr>
      <dsp:spPr>
        <a:xfrm rot="16200000">
          <a:off x="-911600" y="2072849"/>
          <a:ext cx="3117000" cy="4673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12155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-911600" y="2072849"/>
        <a:ext cx="3117000" cy="467325"/>
      </dsp:txXfrm>
    </dsp:sp>
    <dsp:sp modelId="{D088ACEF-EA84-4881-94CA-9C5885794D72}">
      <dsp:nvSpPr>
        <dsp:cNvPr id="0" name=""/>
        <dsp:cNvSpPr/>
      </dsp:nvSpPr>
      <dsp:spPr>
        <a:xfrm>
          <a:off x="556536" y="748012"/>
          <a:ext cx="2975831" cy="3117000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412155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biaya</a:t>
          </a:r>
          <a:r>
            <a:rPr lang="en-US" sz="1400" kern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sz="1400" kern="12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produksi</a:t>
          </a:r>
          <a:r>
            <a:rPr lang="en-US" sz="1400" kern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sz="1400" kern="12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barang</a:t>
          </a:r>
          <a:r>
            <a:rPr lang="en-US" sz="1400" kern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/</a:t>
          </a:r>
          <a:r>
            <a:rPr lang="en-US" sz="1400" kern="12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jasa</a:t>
          </a:r>
          <a:r>
            <a:rPr lang="en-US" sz="1400" kern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sz="1400" kern="12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sepanjang</a:t>
          </a:r>
          <a:r>
            <a:rPr lang="en-US" sz="1400" kern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sz="1400" kern="12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usia</a:t>
          </a:r>
          <a:r>
            <a:rPr lang="en-US" sz="1400" kern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sz="1400" kern="12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barang</a:t>
          </a:r>
          <a:r>
            <a:rPr lang="en-US" sz="1400" kern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/</a:t>
          </a:r>
          <a:r>
            <a:rPr lang="en-US" sz="1400" kern="12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jasa</a:t>
          </a:r>
          <a:r>
            <a:rPr lang="en-US" sz="1400" kern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sz="1400" kern="12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tersebut</a:t>
          </a:r>
          <a:endParaRPr lang="en-US" sz="14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556536" y="748012"/>
        <a:ext cx="2975831" cy="3117000"/>
      </dsp:txXfrm>
    </dsp:sp>
    <dsp:sp modelId="{E398E722-552B-4684-8A2E-0F39D5BC2249}">
      <dsp:nvSpPr>
        <dsp:cNvPr id="0" name=""/>
        <dsp:cNvSpPr/>
      </dsp:nvSpPr>
      <dsp:spPr>
        <a:xfrm>
          <a:off x="413236" y="131142"/>
          <a:ext cx="934651" cy="934651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568FEC-6EE8-4424-880A-80E4FEDC0E57}">
      <dsp:nvSpPr>
        <dsp:cNvPr id="0" name=""/>
        <dsp:cNvSpPr/>
      </dsp:nvSpPr>
      <dsp:spPr>
        <a:xfrm rot="16200000">
          <a:off x="2831601" y="2072849"/>
          <a:ext cx="3117000" cy="4673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12155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2831601" y="2072849"/>
        <a:ext cx="3117000" cy="467325"/>
      </dsp:txXfrm>
    </dsp:sp>
    <dsp:sp modelId="{7AD017AB-87AA-4248-B8B1-8DDA328F9B3B}">
      <dsp:nvSpPr>
        <dsp:cNvPr id="0" name=""/>
        <dsp:cNvSpPr/>
      </dsp:nvSpPr>
      <dsp:spPr>
        <a:xfrm>
          <a:off x="4299738" y="748012"/>
          <a:ext cx="2975831" cy="3117000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412155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pemberdayaan</a:t>
          </a:r>
          <a:r>
            <a:rPr lang="en-US" sz="1400" kern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sz="1400" kern="12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usaha</a:t>
          </a:r>
          <a:r>
            <a:rPr lang="en-US" sz="1400" kern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sz="1400" kern="12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kecil</a:t>
          </a:r>
          <a:endParaRPr lang="en-US" sz="14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jaminan</a:t>
          </a:r>
          <a:r>
            <a:rPr lang="en-US" sz="1400" kern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sz="1400" kern="12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kondisi</a:t>
          </a:r>
          <a:r>
            <a:rPr lang="en-US" sz="1400" kern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sz="1400" kern="12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kerja</a:t>
          </a:r>
          <a:r>
            <a:rPr lang="en-US" sz="1400" kern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yang </a:t>
          </a:r>
          <a:r>
            <a:rPr lang="en-US" sz="1400" kern="12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adil</a:t>
          </a:r>
          <a:endParaRPr lang="en-US" sz="14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pemberdayaan</a:t>
          </a:r>
          <a:r>
            <a:rPr lang="en-US" sz="1400" kern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sz="1400" kern="12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komunitas</a:t>
          </a:r>
          <a:r>
            <a:rPr lang="en-US" sz="1400" kern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/</a:t>
          </a:r>
          <a:r>
            <a:rPr lang="en-US" sz="1400" kern="12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usaha</a:t>
          </a:r>
          <a:r>
            <a:rPr lang="en-US" sz="1400" kern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sz="1400" kern="12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lokal</a:t>
          </a:r>
          <a:endParaRPr lang="en-US" sz="14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kesetaraan</a:t>
          </a:r>
          <a:r>
            <a:rPr lang="en-US" sz="1400" kern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, </a:t>
          </a:r>
          <a:r>
            <a:rPr lang="en-US" sz="1400" kern="12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dan</a:t>
          </a:r>
          <a:endParaRPr lang="en-US" sz="14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keberagaman</a:t>
          </a:r>
          <a:endParaRPr lang="en-US" sz="14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4299738" y="748012"/>
        <a:ext cx="2975831" cy="3117000"/>
      </dsp:txXfrm>
    </dsp:sp>
    <dsp:sp modelId="{5106D455-21EF-4085-B9BC-404AB921A0AE}">
      <dsp:nvSpPr>
        <dsp:cNvPr id="0" name=""/>
        <dsp:cNvSpPr/>
      </dsp:nvSpPr>
      <dsp:spPr>
        <a:xfrm>
          <a:off x="4156439" y="131142"/>
          <a:ext cx="934651" cy="934651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3000" r="-4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8700D1-2164-4166-99C5-F3CF3D3019A0}">
      <dsp:nvSpPr>
        <dsp:cNvPr id="0" name=""/>
        <dsp:cNvSpPr/>
      </dsp:nvSpPr>
      <dsp:spPr>
        <a:xfrm rot="16200000">
          <a:off x="6574803" y="2072849"/>
          <a:ext cx="3117000" cy="4673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12155" bIns="0" numCol="1" spcCol="1270" anchor="t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6574803" y="2072849"/>
        <a:ext cx="3117000" cy="467325"/>
      </dsp:txXfrm>
    </dsp:sp>
    <dsp:sp modelId="{FC658413-B5C8-4909-847D-3A93A6E4070B}">
      <dsp:nvSpPr>
        <dsp:cNvPr id="0" name=""/>
        <dsp:cNvSpPr/>
      </dsp:nvSpPr>
      <dsp:spPr>
        <a:xfrm>
          <a:off x="8042940" y="748012"/>
          <a:ext cx="2975831" cy="3117000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412155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pengurangan</a:t>
          </a:r>
          <a:r>
            <a:rPr lang="en-US" sz="1400" kern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sz="1400" kern="12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dampak</a:t>
          </a:r>
          <a:r>
            <a:rPr lang="en-US" sz="1400" kern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sz="1400" kern="12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negatif</a:t>
          </a:r>
          <a:r>
            <a:rPr lang="en-US" sz="1400" kern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sz="1400" kern="12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terhadap</a:t>
          </a:r>
          <a:r>
            <a:rPr lang="en-US" sz="1400" kern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sz="1400" kern="12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kesehatan</a:t>
          </a:r>
          <a:endParaRPr lang="en-US" sz="14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kualitas</a:t>
          </a:r>
          <a:r>
            <a:rPr lang="en-US" sz="1400" kern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sz="1400" kern="12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udara</a:t>
          </a:r>
          <a:endParaRPr lang="en-US" sz="14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kualitas</a:t>
          </a:r>
          <a:r>
            <a:rPr lang="en-US" sz="1400" kern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sz="1400" kern="12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tanah</a:t>
          </a:r>
          <a:endParaRPr lang="en-US" sz="14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kualitas</a:t>
          </a:r>
          <a:r>
            <a:rPr lang="en-US" sz="1400" kern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air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menggunakan</a:t>
          </a:r>
          <a:r>
            <a:rPr lang="en-US" sz="1400" kern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SDA </a:t>
          </a:r>
          <a:r>
            <a:rPr lang="en-US" sz="1400" kern="12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sesuai</a:t>
          </a:r>
          <a:r>
            <a:rPr lang="en-US" sz="1400" kern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sz="1400" kern="12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dengan</a:t>
          </a:r>
          <a:r>
            <a:rPr lang="en-US" sz="1400" kern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sz="1400" kern="12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ketentuan</a:t>
          </a:r>
          <a:endParaRPr lang="en-US" sz="14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8042940" y="748012"/>
        <a:ext cx="2975831" cy="3117000"/>
      </dsp:txXfrm>
    </dsp:sp>
    <dsp:sp modelId="{D318B6B0-3BEA-4BC9-B80D-B703591C611F}">
      <dsp:nvSpPr>
        <dsp:cNvPr id="0" name=""/>
        <dsp:cNvSpPr/>
      </dsp:nvSpPr>
      <dsp:spPr>
        <a:xfrm>
          <a:off x="7899641" y="131142"/>
          <a:ext cx="934651" cy="934651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2000" r="-4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142F67-94F0-44CB-931A-FD72C645077E}">
      <dsp:nvSpPr>
        <dsp:cNvPr id="0" name=""/>
        <dsp:cNvSpPr/>
      </dsp:nvSpPr>
      <dsp:spPr>
        <a:xfrm rot="124335">
          <a:off x="2411760" y="1787249"/>
          <a:ext cx="479186" cy="44472"/>
        </a:xfrm>
        <a:custGeom>
          <a:avLst/>
          <a:gdLst/>
          <a:ahLst/>
          <a:cxnLst/>
          <a:rect l="0" t="0" r="0" b="0"/>
          <a:pathLst>
            <a:path>
              <a:moveTo>
                <a:pt x="0" y="22236"/>
              </a:moveTo>
              <a:lnTo>
                <a:pt x="479186" y="2223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2DB00D-45F0-4656-8C3B-6EF9AD464C32}">
      <dsp:nvSpPr>
        <dsp:cNvPr id="0" name=""/>
        <dsp:cNvSpPr/>
      </dsp:nvSpPr>
      <dsp:spPr>
        <a:xfrm rot="2795853">
          <a:off x="2353101" y="2416558"/>
          <a:ext cx="168372" cy="44472"/>
        </a:xfrm>
        <a:custGeom>
          <a:avLst/>
          <a:gdLst/>
          <a:ahLst/>
          <a:cxnLst/>
          <a:rect l="0" t="0" r="0" b="0"/>
          <a:pathLst>
            <a:path>
              <a:moveTo>
                <a:pt x="0" y="22236"/>
              </a:moveTo>
              <a:lnTo>
                <a:pt x="168372" y="2223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844EF6-E98B-4AF8-979C-0F733701A250}">
      <dsp:nvSpPr>
        <dsp:cNvPr id="0" name=""/>
        <dsp:cNvSpPr/>
      </dsp:nvSpPr>
      <dsp:spPr>
        <a:xfrm rot="19130693">
          <a:off x="2375468" y="1136758"/>
          <a:ext cx="295048" cy="44472"/>
        </a:xfrm>
        <a:custGeom>
          <a:avLst/>
          <a:gdLst/>
          <a:ahLst/>
          <a:cxnLst/>
          <a:rect l="0" t="0" r="0" b="0"/>
          <a:pathLst>
            <a:path>
              <a:moveTo>
                <a:pt x="0" y="22236"/>
              </a:moveTo>
              <a:lnTo>
                <a:pt x="295048" y="2223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E5B15C-3647-44D2-AB79-AF2E5C14D2CA}">
      <dsp:nvSpPr>
        <dsp:cNvPr id="0" name=""/>
        <dsp:cNvSpPr/>
      </dsp:nvSpPr>
      <dsp:spPr>
        <a:xfrm>
          <a:off x="824667" y="1142993"/>
          <a:ext cx="1428495" cy="1428495"/>
        </a:xfrm>
        <a:prstGeom prst="ellipse">
          <a:avLst/>
        </a:prstGeom>
        <a:solidFill>
          <a:schemeClr val="l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F6558B81-97B3-472F-A772-0A6BA159F468}">
      <dsp:nvSpPr>
        <dsp:cNvPr id="0" name=""/>
        <dsp:cNvSpPr/>
      </dsp:nvSpPr>
      <dsp:spPr>
        <a:xfrm>
          <a:off x="2507330" y="211357"/>
          <a:ext cx="1025935" cy="1025935"/>
        </a:xfrm>
        <a:prstGeom prst="ellipse">
          <a:avLst/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PA/KPA</a:t>
          </a:r>
        </a:p>
      </dsp:txBody>
      <dsp:txXfrm>
        <a:off x="2507330" y="211357"/>
        <a:ext cx="1025935" cy="1025935"/>
      </dsp:txXfrm>
    </dsp:sp>
    <dsp:sp modelId="{20700A9F-D608-4352-86C0-0AFCC3A80178}">
      <dsp:nvSpPr>
        <dsp:cNvPr id="0" name=""/>
        <dsp:cNvSpPr/>
      </dsp:nvSpPr>
      <dsp:spPr>
        <a:xfrm>
          <a:off x="2292493" y="2339103"/>
          <a:ext cx="1254093" cy="1219231"/>
        </a:xfrm>
        <a:prstGeom prst="ellipse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/>
            <a:t>Pokja</a:t>
          </a:r>
          <a:r>
            <a:rPr lang="en-US" sz="1400" b="1" kern="1200" dirty="0"/>
            <a:t> </a:t>
          </a:r>
          <a:r>
            <a:rPr lang="en-US" sz="1400" b="1" kern="1200" dirty="0" err="1"/>
            <a:t>Pemilihan</a:t>
          </a:r>
          <a:r>
            <a:rPr lang="en-US" sz="1400" b="1" kern="1200" dirty="0"/>
            <a:t>/ PP/</a:t>
          </a:r>
          <a:r>
            <a:rPr lang="en-US" sz="1400" b="1" kern="1200" dirty="0" err="1"/>
            <a:t>agen</a:t>
          </a:r>
          <a:r>
            <a:rPr lang="en-US" sz="1400" b="1" kern="1200" dirty="0"/>
            <a:t> </a:t>
          </a:r>
          <a:r>
            <a:rPr lang="en-US" sz="1400" b="1" kern="1200" dirty="0" err="1"/>
            <a:t>pengadaan</a:t>
          </a:r>
          <a:endParaRPr lang="en-US" sz="1400" b="1" kern="1200" dirty="0"/>
        </a:p>
      </dsp:txBody>
      <dsp:txXfrm>
        <a:off x="2292493" y="2339103"/>
        <a:ext cx="1254093" cy="1219231"/>
      </dsp:txXfrm>
    </dsp:sp>
    <dsp:sp modelId="{2A2CEB06-6625-40D1-B09D-6CEBB1890277}">
      <dsp:nvSpPr>
        <dsp:cNvPr id="0" name=""/>
        <dsp:cNvSpPr/>
      </dsp:nvSpPr>
      <dsp:spPr>
        <a:xfrm>
          <a:off x="2890455" y="1323730"/>
          <a:ext cx="1025935" cy="1025935"/>
        </a:xfrm>
        <a:prstGeom prst="ellipse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PPK</a:t>
          </a:r>
        </a:p>
      </dsp:txBody>
      <dsp:txXfrm>
        <a:off x="2890455" y="1323730"/>
        <a:ext cx="1025935" cy="102593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1EBCF1-E4C4-4CE8-8BD9-3C63A9F62B33}">
      <dsp:nvSpPr>
        <dsp:cNvPr id="0" name=""/>
        <dsp:cNvSpPr/>
      </dsp:nvSpPr>
      <dsp:spPr>
        <a:xfrm>
          <a:off x="988424" y="285100"/>
          <a:ext cx="3276600" cy="102393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547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Arial" pitchFamily="34" charset="0"/>
              <a:cs typeface="Arial" pitchFamily="34" charset="0"/>
            </a:rPr>
            <a:t>Efisien</a:t>
          </a:r>
          <a:endParaRPr lang="en-US" sz="2000" kern="1200" dirty="0">
            <a:latin typeface="Arial" pitchFamily="34" charset="0"/>
            <a:cs typeface="Arial" pitchFamily="34" charset="0"/>
          </a:endParaRPr>
        </a:p>
      </dsp:txBody>
      <dsp:txXfrm>
        <a:off x="988424" y="285100"/>
        <a:ext cx="3276600" cy="1023937"/>
      </dsp:txXfrm>
    </dsp:sp>
    <dsp:sp modelId="{384B9224-CE75-4598-9BEF-D1E4FCE0E9BC}">
      <dsp:nvSpPr>
        <dsp:cNvPr id="0" name=""/>
        <dsp:cNvSpPr/>
      </dsp:nvSpPr>
      <dsp:spPr>
        <a:xfrm>
          <a:off x="851899" y="137198"/>
          <a:ext cx="716756" cy="107513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081D18-B4A5-4238-9B7B-FA0BD416364B}">
      <dsp:nvSpPr>
        <dsp:cNvPr id="0" name=""/>
        <dsp:cNvSpPr/>
      </dsp:nvSpPr>
      <dsp:spPr>
        <a:xfrm>
          <a:off x="4609100" y="285100"/>
          <a:ext cx="3276600" cy="102393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547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Arial" pitchFamily="34" charset="0"/>
              <a:cs typeface="Arial" pitchFamily="34" charset="0"/>
            </a:rPr>
            <a:t>Efektif</a:t>
          </a:r>
          <a:endParaRPr lang="en-US" sz="2000" kern="1200" dirty="0">
            <a:latin typeface="Arial" pitchFamily="34" charset="0"/>
            <a:cs typeface="Arial" pitchFamily="34" charset="0"/>
          </a:endParaRPr>
        </a:p>
      </dsp:txBody>
      <dsp:txXfrm>
        <a:off x="4609100" y="285100"/>
        <a:ext cx="3276600" cy="1023937"/>
      </dsp:txXfrm>
    </dsp:sp>
    <dsp:sp modelId="{66F12DD1-F0DE-463B-A1D1-EB7E2EF2FB9E}">
      <dsp:nvSpPr>
        <dsp:cNvPr id="0" name=""/>
        <dsp:cNvSpPr/>
      </dsp:nvSpPr>
      <dsp:spPr>
        <a:xfrm>
          <a:off x="4472575" y="137198"/>
          <a:ext cx="716756" cy="107513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69EBB0-0852-4691-B37C-1C17DF6C1EDD}">
      <dsp:nvSpPr>
        <dsp:cNvPr id="0" name=""/>
        <dsp:cNvSpPr/>
      </dsp:nvSpPr>
      <dsp:spPr>
        <a:xfrm>
          <a:off x="988424" y="1574124"/>
          <a:ext cx="3276600" cy="102393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547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Arial" pitchFamily="34" charset="0"/>
              <a:cs typeface="Arial" pitchFamily="34" charset="0"/>
            </a:rPr>
            <a:t>Transparan</a:t>
          </a:r>
          <a:endParaRPr lang="en-US" sz="2000" kern="1200" dirty="0">
            <a:latin typeface="Arial" pitchFamily="34" charset="0"/>
            <a:cs typeface="Arial" pitchFamily="34" charset="0"/>
          </a:endParaRPr>
        </a:p>
      </dsp:txBody>
      <dsp:txXfrm>
        <a:off x="988424" y="1574124"/>
        <a:ext cx="3276600" cy="1023937"/>
      </dsp:txXfrm>
    </dsp:sp>
    <dsp:sp modelId="{AF60E7D8-1B74-461A-BE29-155BAD733C1D}">
      <dsp:nvSpPr>
        <dsp:cNvPr id="0" name=""/>
        <dsp:cNvSpPr/>
      </dsp:nvSpPr>
      <dsp:spPr>
        <a:xfrm>
          <a:off x="851899" y="1426222"/>
          <a:ext cx="716756" cy="107513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89FBC3-227A-4424-A1D9-662F166970D9}">
      <dsp:nvSpPr>
        <dsp:cNvPr id="0" name=""/>
        <dsp:cNvSpPr/>
      </dsp:nvSpPr>
      <dsp:spPr>
        <a:xfrm>
          <a:off x="4609100" y="1574124"/>
          <a:ext cx="3276600" cy="102393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547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itchFamily="34" charset="0"/>
              <a:cs typeface="Arial" pitchFamily="34" charset="0"/>
            </a:rPr>
            <a:t>Terbuka</a:t>
          </a:r>
        </a:p>
      </dsp:txBody>
      <dsp:txXfrm>
        <a:off x="4609100" y="1574124"/>
        <a:ext cx="3276600" cy="1023937"/>
      </dsp:txXfrm>
    </dsp:sp>
    <dsp:sp modelId="{C279BB0E-9A6D-416B-A200-CC2BE68259A1}">
      <dsp:nvSpPr>
        <dsp:cNvPr id="0" name=""/>
        <dsp:cNvSpPr/>
      </dsp:nvSpPr>
      <dsp:spPr>
        <a:xfrm>
          <a:off x="4472575" y="1426222"/>
          <a:ext cx="716756" cy="107513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AB2164-802D-4287-87E5-6A169DDC72FE}">
      <dsp:nvSpPr>
        <dsp:cNvPr id="0" name=""/>
        <dsp:cNvSpPr/>
      </dsp:nvSpPr>
      <dsp:spPr>
        <a:xfrm>
          <a:off x="988424" y="2863148"/>
          <a:ext cx="3276600" cy="102393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547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Arial" pitchFamily="34" charset="0"/>
              <a:cs typeface="Arial" pitchFamily="34" charset="0"/>
            </a:rPr>
            <a:t>Bersaing</a:t>
          </a:r>
          <a:endParaRPr lang="en-US" sz="2000" kern="1200" dirty="0">
            <a:latin typeface="Arial" pitchFamily="34" charset="0"/>
            <a:cs typeface="Arial" pitchFamily="34" charset="0"/>
          </a:endParaRPr>
        </a:p>
      </dsp:txBody>
      <dsp:txXfrm>
        <a:off x="988424" y="2863148"/>
        <a:ext cx="3276600" cy="1023937"/>
      </dsp:txXfrm>
    </dsp:sp>
    <dsp:sp modelId="{4D1434EC-A5EA-4A47-B123-3EC28383E5C3}">
      <dsp:nvSpPr>
        <dsp:cNvPr id="0" name=""/>
        <dsp:cNvSpPr/>
      </dsp:nvSpPr>
      <dsp:spPr>
        <a:xfrm>
          <a:off x="851899" y="2715245"/>
          <a:ext cx="716756" cy="107513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F3154D-376A-42CC-BDD2-DDEDE594733E}">
      <dsp:nvSpPr>
        <dsp:cNvPr id="0" name=""/>
        <dsp:cNvSpPr/>
      </dsp:nvSpPr>
      <dsp:spPr>
        <a:xfrm>
          <a:off x="4609100" y="2863148"/>
          <a:ext cx="3276600" cy="102393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547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Arial" pitchFamily="34" charset="0"/>
              <a:cs typeface="Arial" pitchFamily="34" charset="0"/>
            </a:rPr>
            <a:t>Adil</a:t>
          </a:r>
          <a:endParaRPr lang="en-US" sz="2000" kern="1200" dirty="0">
            <a:latin typeface="Arial" pitchFamily="34" charset="0"/>
            <a:cs typeface="Arial" pitchFamily="34" charset="0"/>
          </a:endParaRPr>
        </a:p>
      </dsp:txBody>
      <dsp:txXfrm>
        <a:off x="4609100" y="2863148"/>
        <a:ext cx="3276600" cy="1023937"/>
      </dsp:txXfrm>
    </dsp:sp>
    <dsp:sp modelId="{F9168649-F958-497A-9F80-675202AF75A8}">
      <dsp:nvSpPr>
        <dsp:cNvPr id="0" name=""/>
        <dsp:cNvSpPr/>
      </dsp:nvSpPr>
      <dsp:spPr>
        <a:xfrm>
          <a:off x="4472575" y="2715245"/>
          <a:ext cx="716756" cy="107513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C27FD3-3FE7-42B6-9727-FEF7341A28A3}">
      <dsp:nvSpPr>
        <dsp:cNvPr id="0" name=""/>
        <dsp:cNvSpPr/>
      </dsp:nvSpPr>
      <dsp:spPr>
        <a:xfrm>
          <a:off x="2798762" y="4152171"/>
          <a:ext cx="3276600" cy="102393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547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Arial" pitchFamily="34" charset="0"/>
              <a:cs typeface="Arial" pitchFamily="34" charset="0"/>
            </a:rPr>
            <a:t>Akuntabel</a:t>
          </a:r>
          <a:endParaRPr lang="en-US" sz="2000" kern="1200" dirty="0">
            <a:latin typeface="Arial" pitchFamily="34" charset="0"/>
            <a:cs typeface="Arial" pitchFamily="34" charset="0"/>
          </a:endParaRPr>
        </a:p>
      </dsp:txBody>
      <dsp:txXfrm>
        <a:off x="2798762" y="4152171"/>
        <a:ext cx="3276600" cy="1023937"/>
      </dsp:txXfrm>
    </dsp:sp>
    <dsp:sp modelId="{155C1E92-DE37-4938-B257-9AA5BAB89177}">
      <dsp:nvSpPr>
        <dsp:cNvPr id="0" name=""/>
        <dsp:cNvSpPr/>
      </dsp:nvSpPr>
      <dsp:spPr>
        <a:xfrm>
          <a:off x="2662237" y="4004269"/>
          <a:ext cx="716756" cy="107513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35ED62-BEF6-4094-AE62-2A6C98244604}">
      <dsp:nvSpPr>
        <dsp:cNvPr id="0" name=""/>
        <dsp:cNvSpPr/>
      </dsp:nvSpPr>
      <dsp:spPr>
        <a:xfrm rot="10800000">
          <a:off x="3047931" y="226"/>
          <a:ext cx="11283188" cy="82370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3230" tIns="57150" rIns="10668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500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Direksi, Dewan Komisaris, atau personel inti pada suatu badan usaha, merangkap sebagai Direksi, Dewan Komisaris, atau personel inti pada badan usaha lain yang mengikuti Tender/Seleksi yang sama</a:t>
          </a:r>
          <a:endParaRPr lang="id-ID" sz="1500" b="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 rot="10800000">
        <a:off x="3253856" y="226"/>
        <a:ext cx="11077263" cy="823702"/>
      </dsp:txXfrm>
    </dsp:sp>
    <dsp:sp modelId="{CD642EC3-E63C-49EA-8086-E65D75F47AB4}">
      <dsp:nvSpPr>
        <dsp:cNvPr id="0" name=""/>
        <dsp:cNvSpPr/>
      </dsp:nvSpPr>
      <dsp:spPr>
        <a:xfrm>
          <a:off x="2636080" y="226"/>
          <a:ext cx="823702" cy="823702"/>
        </a:xfrm>
        <a:prstGeom prst="ellipse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8FB694-F7F2-46B0-B8B5-5CE06E3BBE7C}">
      <dsp:nvSpPr>
        <dsp:cNvPr id="0" name=""/>
        <dsp:cNvSpPr/>
      </dsp:nvSpPr>
      <dsp:spPr>
        <a:xfrm rot="10800000">
          <a:off x="3047931" y="897469"/>
          <a:ext cx="11283188" cy="823702"/>
        </a:xfrm>
        <a:prstGeom prst="homePlat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3230" tIns="57150" rIns="10668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500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Konsultan perencana/pengawas bertindak sebagai pelaksana Pekerjaan Konstruksi yang direncanakannya/diawasinya, kecuali dalam pelaksanaan Pengadaan Pekerjaan Terintegrasi </a:t>
          </a:r>
          <a:endParaRPr lang="id-ID" sz="1500" b="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 rot="10800000">
        <a:off x="3253856" y="897469"/>
        <a:ext cx="11077263" cy="823702"/>
      </dsp:txXfrm>
    </dsp:sp>
    <dsp:sp modelId="{7F119EFC-5E11-40D5-8D84-4EC9393156CF}">
      <dsp:nvSpPr>
        <dsp:cNvPr id="0" name=""/>
        <dsp:cNvSpPr/>
      </dsp:nvSpPr>
      <dsp:spPr>
        <a:xfrm>
          <a:off x="2636080" y="897469"/>
          <a:ext cx="823702" cy="823702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26FB76-6542-4AAC-8567-8380949DCE01}">
      <dsp:nvSpPr>
        <dsp:cNvPr id="0" name=""/>
        <dsp:cNvSpPr/>
      </dsp:nvSpPr>
      <dsp:spPr>
        <a:xfrm rot="10800000">
          <a:off x="3047931" y="0"/>
          <a:ext cx="11283188" cy="82370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3230" tIns="57150" rIns="10668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500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Konsultan manajemen konstruksi berperan sebagai Konsultan Perencana </a:t>
          </a:r>
          <a:endParaRPr lang="id-ID" sz="1500" b="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 rot="10800000">
        <a:off x="3253856" y="0"/>
        <a:ext cx="11077263" cy="823702"/>
      </dsp:txXfrm>
    </dsp:sp>
    <dsp:sp modelId="{7376EDBF-BED4-4222-AC07-954A3F0C050B}">
      <dsp:nvSpPr>
        <dsp:cNvPr id="0" name=""/>
        <dsp:cNvSpPr/>
      </dsp:nvSpPr>
      <dsp:spPr>
        <a:xfrm>
          <a:off x="2636080" y="0"/>
          <a:ext cx="823702" cy="823702"/>
        </a:xfrm>
        <a:prstGeom prst="ellipse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00BBB2-F15B-47E5-8660-A21CA5FB86F1}">
      <dsp:nvSpPr>
        <dsp:cNvPr id="0" name=""/>
        <dsp:cNvSpPr/>
      </dsp:nvSpPr>
      <dsp:spPr>
        <a:xfrm rot="10800000">
          <a:off x="3047931" y="937369"/>
          <a:ext cx="11283188" cy="823702"/>
        </a:xfrm>
        <a:prstGeom prst="homePlat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3230" tIns="57150" rIns="10668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Pengurus/</a:t>
          </a:r>
          <a:r>
            <a:rPr lang="id-ID" sz="1500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m</a:t>
          </a:r>
          <a:r>
            <a:rPr lang="en-US" sz="1500" kern="1200" dirty="0" err="1">
              <a:solidFill>
                <a:schemeClr val="bg1"/>
              </a:solidFill>
              <a:latin typeface="Arial" pitchFamily="34" charset="0"/>
              <a:cs typeface="Arial" pitchFamily="34" charset="0"/>
            </a:rPr>
            <a:t>anajer</a:t>
          </a:r>
          <a:r>
            <a:rPr lang="en-US" sz="1500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id-ID" sz="1500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koperasi merangkap sebagai PPK/Pokja Pemilihan/PP pada pelaksanaan PBJ di K/L/Perangkat Daerah</a:t>
          </a:r>
          <a:endParaRPr lang="id-ID" sz="1500" b="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 rot="10800000">
        <a:off x="3253856" y="937369"/>
        <a:ext cx="11077263" cy="823702"/>
      </dsp:txXfrm>
    </dsp:sp>
    <dsp:sp modelId="{FCE88C5F-D0A6-4E67-B148-CBF7D0CB0424}">
      <dsp:nvSpPr>
        <dsp:cNvPr id="0" name=""/>
        <dsp:cNvSpPr/>
      </dsp:nvSpPr>
      <dsp:spPr>
        <a:xfrm>
          <a:off x="2636080" y="937369"/>
          <a:ext cx="823702" cy="823702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A1A92-3E9A-4B4E-AC3C-FFA0DB8BBBAA}">
      <dsp:nvSpPr>
        <dsp:cNvPr id="0" name=""/>
        <dsp:cNvSpPr/>
      </dsp:nvSpPr>
      <dsp:spPr>
        <a:xfrm rot="10800000">
          <a:off x="3047931" y="226"/>
          <a:ext cx="11283188" cy="82370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3230" tIns="57150" rIns="10668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500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PPK/Pokja Pemilihan/P</a:t>
          </a:r>
          <a:r>
            <a:rPr lang="en-US" sz="1500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 </a:t>
          </a:r>
          <a:r>
            <a:rPr lang="id-ID" sz="1500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baik langsung maupun tidak langsung mengendalikan atau menjalankan </a:t>
          </a:r>
          <a:r>
            <a:rPr lang="en-US" sz="1500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badan usaha </a:t>
          </a:r>
          <a:r>
            <a:rPr lang="id-ID" sz="1500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Penyedia </a:t>
          </a:r>
          <a:endParaRPr lang="id-ID" sz="1500" b="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 rot="10800000">
        <a:off x="3253856" y="226"/>
        <a:ext cx="11077263" cy="823702"/>
      </dsp:txXfrm>
    </dsp:sp>
    <dsp:sp modelId="{3E1404D3-4D50-4AE2-A389-EFD2E0A50940}">
      <dsp:nvSpPr>
        <dsp:cNvPr id="0" name=""/>
        <dsp:cNvSpPr/>
      </dsp:nvSpPr>
      <dsp:spPr>
        <a:xfrm>
          <a:off x="2636080" y="226"/>
          <a:ext cx="823702" cy="823702"/>
        </a:xfrm>
        <a:prstGeom prst="ellipse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04DEB-E829-42B9-8B11-F1C8C51F9285}">
      <dsp:nvSpPr>
        <dsp:cNvPr id="0" name=""/>
        <dsp:cNvSpPr/>
      </dsp:nvSpPr>
      <dsp:spPr>
        <a:xfrm rot="10800000">
          <a:off x="3047931" y="928481"/>
          <a:ext cx="11283188" cy="823702"/>
        </a:xfrm>
        <a:prstGeom prst="homePlat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3230" tIns="57150" rIns="10668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500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Beberapa </a:t>
          </a:r>
          <a:r>
            <a:rPr lang="en-US" sz="1500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badan usaha </a:t>
          </a:r>
          <a:r>
            <a:rPr lang="id-ID" sz="1500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yang mengikuti Tender/Seleksi yang sama, dikendalikan baik langsung maupun</a:t>
          </a:r>
          <a:r>
            <a:rPr lang="en-US" sz="1500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id-ID" sz="1500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tidak langsung</a:t>
          </a:r>
          <a:r>
            <a:rPr lang="en-US" sz="1500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id-ID" sz="1500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oleh pihak yang sama, </a:t>
          </a:r>
          <a:r>
            <a:rPr lang="en-US" sz="1500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dan/atau kepemilikan sahamnya lebih dari 50% dikuasai oleh pemegang saham yang sama </a:t>
          </a:r>
          <a:endParaRPr lang="id-ID" sz="1500" b="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 rot="10800000">
        <a:off x="3253856" y="928481"/>
        <a:ext cx="11077263" cy="823702"/>
      </dsp:txXfrm>
    </dsp:sp>
    <dsp:sp modelId="{4DE44BC5-A88B-4DF6-99CC-E1CE375A0155}">
      <dsp:nvSpPr>
        <dsp:cNvPr id="0" name=""/>
        <dsp:cNvSpPr/>
      </dsp:nvSpPr>
      <dsp:spPr>
        <a:xfrm>
          <a:off x="2636080" y="928481"/>
          <a:ext cx="823702" cy="823702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340847-E610-47F4-97BE-67DF93114A01}">
      <dsp:nvSpPr>
        <dsp:cNvPr id="0" name=""/>
        <dsp:cNvSpPr/>
      </dsp:nvSpPr>
      <dsp:spPr>
        <a:xfrm>
          <a:off x="1346141" y="139106"/>
          <a:ext cx="2803218" cy="87600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93348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500" kern="1200" dirty="0"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  <a:latin typeface="Arial" pitchFamily="34" charset="0"/>
              <a:cs typeface="Arial" pitchFamily="34" charset="0"/>
            </a:rPr>
            <a:t>Portal Pengadaan Nasional</a:t>
          </a:r>
          <a:endParaRPr lang="en-US" sz="1500" kern="1200" dirty="0">
            <a:latin typeface="Arial" pitchFamily="34" charset="0"/>
            <a:cs typeface="Arial" pitchFamily="34" charset="0"/>
          </a:endParaRPr>
        </a:p>
      </dsp:txBody>
      <dsp:txXfrm>
        <a:off x="1346141" y="139106"/>
        <a:ext cx="2803218" cy="876005"/>
      </dsp:txXfrm>
    </dsp:sp>
    <dsp:sp modelId="{42FAF2B5-642F-4AAD-A999-13D6C556EAB2}">
      <dsp:nvSpPr>
        <dsp:cNvPr id="0" name=""/>
        <dsp:cNvSpPr/>
      </dsp:nvSpPr>
      <dsp:spPr>
        <a:xfrm>
          <a:off x="1229341" y="12572"/>
          <a:ext cx="613203" cy="919805"/>
        </a:xfrm>
        <a:prstGeom prst="rect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99EC596F-E22F-4626-BAFE-3EFCFCB28798}">
      <dsp:nvSpPr>
        <dsp:cNvPr id="0" name=""/>
        <dsp:cNvSpPr/>
      </dsp:nvSpPr>
      <dsp:spPr>
        <a:xfrm>
          <a:off x="4378409" y="139106"/>
          <a:ext cx="2803218" cy="87600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800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93348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500" kern="1200" dirty="0"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  <a:latin typeface="Arial" pitchFamily="34" charset="0"/>
              <a:cs typeface="Arial" pitchFamily="34" charset="0"/>
            </a:rPr>
            <a:t>Pengelolaan peran serta masyarakat</a:t>
          </a:r>
          <a:endParaRPr lang="en-US" sz="1500" kern="1200" dirty="0">
            <a:latin typeface="Arial" pitchFamily="34" charset="0"/>
            <a:cs typeface="Arial" pitchFamily="34" charset="0"/>
          </a:endParaRPr>
        </a:p>
      </dsp:txBody>
      <dsp:txXfrm>
        <a:off x="4378409" y="139106"/>
        <a:ext cx="2803218" cy="876005"/>
      </dsp:txXfrm>
    </dsp:sp>
    <dsp:sp modelId="{DB951263-45BC-4CE1-9B11-DDDF86BD9D30}">
      <dsp:nvSpPr>
        <dsp:cNvPr id="0" name=""/>
        <dsp:cNvSpPr/>
      </dsp:nvSpPr>
      <dsp:spPr>
        <a:xfrm>
          <a:off x="4261608" y="12572"/>
          <a:ext cx="613203" cy="919805"/>
        </a:xfrm>
        <a:prstGeom prst="rect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885E0A9E-47CA-4CEC-8DFA-98AA55F6F979}">
      <dsp:nvSpPr>
        <dsp:cNvPr id="0" name=""/>
        <dsp:cNvSpPr/>
      </dsp:nvSpPr>
      <dsp:spPr>
        <a:xfrm>
          <a:off x="1346141" y="1241900"/>
          <a:ext cx="2803218" cy="87600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1600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93348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500" kern="1200" dirty="0"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  <a:latin typeface="Arial" pitchFamily="34" charset="0"/>
              <a:cs typeface="Arial" pitchFamily="34" charset="0"/>
            </a:rPr>
            <a:t>Pengelolaan sumber daya manusia Pengadaan Barang/Jasa</a:t>
          </a:r>
          <a:endParaRPr lang="en-US" sz="1500" kern="1200" dirty="0">
            <a:latin typeface="Arial" pitchFamily="34" charset="0"/>
            <a:cs typeface="Arial" pitchFamily="34" charset="0"/>
          </a:endParaRPr>
        </a:p>
      </dsp:txBody>
      <dsp:txXfrm>
        <a:off x="1346141" y="1241900"/>
        <a:ext cx="2803218" cy="876005"/>
      </dsp:txXfrm>
    </dsp:sp>
    <dsp:sp modelId="{2C8D37BB-9839-4EEC-A0CA-648B5738AD78}">
      <dsp:nvSpPr>
        <dsp:cNvPr id="0" name=""/>
        <dsp:cNvSpPr/>
      </dsp:nvSpPr>
      <dsp:spPr>
        <a:xfrm>
          <a:off x="1229341" y="1115366"/>
          <a:ext cx="613203" cy="919805"/>
        </a:xfrm>
        <a:prstGeom prst="rect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5E38DFDA-7B76-47D6-9E86-987D4A61E297}">
      <dsp:nvSpPr>
        <dsp:cNvPr id="0" name=""/>
        <dsp:cNvSpPr/>
      </dsp:nvSpPr>
      <dsp:spPr>
        <a:xfrm>
          <a:off x="4378409" y="1241900"/>
          <a:ext cx="2803218" cy="87600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2400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93348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500" kern="1200" dirty="0"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  <a:latin typeface="Arial" pitchFamily="34" charset="0"/>
              <a:cs typeface="Arial" pitchFamily="34" charset="0"/>
            </a:rPr>
            <a:t>Pengelolaan sumber daya pembelajaran</a:t>
          </a:r>
          <a:endParaRPr lang="en-US" sz="1500" kern="1200" dirty="0">
            <a:latin typeface="Arial" pitchFamily="34" charset="0"/>
            <a:cs typeface="Arial" pitchFamily="34" charset="0"/>
          </a:endParaRPr>
        </a:p>
      </dsp:txBody>
      <dsp:txXfrm>
        <a:off x="4378409" y="1241900"/>
        <a:ext cx="2803218" cy="876005"/>
      </dsp:txXfrm>
    </dsp:sp>
    <dsp:sp modelId="{C35A7418-AC3A-4AC5-A094-C964A0327D4F}">
      <dsp:nvSpPr>
        <dsp:cNvPr id="0" name=""/>
        <dsp:cNvSpPr/>
      </dsp:nvSpPr>
      <dsp:spPr>
        <a:xfrm>
          <a:off x="4261608" y="1115366"/>
          <a:ext cx="613203" cy="919805"/>
        </a:xfrm>
        <a:prstGeom prst="rect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4E7E4118-8D89-43EF-94F7-95CEA8C48ADA}">
      <dsp:nvSpPr>
        <dsp:cNvPr id="0" name=""/>
        <dsp:cNvSpPr/>
      </dsp:nvSpPr>
      <dsp:spPr>
        <a:xfrm>
          <a:off x="1346141" y="2344694"/>
          <a:ext cx="2803218" cy="87600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3200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93348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500" kern="1200" dirty="0"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  <a:latin typeface="Arial" pitchFamily="34" charset="0"/>
              <a:cs typeface="Arial" pitchFamily="34" charset="0"/>
            </a:rPr>
            <a:t>Pengelolaan advokasi dan penyelesaian permasalahan hukum</a:t>
          </a:r>
          <a:endParaRPr lang="en-US" sz="1500" kern="1200" dirty="0">
            <a:latin typeface="Arial" pitchFamily="34" charset="0"/>
            <a:cs typeface="Arial" pitchFamily="34" charset="0"/>
          </a:endParaRPr>
        </a:p>
      </dsp:txBody>
      <dsp:txXfrm>
        <a:off x="1346141" y="2344694"/>
        <a:ext cx="2803218" cy="876005"/>
      </dsp:txXfrm>
    </dsp:sp>
    <dsp:sp modelId="{03A0E010-5987-40F8-9E24-1BA39FFC841C}">
      <dsp:nvSpPr>
        <dsp:cNvPr id="0" name=""/>
        <dsp:cNvSpPr/>
      </dsp:nvSpPr>
      <dsp:spPr>
        <a:xfrm>
          <a:off x="1229341" y="2218159"/>
          <a:ext cx="613203" cy="919805"/>
        </a:xfrm>
        <a:prstGeom prst="rect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292EDDCF-E620-4213-B173-354A75D49CCF}">
      <dsp:nvSpPr>
        <dsp:cNvPr id="0" name=""/>
        <dsp:cNvSpPr/>
      </dsp:nvSpPr>
      <dsp:spPr>
        <a:xfrm>
          <a:off x="4378409" y="2344694"/>
          <a:ext cx="2803218" cy="87600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93348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500" kern="1200" dirty="0"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  <a:latin typeface="Arial" pitchFamily="34" charset="0"/>
              <a:cs typeface="Arial" pitchFamily="34" charset="0"/>
            </a:rPr>
            <a:t>Monitoring dan Evaluasi</a:t>
          </a:r>
          <a:endParaRPr lang="en-US" sz="1500" kern="1200" dirty="0">
            <a:latin typeface="Arial" pitchFamily="34" charset="0"/>
            <a:cs typeface="Arial" pitchFamily="34" charset="0"/>
          </a:endParaRPr>
        </a:p>
      </dsp:txBody>
      <dsp:txXfrm>
        <a:off x="4378409" y="2344694"/>
        <a:ext cx="2803218" cy="876005"/>
      </dsp:txXfrm>
    </dsp:sp>
    <dsp:sp modelId="{4D925D80-5FF1-4EF3-917A-7FE6A4B2020E}">
      <dsp:nvSpPr>
        <dsp:cNvPr id="0" name=""/>
        <dsp:cNvSpPr/>
      </dsp:nvSpPr>
      <dsp:spPr>
        <a:xfrm>
          <a:off x="4261608" y="2218159"/>
          <a:ext cx="613203" cy="919805"/>
        </a:xfrm>
        <a:prstGeom prst="rect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F831D1-AC1F-4731-AC7C-705DE575274A}">
      <dsp:nvSpPr>
        <dsp:cNvPr id="0" name=""/>
        <dsp:cNvSpPr/>
      </dsp:nvSpPr>
      <dsp:spPr>
        <a:xfrm>
          <a:off x="1125492" y="1357"/>
          <a:ext cx="1000214" cy="402096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>
              <a:solidFill>
                <a:schemeClr val="bg1"/>
              </a:solidFill>
              <a:latin typeface="Arial" pitchFamily="34" charset="0"/>
              <a:cs typeface="Arial" pitchFamily="34" charset="0"/>
            </a:rPr>
            <a:t>Identifikasi</a:t>
          </a:r>
          <a:r>
            <a:rPr lang="en-US" sz="1000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sz="1000" kern="1200" dirty="0" err="1">
              <a:solidFill>
                <a:schemeClr val="bg1"/>
              </a:solidFill>
              <a:latin typeface="Arial" pitchFamily="34" charset="0"/>
              <a:cs typeface="Arial" pitchFamily="34" charset="0"/>
            </a:rPr>
            <a:t>Kebutuhan</a:t>
          </a:r>
          <a:endParaRPr lang="en-US" sz="10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137269" y="13134"/>
        <a:ext cx="976660" cy="378542"/>
      </dsp:txXfrm>
    </dsp:sp>
    <dsp:sp modelId="{A1CEE8BC-B4A3-413A-B537-D5C75D973331}">
      <dsp:nvSpPr>
        <dsp:cNvPr id="0" name=""/>
        <dsp:cNvSpPr/>
      </dsp:nvSpPr>
      <dsp:spPr>
        <a:xfrm rot="5400000">
          <a:off x="1550206" y="413505"/>
          <a:ext cx="150786" cy="180943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latin typeface="Arial" pitchFamily="34" charset="0"/>
            <a:cs typeface="Arial" pitchFamily="34" charset="0"/>
          </a:endParaRPr>
        </a:p>
      </dsp:txBody>
      <dsp:txXfrm rot="-5400000">
        <a:off x="1571317" y="428583"/>
        <a:ext cx="108565" cy="105550"/>
      </dsp:txXfrm>
    </dsp:sp>
    <dsp:sp modelId="{A3CA5467-DF79-4D84-8F92-3074F70B49B6}">
      <dsp:nvSpPr>
        <dsp:cNvPr id="0" name=""/>
        <dsp:cNvSpPr/>
      </dsp:nvSpPr>
      <dsp:spPr>
        <a:xfrm>
          <a:off x="1125492" y="604501"/>
          <a:ext cx="1000214" cy="402096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Penetapan Jenis PBJ</a:t>
          </a:r>
        </a:p>
      </dsp:txBody>
      <dsp:txXfrm>
        <a:off x="1137269" y="616278"/>
        <a:ext cx="976660" cy="378542"/>
      </dsp:txXfrm>
    </dsp:sp>
    <dsp:sp modelId="{DCD38B84-F8C7-4291-BA20-D6B6F53056F3}">
      <dsp:nvSpPr>
        <dsp:cNvPr id="0" name=""/>
        <dsp:cNvSpPr/>
      </dsp:nvSpPr>
      <dsp:spPr>
        <a:xfrm rot="5400000">
          <a:off x="1550206" y="1016650"/>
          <a:ext cx="150786" cy="180943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latin typeface="Arial" pitchFamily="34" charset="0"/>
            <a:cs typeface="Arial" pitchFamily="34" charset="0"/>
          </a:endParaRPr>
        </a:p>
      </dsp:txBody>
      <dsp:txXfrm rot="-5400000">
        <a:off x="1571317" y="1031728"/>
        <a:ext cx="108565" cy="105550"/>
      </dsp:txXfrm>
    </dsp:sp>
    <dsp:sp modelId="{2BAF9AA0-4213-458F-8ECF-A3E71F2FA580}">
      <dsp:nvSpPr>
        <dsp:cNvPr id="0" name=""/>
        <dsp:cNvSpPr/>
      </dsp:nvSpPr>
      <dsp:spPr>
        <a:xfrm>
          <a:off x="1125492" y="1207646"/>
          <a:ext cx="1000214" cy="402096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Cara </a:t>
          </a:r>
        </a:p>
      </dsp:txBody>
      <dsp:txXfrm>
        <a:off x="1137269" y="1219423"/>
        <a:ext cx="976660" cy="378542"/>
      </dsp:txXfrm>
    </dsp:sp>
    <dsp:sp modelId="{E1B3C665-F508-4AB7-9FDC-FD999AD30B1B}">
      <dsp:nvSpPr>
        <dsp:cNvPr id="0" name=""/>
        <dsp:cNvSpPr/>
      </dsp:nvSpPr>
      <dsp:spPr>
        <a:xfrm rot="5400000">
          <a:off x="1550206" y="1619794"/>
          <a:ext cx="150786" cy="180943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latin typeface="Arial" pitchFamily="34" charset="0"/>
            <a:cs typeface="Arial" pitchFamily="34" charset="0"/>
          </a:endParaRPr>
        </a:p>
      </dsp:txBody>
      <dsp:txXfrm rot="-5400000">
        <a:off x="1571317" y="1634872"/>
        <a:ext cx="108565" cy="105550"/>
      </dsp:txXfrm>
    </dsp:sp>
    <dsp:sp modelId="{BDEE2B77-6390-40DD-BFC6-DDDC399A5F0C}">
      <dsp:nvSpPr>
        <dsp:cNvPr id="0" name=""/>
        <dsp:cNvSpPr/>
      </dsp:nvSpPr>
      <dsp:spPr>
        <a:xfrm>
          <a:off x="1125492" y="1810790"/>
          <a:ext cx="1000214" cy="402096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Konsolidasi dan </a:t>
          </a:r>
          <a:r>
            <a:rPr lang="en-US" sz="1000" kern="1200" dirty="0" err="1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Pemaketan</a:t>
          </a:r>
          <a:endParaRPr lang="en-US" sz="10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137269" y="1822567"/>
        <a:ext cx="976660" cy="378542"/>
      </dsp:txXfrm>
    </dsp:sp>
    <dsp:sp modelId="{34F782AF-A61E-4E46-913A-6738E4F02256}">
      <dsp:nvSpPr>
        <dsp:cNvPr id="0" name=""/>
        <dsp:cNvSpPr/>
      </dsp:nvSpPr>
      <dsp:spPr>
        <a:xfrm rot="5400000">
          <a:off x="1550206" y="2222939"/>
          <a:ext cx="150786" cy="180943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latin typeface="Arial" pitchFamily="34" charset="0"/>
            <a:cs typeface="Arial" pitchFamily="34" charset="0"/>
          </a:endParaRPr>
        </a:p>
      </dsp:txBody>
      <dsp:txXfrm rot="-5400000">
        <a:off x="1571317" y="2238017"/>
        <a:ext cx="108565" cy="105550"/>
      </dsp:txXfrm>
    </dsp:sp>
    <dsp:sp modelId="{A09D7A5E-A869-40F9-A4FA-B911D087C307}">
      <dsp:nvSpPr>
        <dsp:cNvPr id="0" name=""/>
        <dsp:cNvSpPr/>
      </dsp:nvSpPr>
      <dsp:spPr>
        <a:xfrm>
          <a:off x="1125492" y="2413935"/>
          <a:ext cx="1000214" cy="402096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Waktu</a:t>
          </a:r>
        </a:p>
      </dsp:txBody>
      <dsp:txXfrm>
        <a:off x="1137269" y="2425712"/>
        <a:ext cx="976660" cy="378542"/>
      </dsp:txXfrm>
    </dsp:sp>
    <dsp:sp modelId="{C4F4D64C-C6DB-435B-B412-2882127BCE95}">
      <dsp:nvSpPr>
        <dsp:cNvPr id="0" name=""/>
        <dsp:cNvSpPr/>
      </dsp:nvSpPr>
      <dsp:spPr>
        <a:xfrm rot="5400000">
          <a:off x="1550206" y="2826083"/>
          <a:ext cx="150786" cy="180943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latin typeface="Arial" pitchFamily="34" charset="0"/>
            <a:cs typeface="Arial" pitchFamily="34" charset="0"/>
          </a:endParaRPr>
        </a:p>
      </dsp:txBody>
      <dsp:txXfrm rot="-5400000">
        <a:off x="1571317" y="2841161"/>
        <a:ext cx="108565" cy="105550"/>
      </dsp:txXfrm>
    </dsp:sp>
    <dsp:sp modelId="{D783BFA0-A95F-471D-9E74-2C8734E87484}">
      <dsp:nvSpPr>
        <dsp:cNvPr id="0" name=""/>
        <dsp:cNvSpPr/>
      </dsp:nvSpPr>
      <dsp:spPr>
        <a:xfrm>
          <a:off x="1125492" y="3017079"/>
          <a:ext cx="1000214" cy="402096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Anggaran PBJ</a:t>
          </a:r>
        </a:p>
      </dsp:txBody>
      <dsp:txXfrm>
        <a:off x="1137269" y="3028856"/>
        <a:ext cx="976660" cy="378542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338F6A-6858-4077-8991-C25228BE7AB1}">
      <dsp:nvSpPr>
        <dsp:cNvPr id="0" name=""/>
        <dsp:cNvSpPr/>
      </dsp:nvSpPr>
      <dsp:spPr>
        <a:xfrm>
          <a:off x="-6820823" y="-1043354"/>
          <a:ext cx="8121325" cy="8121325"/>
        </a:xfrm>
        <a:prstGeom prst="blockArc">
          <a:avLst>
            <a:gd name="adj1" fmla="val 18900000"/>
            <a:gd name="adj2" fmla="val 2700000"/>
            <a:gd name="adj3" fmla="val 266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2FFCC3-AFF8-4C0B-A03B-473831EA15F3}">
      <dsp:nvSpPr>
        <dsp:cNvPr id="0" name=""/>
        <dsp:cNvSpPr/>
      </dsp:nvSpPr>
      <dsp:spPr>
        <a:xfrm>
          <a:off x="837604" y="603461"/>
          <a:ext cx="4768717" cy="120692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7995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000" kern="1200" dirty="0">
              <a:latin typeface="Arial" pitchFamily="34" charset="0"/>
              <a:cs typeface="Arial" pitchFamily="34" charset="0"/>
            </a:rPr>
            <a:t>Katalog Elektronik Nasional</a:t>
          </a:r>
        </a:p>
      </dsp:txBody>
      <dsp:txXfrm>
        <a:off x="837604" y="603461"/>
        <a:ext cx="4768717" cy="1206923"/>
      </dsp:txXfrm>
    </dsp:sp>
    <dsp:sp modelId="{24B971AF-B2F5-488B-ADBC-27B1455C36A1}">
      <dsp:nvSpPr>
        <dsp:cNvPr id="0" name=""/>
        <dsp:cNvSpPr/>
      </dsp:nvSpPr>
      <dsp:spPr>
        <a:xfrm>
          <a:off x="83277" y="452596"/>
          <a:ext cx="1508654" cy="1508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9BB614-5369-4000-A9CF-16058D7A9CBF}">
      <dsp:nvSpPr>
        <dsp:cNvPr id="0" name=""/>
        <dsp:cNvSpPr/>
      </dsp:nvSpPr>
      <dsp:spPr>
        <a:xfrm>
          <a:off x="1276321" y="2413846"/>
          <a:ext cx="4330000" cy="1206923"/>
        </a:xfrm>
        <a:prstGeom prst="rect">
          <a:avLst/>
        </a:prstGeom>
        <a:solidFill>
          <a:srgbClr val="FFC000"/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957995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000" kern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Katalog Elektronik Sektoral</a:t>
          </a:r>
        </a:p>
      </dsp:txBody>
      <dsp:txXfrm>
        <a:off x="1276321" y="2413846"/>
        <a:ext cx="4330000" cy="1206923"/>
      </dsp:txXfrm>
    </dsp:sp>
    <dsp:sp modelId="{3E8BF9EF-4C7B-41AD-B419-DAA26E363ED1}">
      <dsp:nvSpPr>
        <dsp:cNvPr id="0" name=""/>
        <dsp:cNvSpPr/>
      </dsp:nvSpPr>
      <dsp:spPr>
        <a:xfrm>
          <a:off x="521994" y="2262981"/>
          <a:ext cx="1508654" cy="1508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594390-D3E8-4050-9888-9B09B4B6D908}">
      <dsp:nvSpPr>
        <dsp:cNvPr id="0" name=""/>
        <dsp:cNvSpPr/>
      </dsp:nvSpPr>
      <dsp:spPr>
        <a:xfrm>
          <a:off x="837604" y="4224231"/>
          <a:ext cx="4768717" cy="1206923"/>
        </a:xfrm>
        <a:prstGeom prst="rect">
          <a:avLst/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957995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000" kern="1200" dirty="0">
              <a:latin typeface="Arial" pitchFamily="34" charset="0"/>
              <a:cs typeface="Arial" pitchFamily="34" charset="0"/>
            </a:rPr>
            <a:t>Katalog Elektronik Lokal</a:t>
          </a:r>
        </a:p>
      </dsp:txBody>
      <dsp:txXfrm>
        <a:off x="837604" y="4224231"/>
        <a:ext cx="4768717" cy="1206923"/>
      </dsp:txXfrm>
    </dsp:sp>
    <dsp:sp modelId="{01E6011F-57E6-4D68-A0D7-5D3B801FF808}">
      <dsp:nvSpPr>
        <dsp:cNvPr id="0" name=""/>
        <dsp:cNvSpPr/>
      </dsp:nvSpPr>
      <dsp:spPr>
        <a:xfrm>
          <a:off x="83277" y="4073366"/>
          <a:ext cx="1508654" cy="1508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592C0E-5DCB-4582-B036-1D1022DE3B89}">
      <dsp:nvSpPr>
        <dsp:cNvPr id="0" name=""/>
        <dsp:cNvSpPr/>
      </dsp:nvSpPr>
      <dsp:spPr>
        <a:xfrm>
          <a:off x="4017" y="0"/>
          <a:ext cx="1892620" cy="1428750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FA86B8-32E9-4527-89CE-CC87663CD47E}">
      <dsp:nvSpPr>
        <dsp:cNvPr id="0" name=""/>
        <dsp:cNvSpPr/>
      </dsp:nvSpPr>
      <dsp:spPr>
        <a:xfrm>
          <a:off x="312118" y="857250"/>
          <a:ext cx="1892620" cy="14287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1"/>
              </a:solidFill>
              <a:latin typeface="Arial" pitchFamily="34" charset="0"/>
              <a:ea typeface="Calibri"/>
              <a:cs typeface="Arial" pitchFamily="34" charset="0"/>
              <a:sym typeface="Calibri"/>
            </a:rPr>
            <a:t>Menjamin kelaikan barang</a:t>
          </a:r>
          <a:endParaRPr lang="en-US" sz="15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12118" y="857250"/>
        <a:ext cx="1892620" cy="1428750"/>
      </dsp:txXfrm>
    </dsp:sp>
    <dsp:sp modelId="{B658806E-9857-429B-931F-B293B9401E9D}">
      <dsp:nvSpPr>
        <dsp:cNvPr id="0" name=""/>
        <dsp:cNvSpPr/>
      </dsp:nvSpPr>
      <dsp:spPr>
        <a:xfrm>
          <a:off x="2261198" y="486989"/>
          <a:ext cx="364560" cy="4547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2261198" y="486989"/>
        <a:ext cx="364560" cy="454770"/>
      </dsp:txXfrm>
    </dsp:sp>
    <dsp:sp modelId="{B8254168-A6A1-4F48-B0F3-F4C952EF4F12}">
      <dsp:nvSpPr>
        <dsp:cNvPr id="0" name=""/>
        <dsp:cNvSpPr/>
      </dsp:nvSpPr>
      <dsp:spPr>
        <a:xfrm>
          <a:off x="2938239" y="0"/>
          <a:ext cx="1892620" cy="1428750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29DF02-6917-4FC8-8995-6D3912E35543}">
      <dsp:nvSpPr>
        <dsp:cNvPr id="0" name=""/>
        <dsp:cNvSpPr/>
      </dsp:nvSpPr>
      <dsp:spPr>
        <a:xfrm>
          <a:off x="3246340" y="857250"/>
          <a:ext cx="1892620" cy="14287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1"/>
              </a:solidFill>
              <a:latin typeface="Arial" pitchFamily="34" charset="0"/>
              <a:ea typeface="Calibri"/>
              <a:cs typeface="Arial" pitchFamily="34" charset="0"/>
              <a:sym typeface="Calibri"/>
            </a:rPr>
            <a:t>Diberikan terhadap kelaikan penggunaan barang hingga jangka waktu dalam kontrak</a:t>
          </a:r>
          <a:endParaRPr lang="en-US" sz="15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3246340" y="857250"/>
        <a:ext cx="1892620" cy="1428750"/>
      </dsp:txXfrm>
    </dsp:sp>
    <dsp:sp modelId="{687EF231-ECB5-48E1-8DF8-03FD3963315D}">
      <dsp:nvSpPr>
        <dsp:cNvPr id="0" name=""/>
        <dsp:cNvSpPr/>
      </dsp:nvSpPr>
      <dsp:spPr>
        <a:xfrm>
          <a:off x="5195420" y="486989"/>
          <a:ext cx="364560" cy="4547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5195420" y="486989"/>
        <a:ext cx="364560" cy="454770"/>
      </dsp:txXfrm>
    </dsp:sp>
    <dsp:sp modelId="{213103C9-3FE7-4789-99C6-5615FD8084EC}">
      <dsp:nvSpPr>
        <dsp:cNvPr id="0" name=""/>
        <dsp:cNvSpPr/>
      </dsp:nvSpPr>
      <dsp:spPr>
        <a:xfrm>
          <a:off x="5872461" y="0"/>
          <a:ext cx="1892620" cy="1428750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60D1BE-6B5E-4119-AB33-511B9484E017}">
      <dsp:nvSpPr>
        <dsp:cNvPr id="0" name=""/>
        <dsp:cNvSpPr/>
      </dsp:nvSpPr>
      <dsp:spPr>
        <a:xfrm>
          <a:off x="6180562" y="857250"/>
          <a:ext cx="1892620" cy="14287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1"/>
              </a:solidFill>
              <a:latin typeface="Arial" pitchFamily="34" charset="0"/>
              <a:ea typeface="Calibri"/>
              <a:cs typeface="Arial" pitchFamily="34" charset="0"/>
              <a:sym typeface="Calibri"/>
            </a:rPr>
            <a:t>Diterbitkan oleh Produsen atau Pihak yang ditunjuk secara sah oleh Produsen</a:t>
          </a:r>
          <a:endParaRPr lang="en-US" sz="15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6180562" y="857250"/>
        <a:ext cx="1892620" cy="14287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C12154-5FF2-413B-99B4-9A795AD51AA2}">
      <dsp:nvSpPr>
        <dsp:cNvPr id="0" name=""/>
        <dsp:cNvSpPr/>
      </dsp:nvSpPr>
      <dsp:spPr>
        <a:xfrm>
          <a:off x="0" y="1289"/>
          <a:ext cx="2032000" cy="382190"/>
        </a:xfrm>
        <a:prstGeom prst="roundRect">
          <a:avLst>
            <a:gd name="adj" fmla="val 10000"/>
          </a:avLst>
        </a:prstGeom>
        <a:solidFill>
          <a:schemeClr val="accent5">
            <a:lumMod val="50000"/>
          </a:schemeClr>
        </a:soli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 err="1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Persiapan</a:t>
          </a:r>
          <a:r>
            <a:rPr lang="en-US" sz="1000" b="1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sz="1000" b="1" kern="1200" dirty="0" err="1">
              <a:solidFill>
                <a:schemeClr val="bg1"/>
              </a:solidFill>
              <a:latin typeface="Arial" pitchFamily="34" charset="0"/>
              <a:cs typeface="Arial" pitchFamily="34" charset="0"/>
            </a:rPr>
            <a:t>Swakelola</a:t>
          </a:r>
          <a:endParaRPr lang="en-US" sz="1000" b="1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1194" y="12483"/>
        <a:ext cx="2009612" cy="359802"/>
      </dsp:txXfrm>
    </dsp:sp>
    <dsp:sp modelId="{0B61C688-5BAC-40E9-B9BA-F01F504F2219}">
      <dsp:nvSpPr>
        <dsp:cNvPr id="0" name=""/>
        <dsp:cNvSpPr/>
      </dsp:nvSpPr>
      <dsp:spPr>
        <a:xfrm rot="5400000">
          <a:off x="944339" y="393035"/>
          <a:ext cx="143321" cy="171985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latin typeface="Arial" pitchFamily="34" charset="0"/>
            <a:cs typeface="Arial" pitchFamily="34" charset="0"/>
          </a:endParaRPr>
        </a:p>
      </dsp:txBody>
      <dsp:txXfrm rot="-5400000">
        <a:off x="964404" y="407367"/>
        <a:ext cx="103191" cy="100325"/>
      </dsp:txXfrm>
    </dsp:sp>
    <dsp:sp modelId="{BC9C5441-4E2F-4D60-B0A5-418A14781AB6}">
      <dsp:nvSpPr>
        <dsp:cNvPr id="0" name=""/>
        <dsp:cNvSpPr/>
      </dsp:nvSpPr>
      <dsp:spPr>
        <a:xfrm>
          <a:off x="0" y="574575"/>
          <a:ext cx="2032000" cy="382190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Penetapan</a:t>
          </a:r>
          <a:r>
            <a:rPr lang="en-US" sz="1000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id-ID" sz="1000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sasaran</a:t>
          </a:r>
          <a:endParaRPr lang="en-US" sz="10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1194" y="585769"/>
        <a:ext cx="2009612" cy="359802"/>
      </dsp:txXfrm>
    </dsp:sp>
    <dsp:sp modelId="{71DEB943-2C80-4E7A-B0EA-02ECF843B9C7}">
      <dsp:nvSpPr>
        <dsp:cNvPr id="0" name=""/>
        <dsp:cNvSpPr/>
      </dsp:nvSpPr>
      <dsp:spPr>
        <a:xfrm rot="5400000">
          <a:off x="944339" y="966321"/>
          <a:ext cx="143321" cy="171985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latin typeface="Arial" pitchFamily="34" charset="0"/>
            <a:cs typeface="Arial" pitchFamily="34" charset="0"/>
          </a:endParaRPr>
        </a:p>
      </dsp:txBody>
      <dsp:txXfrm rot="-5400000">
        <a:off x="964404" y="980653"/>
        <a:ext cx="103191" cy="100325"/>
      </dsp:txXfrm>
    </dsp:sp>
    <dsp:sp modelId="{ABABBD60-A695-4FFE-8DB8-939AC9BD2631}">
      <dsp:nvSpPr>
        <dsp:cNvPr id="0" name=""/>
        <dsp:cNvSpPr/>
      </dsp:nvSpPr>
      <dsp:spPr>
        <a:xfrm>
          <a:off x="0" y="1147861"/>
          <a:ext cx="2032000" cy="382190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000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Penyelenggara Swakelola</a:t>
          </a:r>
          <a:endParaRPr lang="en-US" sz="10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1194" y="1159055"/>
        <a:ext cx="2009612" cy="359802"/>
      </dsp:txXfrm>
    </dsp:sp>
    <dsp:sp modelId="{56C3D19C-3D18-40C6-8B07-B26DEE62DAC2}">
      <dsp:nvSpPr>
        <dsp:cNvPr id="0" name=""/>
        <dsp:cNvSpPr/>
      </dsp:nvSpPr>
      <dsp:spPr>
        <a:xfrm rot="5400000">
          <a:off x="939489" y="1546072"/>
          <a:ext cx="153020" cy="171985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latin typeface="Arial" pitchFamily="34" charset="0"/>
            <a:cs typeface="Arial" pitchFamily="34" charset="0"/>
          </a:endParaRPr>
        </a:p>
      </dsp:txBody>
      <dsp:txXfrm rot="-5400000">
        <a:off x="964403" y="1555555"/>
        <a:ext cx="103191" cy="107114"/>
      </dsp:txXfrm>
    </dsp:sp>
    <dsp:sp modelId="{6BDD9DA6-5B87-4B50-920F-917ECED9B827}">
      <dsp:nvSpPr>
        <dsp:cNvPr id="0" name=""/>
        <dsp:cNvSpPr/>
      </dsp:nvSpPr>
      <dsp:spPr>
        <a:xfrm>
          <a:off x="0" y="1734079"/>
          <a:ext cx="2032000" cy="382190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000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Rencana Kegiatan</a:t>
          </a:r>
          <a:endParaRPr lang="en-US" sz="10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1194" y="1745273"/>
        <a:ext cx="2009612" cy="359802"/>
      </dsp:txXfrm>
    </dsp:sp>
    <dsp:sp modelId="{5B9F349E-90C0-4968-8409-3A142DA8F571}">
      <dsp:nvSpPr>
        <dsp:cNvPr id="0" name=""/>
        <dsp:cNvSpPr/>
      </dsp:nvSpPr>
      <dsp:spPr>
        <a:xfrm rot="5400000">
          <a:off x="949188" y="2119358"/>
          <a:ext cx="133622" cy="171985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latin typeface="Arial" pitchFamily="34" charset="0"/>
            <a:cs typeface="Arial" pitchFamily="34" charset="0"/>
          </a:endParaRPr>
        </a:p>
      </dsp:txBody>
      <dsp:txXfrm rot="-5400000">
        <a:off x="964404" y="2138540"/>
        <a:ext cx="103191" cy="93535"/>
      </dsp:txXfrm>
    </dsp:sp>
    <dsp:sp modelId="{A9242AB9-87AB-4392-BBA8-93AEBB939C49}">
      <dsp:nvSpPr>
        <dsp:cNvPr id="0" name=""/>
        <dsp:cNvSpPr/>
      </dsp:nvSpPr>
      <dsp:spPr>
        <a:xfrm>
          <a:off x="0" y="2294433"/>
          <a:ext cx="2032000" cy="382190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000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Jadwal Pelaksanaan</a:t>
          </a:r>
          <a:endParaRPr lang="en-US" sz="10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1194" y="2305627"/>
        <a:ext cx="2009612" cy="359802"/>
      </dsp:txXfrm>
    </dsp:sp>
    <dsp:sp modelId="{C245FEA3-5F52-41CC-95F5-5951750CBAC4}">
      <dsp:nvSpPr>
        <dsp:cNvPr id="0" name=""/>
        <dsp:cNvSpPr/>
      </dsp:nvSpPr>
      <dsp:spPr>
        <a:xfrm rot="5400000">
          <a:off x="944339" y="2686178"/>
          <a:ext cx="143321" cy="171985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latin typeface="Arial" pitchFamily="34" charset="0"/>
            <a:cs typeface="Arial" pitchFamily="34" charset="0"/>
          </a:endParaRPr>
        </a:p>
      </dsp:txBody>
      <dsp:txXfrm rot="-5400000">
        <a:off x="964404" y="2700510"/>
        <a:ext cx="103191" cy="100325"/>
      </dsp:txXfrm>
    </dsp:sp>
    <dsp:sp modelId="{3E287CEA-685B-4BFC-846F-D0A82C0866B4}">
      <dsp:nvSpPr>
        <dsp:cNvPr id="0" name=""/>
        <dsp:cNvSpPr/>
      </dsp:nvSpPr>
      <dsp:spPr>
        <a:xfrm>
          <a:off x="0" y="2867719"/>
          <a:ext cx="2032000" cy="382190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RAB</a:t>
          </a:r>
        </a:p>
      </dsp:txBody>
      <dsp:txXfrm>
        <a:off x="11194" y="2878913"/>
        <a:ext cx="2009612" cy="3598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C12154-5FF2-413B-99B4-9A795AD51AA2}">
      <dsp:nvSpPr>
        <dsp:cNvPr id="0" name=""/>
        <dsp:cNvSpPr/>
      </dsp:nvSpPr>
      <dsp:spPr>
        <a:xfrm>
          <a:off x="0" y="13483"/>
          <a:ext cx="2133600" cy="465327"/>
        </a:xfrm>
        <a:prstGeom prst="roundRect">
          <a:avLst>
            <a:gd name="adj" fmla="val 10000"/>
          </a:avLst>
        </a:prstGeom>
        <a:solidFill>
          <a:schemeClr val="accent5">
            <a:lumMod val="50000"/>
          </a:schemeClr>
        </a:soli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 err="1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Persiapan</a:t>
          </a:r>
          <a:r>
            <a:rPr lang="en-US" sz="1000" b="1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PBJ </a:t>
          </a:r>
          <a:r>
            <a:rPr lang="en-US" sz="1000" b="1" kern="1200" dirty="0" err="1">
              <a:solidFill>
                <a:schemeClr val="bg1"/>
              </a:solidFill>
              <a:latin typeface="Arial" pitchFamily="34" charset="0"/>
              <a:cs typeface="Arial" pitchFamily="34" charset="0"/>
            </a:rPr>
            <a:t>Melalui</a:t>
          </a:r>
          <a:r>
            <a:rPr lang="en-US" sz="1000" b="1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sz="1000" b="1" kern="1200" dirty="0" err="1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Penyedia</a:t>
          </a:r>
          <a:endParaRPr lang="en-US" sz="1000" b="1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3629" y="27112"/>
        <a:ext cx="2106342" cy="438069"/>
      </dsp:txXfrm>
    </dsp:sp>
    <dsp:sp modelId="{0B61C688-5BAC-40E9-B9BA-F01F504F2219}">
      <dsp:nvSpPr>
        <dsp:cNvPr id="0" name=""/>
        <dsp:cNvSpPr/>
      </dsp:nvSpPr>
      <dsp:spPr>
        <a:xfrm rot="5400000">
          <a:off x="983172" y="485615"/>
          <a:ext cx="167254" cy="209397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latin typeface="Arial" pitchFamily="34" charset="0"/>
            <a:cs typeface="Arial" pitchFamily="34" charset="0"/>
          </a:endParaRPr>
        </a:p>
      </dsp:txBody>
      <dsp:txXfrm rot="-5400000">
        <a:off x="1003980" y="506686"/>
        <a:ext cx="125639" cy="117078"/>
      </dsp:txXfrm>
    </dsp:sp>
    <dsp:sp modelId="{BC9C5441-4E2F-4D60-B0A5-418A14781AB6}">
      <dsp:nvSpPr>
        <dsp:cNvPr id="0" name=""/>
        <dsp:cNvSpPr/>
      </dsp:nvSpPr>
      <dsp:spPr>
        <a:xfrm>
          <a:off x="0" y="701817"/>
          <a:ext cx="2133600" cy="465327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>
              <a:solidFill>
                <a:schemeClr val="bg1"/>
              </a:solidFill>
              <a:latin typeface="Arial" pitchFamily="34" charset="0"/>
              <a:cs typeface="Arial" pitchFamily="34" charset="0"/>
            </a:rPr>
            <a:t>Menetapkan</a:t>
          </a:r>
          <a:r>
            <a:rPr lang="en-US" sz="1000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HPS</a:t>
          </a:r>
        </a:p>
      </dsp:txBody>
      <dsp:txXfrm>
        <a:off x="13629" y="715446"/>
        <a:ext cx="2106342" cy="438069"/>
      </dsp:txXfrm>
    </dsp:sp>
    <dsp:sp modelId="{71DEB943-2C80-4E7A-B0EA-02ECF843B9C7}">
      <dsp:nvSpPr>
        <dsp:cNvPr id="0" name=""/>
        <dsp:cNvSpPr/>
      </dsp:nvSpPr>
      <dsp:spPr>
        <a:xfrm rot="5400000">
          <a:off x="979551" y="1178777"/>
          <a:ext cx="174497" cy="209397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latin typeface="Arial" pitchFamily="34" charset="0"/>
            <a:cs typeface="Arial" pitchFamily="34" charset="0"/>
          </a:endParaRPr>
        </a:p>
      </dsp:txBody>
      <dsp:txXfrm rot="-5400000">
        <a:off x="1003981" y="1196227"/>
        <a:ext cx="125639" cy="122148"/>
      </dsp:txXfrm>
    </dsp:sp>
    <dsp:sp modelId="{ABABBD60-A695-4FFE-8DB8-939AC9BD2631}">
      <dsp:nvSpPr>
        <dsp:cNvPr id="0" name=""/>
        <dsp:cNvSpPr/>
      </dsp:nvSpPr>
      <dsp:spPr>
        <a:xfrm>
          <a:off x="0" y="1399808"/>
          <a:ext cx="2133600" cy="465327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>
              <a:solidFill>
                <a:schemeClr val="bg1"/>
              </a:solidFill>
              <a:latin typeface="Arial" pitchFamily="34" charset="0"/>
              <a:cs typeface="Arial" pitchFamily="34" charset="0"/>
            </a:rPr>
            <a:t>Menetapkan</a:t>
          </a:r>
          <a:r>
            <a:rPr lang="en-US" sz="1000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sz="1000" kern="1200" dirty="0" err="1">
              <a:solidFill>
                <a:schemeClr val="bg1"/>
              </a:solidFill>
              <a:latin typeface="Arial" pitchFamily="34" charset="0"/>
              <a:cs typeface="Arial" pitchFamily="34" charset="0"/>
            </a:rPr>
            <a:t>rancangan</a:t>
          </a:r>
          <a:r>
            <a:rPr lang="en-US" sz="1000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sz="1000" kern="1200" dirty="0" err="1">
              <a:solidFill>
                <a:schemeClr val="bg1"/>
              </a:solidFill>
              <a:latin typeface="Arial" pitchFamily="34" charset="0"/>
              <a:cs typeface="Arial" pitchFamily="34" charset="0"/>
            </a:rPr>
            <a:t>Kontrak</a:t>
          </a:r>
          <a:endParaRPr lang="en-US" sz="100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3629" y="1413437"/>
        <a:ext cx="2106342" cy="438069"/>
      </dsp:txXfrm>
    </dsp:sp>
    <dsp:sp modelId="{56C3D19C-3D18-40C6-8B07-B26DEE62DAC2}">
      <dsp:nvSpPr>
        <dsp:cNvPr id="0" name=""/>
        <dsp:cNvSpPr/>
      </dsp:nvSpPr>
      <dsp:spPr>
        <a:xfrm rot="5400000">
          <a:off x="979551" y="1876769"/>
          <a:ext cx="174497" cy="209397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latin typeface="Arial" pitchFamily="34" charset="0"/>
            <a:cs typeface="Arial" pitchFamily="34" charset="0"/>
          </a:endParaRPr>
        </a:p>
      </dsp:txBody>
      <dsp:txXfrm rot="-5400000">
        <a:off x="1003981" y="1894219"/>
        <a:ext cx="125639" cy="122148"/>
      </dsp:txXfrm>
    </dsp:sp>
    <dsp:sp modelId="{6BDD9DA6-5B87-4B50-920F-917ECED9B827}">
      <dsp:nvSpPr>
        <dsp:cNvPr id="0" name=""/>
        <dsp:cNvSpPr/>
      </dsp:nvSpPr>
      <dsp:spPr>
        <a:xfrm>
          <a:off x="0" y="2097799"/>
          <a:ext cx="2133600" cy="465327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Menetapkan spesifikasi teknis/KAK</a:t>
          </a:r>
        </a:p>
      </dsp:txBody>
      <dsp:txXfrm>
        <a:off x="13629" y="2111428"/>
        <a:ext cx="2106342" cy="438069"/>
      </dsp:txXfrm>
    </dsp:sp>
    <dsp:sp modelId="{5B9F349E-90C0-4968-8409-3A142DA8F571}">
      <dsp:nvSpPr>
        <dsp:cNvPr id="0" name=""/>
        <dsp:cNvSpPr/>
      </dsp:nvSpPr>
      <dsp:spPr>
        <a:xfrm rot="5400000">
          <a:off x="979551" y="2574760"/>
          <a:ext cx="174497" cy="209397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latin typeface="Arial" pitchFamily="34" charset="0"/>
            <a:cs typeface="Arial" pitchFamily="34" charset="0"/>
          </a:endParaRPr>
        </a:p>
      </dsp:txBody>
      <dsp:txXfrm rot="-5400000">
        <a:off x="1003981" y="2592210"/>
        <a:ext cx="125639" cy="122148"/>
      </dsp:txXfrm>
    </dsp:sp>
    <dsp:sp modelId="{A9242AB9-87AB-4392-BBA8-93AEBB939C49}">
      <dsp:nvSpPr>
        <dsp:cNvPr id="0" name=""/>
        <dsp:cNvSpPr/>
      </dsp:nvSpPr>
      <dsp:spPr>
        <a:xfrm>
          <a:off x="0" y="2795791"/>
          <a:ext cx="2133600" cy="1365983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000" b="0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Menetapkan uang muka, jaminan uang muka, jaminan pelaksanaan, jaminan pemeliharaan,sertifikat garansi dan/atau penyesuai</a:t>
          </a:r>
          <a:r>
            <a:rPr lang="en-US" sz="1000" b="0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a</a:t>
          </a:r>
          <a:r>
            <a:rPr lang="id-ID" sz="1000" b="0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n harga</a:t>
          </a:r>
          <a:endParaRPr lang="en-US" sz="1000" b="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40008" y="2835799"/>
        <a:ext cx="2053584" cy="128596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C12154-5FF2-413B-99B4-9A795AD51AA2}">
      <dsp:nvSpPr>
        <dsp:cNvPr id="0" name=""/>
        <dsp:cNvSpPr/>
      </dsp:nvSpPr>
      <dsp:spPr>
        <a:xfrm>
          <a:off x="162643" y="0"/>
          <a:ext cx="1503512" cy="391417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 err="1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Pelaksanaan</a:t>
          </a:r>
          <a:r>
            <a:rPr lang="en-US" sz="1000" b="1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id-ID" sz="1000" b="1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PBJ melalui </a:t>
          </a:r>
          <a:r>
            <a:rPr lang="en-US" sz="1000" b="1" kern="1200" dirty="0" err="1">
              <a:solidFill>
                <a:schemeClr val="bg1"/>
              </a:solidFill>
              <a:latin typeface="Arial" pitchFamily="34" charset="0"/>
              <a:cs typeface="Arial" pitchFamily="34" charset="0"/>
            </a:rPr>
            <a:t>Swakelola</a:t>
          </a:r>
          <a:endParaRPr lang="en-US" sz="1000" b="1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74107" y="11464"/>
        <a:ext cx="1480584" cy="368489"/>
      </dsp:txXfrm>
    </dsp:sp>
    <dsp:sp modelId="{0B61C688-5BAC-40E9-B9BA-F01F504F2219}">
      <dsp:nvSpPr>
        <dsp:cNvPr id="0" name=""/>
        <dsp:cNvSpPr/>
      </dsp:nvSpPr>
      <dsp:spPr>
        <a:xfrm rot="5400000">
          <a:off x="840311" y="402133"/>
          <a:ext cx="148176" cy="176138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 rot="-5400000">
        <a:off x="861559" y="416114"/>
        <a:ext cx="105682" cy="103723"/>
      </dsp:txXfrm>
    </dsp:sp>
    <dsp:sp modelId="{BC9C5441-4E2F-4D60-B0A5-418A14781AB6}">
      <dsp:nvSpPr>
        <dsp:cNvPr id="0" name=""/>
        <dsp:cNvSpPr/>
      </dsp:nvSpPr>
      <dsp:spPr>
        <a:xfrm>
          <a:off x="180316" y="588986"/>
          <a:ext cx="1468166" cy="695772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 w="12700" cap="flat" cmpd="sng" algn="ctr">
          <a:solidFill>
            <a:srgbClr val="92D050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Pelaksanaan Swakelola</a:t>
          </a:r>
          <a:br>
            <a:rPr lang="en-US" sz="1000" kern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</a:br>
          <a:r>
            <a:rPr lang="en-US" sz="1000" kern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Tipe (I, II, III, IV)</a:t>
          </a:r>
        </a:p>
      </dsp:txBody>
      <dsp:txXfrm>
        <a:off x="200694" y="609364"/>
        <a:ext cx="1427410" cy="655016"/>
      </dsp:txXfrm>
    </dsp:sp>
    <dsp:sp modelId="{71DEB943-2C80-4E7A-B0EA-02ECF843B9C7}">
      <dsp:nvSpPr>
        <dsp:cNvPr id="0" name=""/>
        <dsp:cNvSpPr/>
      </dsp:nvSpPr>
      <dsp:spPr>
        <a:xfrm rot="5400000">
          <a:off x="841009" y="1294544"/>
          <a:ext cx="146781" cy="176138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 rot="-5400000">
        <a:off x="861559" y="1309222"/>
        <a:ext cx="105682" cy="102747"/>
      </dsp:txXfrm>
    </dsp:sp>
    <dsp:sp modelId="{ABABBD60-A695-4FFE-8DB8-939AC9BD2631}">
      <dsp:nvSpPr>
        <dsp:cNvPr id="0" name=""/>
        <dsp:cNvSpPr/>
      </dsp:nvSpPr>
      <dsp:spPr>
        <a:xfrm>
          <a:off x="180316" y="1480468"/>
          <a:ext cx="1468166" cy="391417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 w="12700" cap="flat" cmpd="sng" algn="ctr">
          <a:solidFill>
            <a:srgbClr val="92D050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Pembayaran Swakelola</a:t>
          </a:r>
        </a:p>
      </dsp:txBody>
      <dsp:txXfrm>
        <a:off x="191780" y="1491932"/>
        <a:ext cx="1445238" cy="368489"/>
      </dsp:txXfrm>
    </dsp:sp>
    <dsp:sp modelId="{56C3D19C-3D18-40C6-8B07-B26DEE62DAC2}">
      <dsp:nvSpPr>
        <dsp:cNvPr id="0" name=""/>
        <dsp:cNvSpPr/>
      </dsp:nvSpPr>
      <dsp:spPr>
        <a:xfrm rot="5400000">
          <a:off x="841009" y="1881671"/>
          <a:ext cx="146781" cy="176138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 rot="-5400000">
        <a:off x="861559" y="1896349"/>
        <a:ext cx="105682" cy="102747"/>
      </dsp:txXfrm>
    </dsp:sp>
    <dsp:sp modelId="{6BDD9DA6-5B87-4B50-920F-917ECED9B827}">
      <dsp:nvSpPr>
        <dsp:cNvPr id="0" name=""/>
        <dsp:cNvSpPr/>
      </dsp:nvSpPr>
      <dsp:spPr>
        <a:xfrm>
          <a:off x="180316" y="2067595"/>
          <a:ext cx="1468166" cy="391417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 w="12700" cap="flat" cmpd="sng" algn="ctr">
          <a:solidFill>
            <a:srgbClr val="92D050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Pengawasan</a:t>
          </a:r>
          <a:r>
            <a:rPr lang="en-US" sz="1000" kern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dan </a:t>
          </a:r>
          <a:r>
            <a:rPr lang="en-US" sz="1000" kern="1200" dirty="0" err="1">
              <a:solidFill>
                <a:schemeClr val="tx1"/>
              </a:solidFill>
              <a:latin typeface="Arial" pitchFamily="34" charset="0"/>
              <a:cs typeface="Arial" pitchFamily="34" charset="0"/>
            </a:rPr>
            <a:t>Pertanggungjawaban</a:t>
          </a:r>
          <a:endParaRPr lang="en-US" sz="1000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191780" y="2079059"/>
        <a:ext cx="1445238" cy="368489"/>
      </dsp:txXfrm>
    </dsp:sp>
    <dsp:sp modelId="{C8D20885-2450-43AD-95D9-25C28FCBD35C}">
      <dsp:nvSpPr>
        <dsp:cNvPr id="0" name=""/>
        <dsp:cNvSpPr/>
      </dsp:nvSpPr>
      <dsp:spPr>
        <a:xfrm rot="5400000">
          <a:off x="841009" y="2468798"/>
          <a:ext cx="146781" cy="1761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 rot="-5400000">
        <a:off x="861559" y="2483476"/>
        <a:ext cx="105682" cy="102747"/>
      </dsp:txXfrm>
    </dsp:sp>
    <dsp:sp modelId="{7BF1179D-8F8C-4713-8CA1-CD22F4F16771}">
      <dsp:nvSpPr>
        <dsp:cNvPr id="0" name=""/>
        <dsp:cNvSpPr/>
      </dsp:nvSpPr>
      <dsp:spPr>
        <a:xfrm>
          <a:off x="216125" y="2654722"/>
          <a:ext cx="1396548" cy="391417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>
              <a:solidFill>
                <a:prstClr val="black"/>
              </a:solidFill>
              <a:latin typeface="Arial" pitchFamily="34" charset="0"/>
              <a:ea typeface="+mn-ea"/>
              <a:cs typeface="Arial" pitchFamily="34" charset="0"/>
            </a:rPr>
            <a:t>Serah</a:t>
          </a:r>
          <a:r>
            <a:rPr lang="en-US" sz="1000" kern="1200" dirty="0">
              <a:solidFill>
                <a:prstClr val="black"/>
              </a:solidFill>
              <a:latin typeface="Arial" pitchFamily="34" charset="0"/>
              <a:ea typeface="+mn-ea"/>
              <a:cs typeface="Arial" pitchFamily="34" charset="0"/>
            </a:rPr>
            <a:t> </a:t>
          </a:r>
          <a:r>
            <a:rPr lang="en-US" sz="1000" kern="1200" dirty="0" err="1">
              <a:solidFill>
                <a:prstClr val="black"/>
              </a:solidFill>
              <a:latin typeface="Arial" pitchFamily="34" charset="0"/>
              <a:ea typeface="+mn-ea"/>
              <a:cs typeface="Arial" pitchFamily="34" charset="0"/>
            </a:rPr>
            <a:t>Terima</a:t>
          </a:r>
          <a:r>
            <a:rPr lang="en-US" sz="1000" kern="1200" dirty="0">
              <a:solidFill>
                <a:prstClr val="black"/>
              </a:solidFill>
              <a:latin typeface="Arial" pitchFamily="34" charset="0"/>
              <a:ea typeface="+mn-ea"/>
              <a:cs typeface="Arial" pitchFamily="34" charset="0"/>
            </a:rPr>
            <a:t> Hasil </a:t>
          </a:r>
          <a:r>
            <a:rPr lang="en-US" sz="1000" kern="1200" dirty="0" err="1">
              <a:solidFill>
                <a:prstClr val="black"/>
              </a:solidFill>
              <a:latin typeface="Arial" pitchFamily="34" charset="0"/>
              <a:ea typeface="+mn-ea"/>
              <a:cs typeface="Arial" pitchFamily="34" charset="0"/>
            </a:rPr>
            <a:t>Pekerjaan</a:t>
          </a:r>
          <a:endParaRPr lang="en-ID" sz="1000" kern="1200" dirty="0">
            <a:solidFill>
              <a:prstClr val="black"/>
            </a:solidFill>
            <a:latin typeface="Arial" pitchFamily="34" charset="0"/>
            <a:ea typeface="+mn-ea"/>
            <a:cs typeface="Arial" pitchFamily="34" charset="0"/>
          </a:endParaRPr>
        </a:p>
      </dsp:txBody>
      <dsp:txXfrm>
        <a:off x="227589" y="2666186"/>
        <a:ext cx="1373620" cy="36848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C12154-5FF2-413B-99B4-9A795AD51AA2}">
      <dsp:nvSpPr>
        <dsp:cNvPr id="0" name=""/>
        <dsp:cNvSpPr/>
      </dsp:nvSpPr>
      <dsp:spPr>
        <a:xfrm>
          <a:off x="0" y="1537"/>
          <a:ext cx="1981111" cy="572095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 err="1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Pelaksanaan</a:t>
          </a:r>
          <a:r>
            <a:rPr lang="en-US" sz="1000" b="1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PBJ </a:t>
          </a:r>
          <a:r>
            <a:rPr lang="id-ID" sz="1000" b="1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m</a:t>
          </a:r>
          <a:r>
            <a:rPr lang="en-US" sz="1000" b="1" kern="1200" dirty="0" err="1">
              <a:solidFill>
                <a:schemeClr val="bg1"/>
              </a:solidFill>
              <a:latin typeface="Arial" pitchFamily="34" charset="0"/>
              <a:cs typeface="Arial" pitchFamily="34" charset="0"/>
            </a:rPr>
            <a:t>elalui</a:t>
          </a:r>
          <a:r>
            <a:rPr lang="en-US" sz="1000" b="1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sz="1000" b="1" kern="1200" dirty="0" err="1">
              <a:solidFill>
                <a:schemeClr val="bg1"/>
              </a:solidFill>
              <a:latin typeface="Arial" pitchFamily="34" charset="0"/>
              <a:cs typeface="Arial" pitchFamily="34" charset="0"/>
            </a:rPr>
            <a:t>Penyedia</a:t>
          </a:r>
          <a:endParaRPr lang="en-US" sz="1000" b="1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6756" y="18293"/>
        <a:ext cx="1947599" cy="538583"/>
      </dsp:txXfrm>
    </dsp:sp>
    <dsp:sp modelId="{0B61C688-5BAC-40E9-B9BA-F01F504F2219}">
      <dsp:nvSpPr>
        <dsp:cNvPr id="0" name=""/>
        <dsp:cNvSpPr/>
      </dsp:nvSpPr>
      <dsp:spPr>
        <a:xfrm rot="5400000">
          <a:off x="883287" y="587935"/>
          <a:ext cx="214535" cy="257442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 rot="-5400000">
        <a:off x="913322" y="609388"/>
        <a:ext cx="154466" cy="150175"/>
      </dsp:txXfrm>
    </dsp:sp>
    <dsp:sp modelId="{BC9C5441-4E2F-4D60-B0A5-418A14781AB6}">
      <dsp:nvSpPr>
        <dsp:cNvPr id="0" name=""/>
        <dsp:cNvSpPr/>
      </dsp:nvSpPr>
      <dsp:spPr>
        <a:xfrm>
          <a:off x="0" y="859680"/>
          <a:ext cx="1981111" cy="572095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 w="12700" cap="flat" cmpd="sng" algn="ctr">
          <a:solidFill>
            <a:srgbClr val="92D050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Pelaksanaan Pemilihan</a:t>
          </a:r>
        </a:p>
      </dsp:txBody>
      <dsp:txXfrm>
        <a:off x="16756" y="876436"/>
        <a:ext cx="1947599" cy="538583"/>
      </dsp:txXfrm>
    </dsp:sp>
    <dsp:sp modelId="{71DEB943-2C80-4E7A-B0EA-02ECF843B9C7}">
      <dsp:nvSpPr>
        <dsp:cNvPr id="0" name=""/>
        <dsp:cNvSpPr/>
      </dsp:nvSpPr>
      <dsp:spPr>
        <a:xfrm rot="5400000">
          <a:off x="883287" y="1446078"/>
          <a:ext cx="214535" cy="257442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 rot="-5400000">
        <a:off x="913322" y="1467531"/>
        <a:ext cx="154466" cy="150175"/>
      </dsp:txXfrm>
    </dsp:sp>
    <dsp:sp modelId="{ABABBD60-A695-4FFE-8DB8-939AC9BD2631}">
      <dsp:nvSpPr>
        <dsp:cNvPr id="0" name=""/>
        <dsp:cNvSpPr/>
      </dsp:nvSpPr>
      <dsp:spPr>
        <a:xfrm>
          <a:off x="0" y="1717823"/>
          <a:ext cx="1981111" cy="572095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 w="12700" cap="flat" cmpd="sng" algn="ctr">
          <a:solidFill>
            <a:srgbClr val="92D050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Pelaksanaan kontrak</a:t>
          </a:r>
        </a:p>
      </dsp:txBody>
      <dsp:txXfrm>
        <a:off x="16756" y="1734579"/>
        <a:ext cx="1947599" cy="538583"/>
      </dsp:txXfrm>
    </dsp:sp>
    <dsp:sp modelId="{56C3D19C-3D18-40C6-8B07-B26DEE62DAC2}">
      <dsp:nvSpPr>
        <dsp:cNvPr id="0" name=""/>
        <dsp:cNvSpPr/>
      </dsp:nvSpPr>
      <dsp:spPr>
        <a:xfrm rot="5400000">
          <a:off x="883287" y="2304221"/>
          <a:ext cx="214535" cy="257442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 rot="-5400000">
        <a:off x="913322" y="2325674"/>
        <a:ext cx="154466" cy="150175"/>
      </dsp:txXfrm>
    </dsp:sp>
    <dsp:sp modelId="{6BDD9DA6-5B87-4B50-920F-917ECED9B827}">
      <dsp:nvSpPr>
        <dsp:cNvPr id="0" name=""/>
        <dsp:cNvSpPr/>
      </dsp:nvSpPr>
      <dsp:spPr>
        <a:xfrm>
          <a:off x="0" y="2575966"/>
          <a:ext cx="1981111" cy="572095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 w="12700" cap="flat" cmpd="sng" algn="ctr">
          <a:solidFill>
            <a:srgbClr val="92D050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Serah Terima Hasil Pekerjaan</a:t>
          </a:r>
          <a:br>
            <a:rPr lang="en-US" sz="1000" b="0" kern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</a:br>
          <a:r>
            <a:rPr lang="en-US" sz="1000" b="0" kern="1200" dirty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(Selesai)</a:t>
          </a:r>
        </a:p>
      </dsp:txBody>
      <dsp:txXfrm>
        <a:off x="16756" y="2592722"/>
        <a:ext cx="1947599" cy="53858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74887D-10A4-47E9-B152-D8EF82099EF1}">
      <dsp:nvSpPr>
        <dsp:cNvPr id="0" name=""/>
        <dsp:cNvSpPr/>
      </dsp:nvSpPr>
      <dsp:spPr>
        <a:xfrm>
          <a:off x="1381244" y="315635"/>
          <a:ext cx="3984237" cy="99229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2116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latin typeface="+mj-lt"/>
              <a:cs typeface="Arial"/>
            </a:rPr>
            <a:t>1) </a:t>
          </a:r>
          <a:r>
            <a:rPr lang="en-US" sz="1400" b="0" kern="1200" dirty="0" err="1">
              <a:latin typeface="+mj-lt"/>
              <a:cs typeface="Arial"/>
            </a:rPr>
            <a:t>Meningkatkan</a:t>
          </a:r>
          <a:r>
            <a:rPr lang="en-US" sz="1400" b="0" kern="1200" dirty="0">
              <a:latin typeface="+mj-lt"/>
              <a:cs typeface="Arial"/>
            </a:rPr>
            <a:t> </a:t>
          </a:r>
          <a:r>
            <a:rPr lang="en-US" sz="1400" b="0" kern="1200" dirty="0" err="1">
              <a:latin typeface="+mj-lt"/>
              <a:cs typeface="Arial"/>
            </a:rPr>
            <a:t>Kualitas</a:t>
          </a:r>
          <a:r>
            <a:rPr lang="en-US" sz="1400" b="0" kern="1200" dirty="0">
              <a:latin typeface="+mj-lt"/>
              <a:cs typeface="Arial"/>
            </a:rPr>
            <a:t> </a:t>
          </a:r>
          <a:r>
            <a:rPr lang="en-US" sz="1400" b="0" kern="1200" dirty="0" err="1">
              <a:latin typeface="+mj-lt"/>
              <a:cs typeface="Arial"/>
            </a:rPr>
            <a:t>Perencanaan</a:t>
          </a:r>
          <a:r>
            <a:rPr lang="en-US" sz="1400" b="0" kern="1200" dirty="0">
              <a:latin typeface="+mj-lt"/>
              <a:cs typeface="Arial"/>
            </a:rPr>
            <a:t> PBJ</a:t>
          </a:r>
          <a:endParaRPr lang="en-US" sz="1400" b="0" kern="1200" dirty="0">
            <a:latin typeface="+mj-lt"/>
          </a:endParaRPr>
        </a:p>
      </dsp:txBody>
      <dsp:txXfrm>
        <a:off x="1381244" y="315635"/>
        <a:ext cx="3984237" cy="992296"/>
      </dsp:txXfrm>
    </dsp:sp>
    <dsp:sp modelId="{2BCA99FA-0CD6-422E-A3CE-E3E05E33CB67}">
      <dsp:nvSpPr>
        <dsp:cNvPr id="0" name=""/>
        <dsp:cNvSpPr/>
      </dsp:nvSpPr>
      <dsp:spPr>
        <a:xfrm>
          <a:off x="1396669" y="151423"/>
          <a:ext cx="694607" cy="1041911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76F9D-1C36-47DC-84F8-028B83622D3E}">
      <dsp:nvSpPr>
        <dsp:cNvPr id="0" name=""/>
        <dsp:cNvSpPr/>
      </dsp:nvSpPr>
      <dsp:spPr>
        <a:xfrm>
          <a:off x="5789827" y="315635"/>
          <a:ext cx="3823946" cy="99229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2116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latin typeface="+mj-lt"/>
              <a:cs typeface="Arial"/>
            </a:rPr>
            <a:t>2) </a:t>
          </a:r>
          <a:r>
            <a:rPr lang="en-US" sz="1400" b="0" kern="1200" dirty="0" err="1">
              <a:latin typeface="+mj-lt"/>
              <a:cs typeface="Arial"/>
            </a:rPr>
            <a:t>Melaksanakan</a:t>
          </a:r>
          <a:r>
            <a:rPr lang="en-US" sz="1400" b="0" kern="1200" dirty="0">
              <a:latin typeface="+mj-lt"/>
              <a:cs typeface="Arial"/>
            </a:rPr>
            <a:t> PBJ yang </a:t>
          </a:r>
          <a:r>
            <a:rPr lang="en-US" sz="1400" b="0" kern="1200" dirty="0" err="1">
              <a:latin typeface="+mj-lt"/>
              <a:cs typeface="Arial"/>
            </a:rPr>
            <a:t>lebih</a:t>
          </a:r>
          <a:r>
            <a:rPr lang="en-US" sz="1400" b="0" kern="1200" dirty="0">
              <a:latin typeface="+mj-lt"/>
              <a:cs typeface="Arial"/>
            </a:rPr>
            <a:t> </a:t>
          </a:r>
          <a:r>
            <a:rPr lang="en-US" sz="1400" b="0" kern="1200" dirty="0" err="1">
              <a:latin typeface="+mj-lt"/>
              <a:cs typeface="Arial"/>
            </a:rPr>
            <a:t>transparan</a:t>
          </a:r>
          <a:r>
            <a:rPr lang="en-US" sz="1400" b="0" kern="1200" dirty="0">
              <a:latin typeface="+mj-lt"/>
              <a:cs typeface="Arial"/>
            </a:rPr>
            <a:t>, </a:t>
          </a:r>
          <a:r>
            <a:rPr lang="en-US" sz="1400" b="0" kern="1200" dirty="0" err="1">
              <a:latin typeface="+mj-lt"/>
              <a:cs typeface="Arial"/>
            </a:rPr>
            <a:t>terbuka</a:t>
          </a:r>
          <a:r>
            <a:rPr lang="en-US" sz="1400" b="0" kern="1200" dirty="0">
              <a:latin typeface="+mj-lt"/>
              <a:cs typeface="Arial"/>
            </a:rPr>
            <a:t> </a:t>
          </a:r>
          <a:r>
            <a:rPr lang="id-ID" sz="1400" b="0" kern="1200" dirty="0">
              <a:latin typeface="+mj-lt"/>
              <a:cs typeface="Arial"/>
            </a:rPr>
            <a:t>d</a:t>
          </a:r>
          <a:r>
            <a:rPr lang="en-US" sz="1400" b="0" kern="1200" dirty="0">
              <a:latin typeface="+mj-lt"/>
              <a:cs typeface="Arial"/>
            </a:rPr>
            <a:t>an </a:t>
          </a:r>
          <a:r>
            <a:rPr lang="id-ID" sz="1400" b="0" kern="1200" dirty="0">
              <a:latin typeface="+mj-lt"/>
              <a:cs typeface="Arial"/>
            </a:rPr>
            <a:t>kompetitif</a:t>
          </a:r>
          <a:endParaRPr lang="en-US" sz="1400" b="0" kern="1200" dirty="0">
            <a:latin typeface="+mj-lt"/>
          </a:endParaRPr>
        </a:p>
      </dsp:txBody>
      <dsp:txXfrm>
        <a:off x="5789827" y="315635"/>
        <a:ext cx="3823946" cy="992296"/>
      </dsp:txXfrm>
    </dsp:sp>
    <dsp:sp modelId="{523ADF9E-BD1E-4D5B-B899-783FC8C46236}">
      <dsp:nvSpPr>
        <dsp:cNvPr id="0" name=""/>
        <dsp:cNvSpPr/>
      </dsp:nvSpPr>
      <dsp:spPr>
        <a:xfrm>
          <a:off x="5756401" y="172303"/>
          <a:ext cx="694607" cy="1041911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3B234A-2705-4CA6-AE0D-B4180D2632FD}">
      <dsp:nvSpPr>
        <dsp:cNvPr id="0" name=""/>
        <dsp:cNvSpPr/>
      </dsp:nvSpPr>
      <dsp:spPr>
        <a:xfrm>
          <a:off x="1381244" y="1564826"/>
          <a:ext cx="3984237" cy="99229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2116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latin typeface="+mj-lt"/>
              <a:cs typeface="Arial"/>
            </a:rPr>
            <a:t>3) </a:t>
          </a:r>
          <a:r>
            <a:rPr lang="id-ID" sz="1400" b="0" kern="1200" dirty="0">
              <a:latin typeface="+mj-lt"/>
              <a:cs typeface="Arial"/>
            </a:rPr>
            <a:t>M</a:t>
          </a:r>
          <a:r>
            <a:rPr lang="en-US" sz="1400" b="0" kern="1200" dirty="0" err="1">
              <a:latin typeface="+mj-lt"/>
              <a:cs typeface="Arial"/>
            </a:rPr>
            <a:t>emperkuat</a:t>
          </a:r>
          <a:r>
            <a:rPr lang="en-US" sz="1400" b="0" kern="1200" dirty="0">
              <a:latin typeface="+mj-lt"/>
              <a:cs typeface="Arial"/>
            </a:rPr>
            <a:t> </a:t>
          </a:r>
          <a:r>
            <a:rPr lang="en-US" sz="1400" b="0" kern="1200" dirty="0" err="1">
              <a:latin typeface="+mj-lt"/>
              <a:cs typeface="Arial"/>
            </a:rPr>
            <a:t>kapasitas</a:t>
          </a:r>
          <a:r>
            <a:rPr lang="en-US" sz="1400" b="0" kern="1200" dirty="0">
              <a:latin typeface="+mj-lt"/>
              <a:cs typeface="Arial"/>
            </a:rPr>
            <a:t> </a:t>
          </a:r>
          <a:r>
            <a:rPr lang="en-US" sz="1400" b="0" kern="1200" dirty="0" err="1">
              <a:latin typeface="+mj-lt"/>
              <a:cs typeface="Arial"/>
            </a:rPr>
            <a:t>kelembagaan</a:t>
          </a:r>
          <a:r>
            <a:rPr lang="en-US" sz="1400" b="0" kern="1200" dirty="0">
              <a:latin typeface="+mj-lt"/>
              <a:cs typeface="Arial"/>
            </a:rPr>
            <a:t> &amp; SDM PBJ</a:t>
          </a:r>
          <a:endParaRPr lang="en-US" sz="1400" b="0" kern="1200" dirty="0">
            <a:latin typeface="+mj-lt"/>
          </a:endParaRPr>
        </a:p>
      </dsp:txBody>
      <dsp:txXfrm>
        <a:off x="1381244" y="1564826"/>
        <a:ext cx="3984237" cy="992296"/>
      </dsp:txXfrm>
    </dsp:sp>
    <dsp:sp modelId="{A4B396A9-5D8B-4C6F-825A-3109485CDE27}">
      <dsp:nvSpPr>
        <dsp:cNvPr id="0" name=""/>
        <dsp:cNvSpPr/>
      </dsp:nvSpPr>
      <dsp:spPr>
        <a:xfrm>
          <a:off x="1396669" y="1400614"/>
          <a:ext cx="694607" cy="1041911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3AC63F-94A0-40C9-AC2F-7F90FB5202C3}">
      <dsp:nvSpPr>
        <dsp:cNvPr id="0" name=""/>
        <dsp:cNvSpPr/>
      </dsp:nvSpPr>
      <dsp:spPr>
        <a:xfrm>
          <a:off x="5789827" y="1564826"/>
          <a:ext cx="3823946" cy="99229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2116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latin typeface="+mj-lt"/>
              <a:cs typeface="Arial"/>
            </a:rPr>
            <a:t>4) </a:t>
          </a:r>
          <a:r>
            <a:rPr lang="en-US" sz="1400" b="0" kern="1200" dirty="0" err="1">
              <a:latin typeface="+mj-lt"/>
              <a:cs typeface="Arial"/>
            </a:rPr>
            <a:t>Mengembangkan</a:t>
          </a:r>
          <a:br>
            <a:rPr lang="en-US" sz="1400" b="0" kern="1200" dirty="0">
              <a:latin typeface="+mj-lt"/>
              <a:cs typeface="Arial"/>
            </a:rPr>
          </a:br>
          <a:r>
            <a:rPr lang="en-US" sz="1400" b="0" i="1" kern="1200" dirty="0">
              <a:latin typeface="+mj-lt"/>
              <a:cs typeface="Arial"/>
            </a:rPr>
            <a:t>E-marketplace</a:t>
          </a:r>
          <a:r>
            <a:rPr lang="id-ID" sz="1400" b="0" i="1" kern="1200" dirty="0">
              <a:latin typeface="+mj-lt"/>
              <a:cs typeface="Arial"/>
            </a:rPr>
            <a:t> </a:t>
          </a:r>
          <a:r>
            <a:rPr lang="id-ID" sz="1400" b="0" i="0" kern="1200" dirty="0">
              <a:latin typeface="+mj-lt"/>
              <a:cs typeface="Arial"/>
            </a:rPr>
            <a:t>PBJ</a:t>
          </a:r>
          <a:endParaRPr lang="en-US" sz="1400" b="0" i="1" kern="1200" dirty="0">
            <a:latin typeface="+mj-lt"/>
          </a:endParaRPr>
        </a:p>
      </dsp:txBody>
      <dsp:txXfrm>
        <a:off x="5789827" y="1564826"/>
        <a:ext cx="3823946" cy="992296"/>
      </dsp:txXfrm>
    </dsp:sp>
    <dsp:sp modelId="{EB7B4E19-5A8B-4EFD-B0AF-1AC63AFACB7A}">
      <dsp:nvSpPr>
        <dsp:cNvPr id="0" name=""/>
        <dsp:cNvSpPr/>
      </dsp:nvSpPr>
      <dsp:spPr>
        <a:xfrm>
          <a:off x="5756401" y="1421494"/>
          <a:ext cx="694607" cy="1041911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67E89A-D5A5-40AB-8C65-FD6C67ECC832}">
      <dsp:nvSpPr>
        <dsp:cNvPr id="0" name=""/>
        <dsp:cNvSpPr/>
      </dsp:nvSpPr>
      <dsp:spPr>
        <a:xfrm>
          <a:off x="1381244" y="2814017"/>
          <a:ext cx="3984237" cy="99229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2116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latin typeface="+mj-lt"/>
              <a:cs typeface="Arial"/>
            </a:rPr>
            <a:t>5) </a:t>
          </a:r>
          <a:r>
            <a:rPr lang="en-US" sz="1400" b="0" kern="1200" dirty="0" err="1">
              <a:latin typeface="+mj-lt"/>
              <a:cs typeface="Arial"/>
            </a:rPr>
            <a:t>Menggunakan</a:t>
          </a:r>
          <a:r>
            <a:rPr lang="en-US" sz="1400" b="0" kern="1200" dirty="0">
              <a:latin typeface="+mj-lt"/>
              <a:cs typeface="Arial"/>
            </a:rPr>
            <a:t> </a:t>
          </a:r>
          <a:r>
            <a:rPr lang="en-US" sz="1400" b="0" kern="1200" dirty="0" err="1">
              <a:latin typeface="+mj-lt"/>
              <a:cs typeface="Arial"/>
            </a:rPr>
            <a:t>teknologi</a:t>
          </a:r>
          <a:r>
            <a:rPr lang="en-US" sz="1400" b="0" kern="1200" dirty="0">
              <a:latin typeface="+mj-lt"/>
              <a:cs typeface="Arial"/>
            </a:rPr>
            <a:t> </a:t>
          </a:r>
          <a:r>
            <a:rPr lang="en-US" sz="1400" b="0" kern="1200" dirty="0" err="1">
              <a:latin typeface="+mj-lt"/>
              <a:cs typeface="Arial"/>
            </a:rPr>
            <a:t>informasi</a:t>
          </a:r>
          <a:r>
            <a:rPr lang="en-US" sz="1400" b="0" kern="1200" dirty="0">
              <a:latin typeface="+mj-lt"/>
              <a:cs typeface="Arial"/>
            </a:rPr>
            <a:t> </a:t>
          </a:r>
          <a:r>
            <a:rPr lang="en-US" sz="1400" b="0" kern="1200" dirty="0" err="1">
              <a:latin typeface="+mj-lt"/>
              <a:cs typeface="Arial"/>
            </a:rPr>
            <a:t>dan</a:t>
          </a:r>
          <a:r>
            <a:rPr lang="en-US" sz="1400" b="0" kern="1200" dirty="0">
              <a:latin typeface="+mj-lt"/>
              <a:cs typeface="Arial"/>
            </a:rPr>
            <a:t> </a:t>
          </a:r>
          <a:r>
            <a:rPr lang="en-US" sz="1400" b="0" kern="1200" dirty="0" err="1">
              <a:latin typeface="+mj-lt"/>
              <a:cs typeface="Arial"/>
            </a:rPr>
            <a:t>komunikasi</a:t>
          </a:r>
          <a:r>
            <a:rPr lang="en-US" sz="1400" b="0" kern="1200" dirty="0">
              <a:latin typeface="+mj-lt"/>
              <a:cs typeface="Arial"/>
            </a:rPr>
            <a:t> </a:t>
          </a:r>
          <a:r>
            <a:rPr lang="en-US" sz="1400" b="0" kern="1200" dirty="0" err="1">
              <a:latin typeface="+mj-lt"/>
              <a:cs typeface="Arial"/>
            </a:rPr>
            <a:t>serta</a:t>
          </a:r>
          <a:r>
            <a:rPr lang="en-US" sz="1400" b="0" kern="1200" dirty="0">
              <a:latin typeface="+mj-lt"/>
              <a:cs typeface="Arial"/>
            </a:rPr>
            <a:t> </a:t>
          </a:r>
          <a:r>
            <a:rPr lang="en-US" sz="1400" b="0" kern="1200" dirty="0" err="1">
              <a:latin typeface="+mj-lt"/>
              <a:cs typeface="Arial"/>
            </a:rPr>
            <a:t>transaksi</a:t>
          </a:r>
          <a:r>
            <a:rPr lang="en-US" sz="1400" b="0" kern="1200" dirty="0">
              <a:latin typeface="+mj-lt"/>
              <a:cs typeface="Arial"/>
            </a:rPr>
            <a:t> </a:t>
          </a:r>
          <a:r>
            <a:rPr lang="en-US" sz="1400" b="0" kern="1200" dirty="0" err="1">
              <a:latin typeface="+mj-lt"/>
              <a:cs typeface="Arial"/>
            </a:rPr>
            <a:t>elektronik</a:t>
          </a:r>
          <a:endParaRPr lang="en-US" sz="1400" b="0" kern="1200" dirty="0">
            <a:latin typeface="+mj-lt"/>
          </a:endParaRPr>
        </a:p>
      </dsp:txBody>
      <dsp:txXfrm>
        <a:off x="1381244" y="2814017"/>
        <a:ext cx="3984237" cy="992296"/>
      </dsp:txXfrm>
    </dsp:sp>
    <dsp:sp modelId="{F9AEAB0E-2E14-4C88-8958-286B60E1AE33}">
      <dsp:nvSpPr>
        <dsp:cNvPr id="0" name=""/>
        <dsp:cNvSpPr/>
      </dsp:nvSpPr>
      <dsp:spPr>
        <a:xfrm>
          <a:off x="1396669" y="2649805"/>
          <a:ext cx="694607" cy="1041911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568760-2037-4305-9AD8-58E4647F2243}">
      <dsp:nvSpPr>
        <dsp:cNvPr id="0" name=""/>
        <dsp:cNvSpPr/>
      </dsp:nvSpPr>
      <dsp:spPr>
        <a:xfrm>
          <a:off x="5789827" y="2814017"/>
          <a:ext cx="3823946" cy="99229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2116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latin typeface="+mj-lt"/>
              <a:cs typeface="Arial"/>
            </a:rPr>
            <a:t>6) M</a:t>
          </a:r>
          <a:r>
            <a:rPr lang="sv-SE" sz="1400" b="0" kern="1200" dirty="0">
              <a:latin typeface="+mj-lt"/>
              <a:cs typeface="Arial"/>
            </a:rPr>
            <a:t>endorong penggunaan Barang/Jasa dalam negeri &amp; </a:t>
          </a:r>
          <a:r>
            <a:rPr lang="en-US" sz="1400" b="0" kern="1200" dirty="0">
              <a:latin typeface="+mj-lt"/>
              <a:cs typeface="Arial"/>
            </a:rPr>
            <a:t>SNI</a:t>
          </a:r>
          <a:endParaRPr lang="en-US" sz="1400" b="0" kern="1200" dirty="0">
            <a:latin typeface="+mj-lt"/>
          </a:endParaRPr>
        </a:p>
      </dsp:txBody>
      <dsp:txXfrm>
        <a:off x="5789827" y="2814017"/>
        <a:ext cx="3823946" cy="992296"/>
      </dsp:txXfrm>
    </dsp:sp>
    <dsp:sp modelId="{CFB7176C-76B3-4161-831F-9ABF8B9C8E7C}">
      <dsp:nvSpPr>
        <dsp:cNvPr id="0" name=""/>
        <dsp:cNvSpPr/>
      </dsp:nvSpPr>
      <dsp:spPr>
        <a:xfrm>
          <a:off x="5756401" y="2670685"/>
          <a:ext cx="694607" cy="1041911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3E653D-2978-47C8-A1F4-A226D33B168B}">
      <dsp:nvSpPr>
        <dsp:cNvPr id="0" name=""/>
        <dsp:cNvSpPr/>
      </dsp:nvSpPr>
      <dsp:spPr>
        <a:xfrm>
          <a:off x="1381244" y="4063208"/>
          <a:ext cx="3984237" cy="99229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2116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400" b="0" kern="1200" dirty="0">
              <a:latin typeface="+mj-lt"/>
              <a:cs typeface="Arial"/>
            </a:rPr>
            <a:t>7) Memberikan kesempatan </a:t>
          </a:r>
          <a:r>
            <a:rPr lang="en-US" sz="1400" b="0" kern="1200" dirty="0">
              <a:latin typeface="+mj-lt"/>
              <a:cs typeface="Arial"/>
            </a:rPr>
            <a:t>UMKM</a:t>
          </a:r>
        </a:p>
      </dsp:txBody>
      <dsp:txXfrm>
        <a:off x="1381244" y="4063208"/>
        <a:ext cx="3984237" cy="992296"/>
      </dsp:txXfrm>
    </dsp:sp>
    <dsp:sp modelId="{5914F5CE-9CBC-4AF6-BF4E-9BA4070087AF}">
      <dsp:nvSpPr>
        <dsp:cNvPr id="0" name=""/>
        <dsp:cNvSpPr/>
      </dsp:nvSpPr>
      <dsp:spPr>
        <a:xfrm>
          <a:off x="1396669" y="3898997"/>
          <a:ext cx="694607" cy="1041911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C736FD-DDAA-441A-82D3-77346B670A7A}">
      <dsp:nvSpPr>
        <dsp:cNvPr id="0" name=""/>
        <dsp:cNvSpPr/>
      </dsp:nvSpPr>
      <dsp:spPr>
        <a:xfrm>
          <a:off x="5789827" y="4063208"/>
          <a:ext cx="3823946" cy="99229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2116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latin typeface="+mj-lt"/>
              <a:cs typeface="Arial"/>
            </a:rPr>
            <a:t>8) </a:t>
          </a:r>
          <a:r>
            <a:rPr lang="en-US" sz="1400" b="0" kern="1200" dirty="0" err="1">
              <a:latin typeface="+mj-lt"/>
              <a:cs typeface="Arial"/>
            </a:rPr>
            <a:t>Mendorong</a:t>
          </a:r>
          <a:r>
            <a:rPr lang="en-US" sz="1400" b="0" kern="1200" dirty="0">
              <a:latin typeface="+mj-lt"/>
              <a:cs typeface="Arial"/>
            </a:rPr>
            <a:t> </a:t>
          </a:r>
          <a:r>
            <a:rPr lang="en-US" sz="1400" b="0" kern="1200" dirty="0" err="1">
              <a:latin typeface="+mj-lt"/>
              <a:cs typeface="Arial"/>
            </a:rPr>
            <a:t>pelaksanaan</a:t>
          </a:r>
          <a:r>
            <a:rPr lang="en-US" sz="1400" b="0" kern="1200" dirty="0">
              <a:latin typeface="+mj-lt"/>
              <a:cs typeface="Arial"/>
            </a:rPr>
            <a:t> </a:t>
          </a:r>
          <a:r>
            <a:rPr lang="en-US" sz="1400" b="0" kern="1200" dirty="0" err="1">
              <a:latin typeface="+mj-lt"/>
              <a:cs typeface="Arial"/>
            </a:rPr>
            <a:t>penelitian</a:t>
          </a:r>
          <a:r>
            <a:rPr lang="en-US" sz="1400" b="0" kern="1200" dirty="0">
              <a:latin typeface="+mj-lt"/>
              <a:cs typeface="Arial"/>
            </a:rPr>
            <a:t> &amp; </a:t>
          </a:r>
          <a:r>
            <a:rPr lang="en-US" sz="1400" b="0" kern="1200" dirty="0" err="1">
              <a:latin typeface="+mj-lt"/>
              <a:cs typeface="Arial"/>
            </a:rPr>
            <a:t>industri</a:t>
          </a:r>
          <a:r>
            <a:rPr lang="en-US" sz="1400" b="0" kern="1200" dirty="0">
              <a:latin typeface="+mj-lt"/>
              <a:cs typeface="Arial"/>
            </a:rPr>
            <a:t> </a:t>
          </a:r>
          <a:r>
            <a:rPr lang="en-US" sz="1400" b="0" kern="1200" dirty="0" err="1">
              <a:latin typeface="+mj-lt"/>
              <a:cs typeface="Arial"/>
            </a:rPr>
            <a:t>kreatif</a:t>
          </a:r>
          <a:endParaRPr lang="en-US" sz="1400" b="0" kern="1200" dirty="0">
            <a:latin typeface="+mj-lt"/>
            <a:cs typeface="Arial"/>
          </a:endParaRPr>
        </a:p>
      </dsp:txBody>
      <dsp:txXfrm>
        <a:off x="5789827" y="4063208"/>
        <a:ext cx="3823946" cy="992296"/>
      </dsp:txXfrm>
    </dsp:sp>
    <dsp:sp modelId="{4BB4B97E-B2C3-4820-A970-24D0EADD1A8B}">
      <dsp:nvSpPr>
        <dsp:cNvPr id="0" name=""/>
        <dsp:cNvSpPr/>
      </dsp:nvSpPr>
      <dsp:spPr>
        <a:xfrm>
          <a:off x="5756401" y="3919877"/>
          <a:ext cx="694607" cy="1041911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B069EB-809C-4C6E-9D8E-0DCF5D1BEC0F}">
      <dsp:nvSpPr>
        <dsp:cNvPr id="0" name=""/>
        <dsp:cNvSpPr/>
      </dsp:nvSpPr>
      <dsp:spPr>
        <a:xfrm>
          <a:off x="3564800" y="5152808"/>
          <a:ext cx="3820929" cy="99229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2116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latin typeface="+mj-lt"/>
              <a:cs typeface="Arial"/>
            </a:rPr>
            <a:t>9) </a:t>
          </a:r>
          <a:r>
            <a:rPr lang="en-US" sz="1400" b="0" kern="1200" dirty="0" err="1">
              <a:latin typeface="+mj-lt"/>
              <a:cs typeface="Arial"/>
            </a:rPr>
            <a:t>Melaksanakan</a:t>
          </a:r>
          <a:r>
            <a:rPr lang="en-US" sz="1400" b="0" kern="1200" dirty="0">
              <a:latin typeface="+mj-lt"/>
              <a:cs typeface="Arial"/>
            </a:rPr>
            <a:t> </a:t>
          </a:r>
          <a:r>
            <a:rPr lang="en-US" sz="1400" b="0" kern="1200" dirty="0" err="1">
              <a:latin typeface="+mj-lt"/>
              <a:cs typeface="Arial"/>
            </a:rPr>
            <a:t>Pengadaan</a:t>
          </a:r>
          <a:r>
            <a:rPr lang="en-US" sz="1400" b="0" kern="1200" dirty="0">
              <a:latin typeface="+mj-lt"/>
              <a:cs typeface="Arial"/>
            </a:rPr>
            <a:t> </a:t>
          </a:r>
          <a:r>
            <a:rPr lang="en-US" sz="1400" b="0" kern="1200" dirty="0" err="1">
              <a:latin typeface="+mj-lt"/>
              <a:cs typeface="Arial"/>
            </a:rPr>
            <a:t>Berkelanjutan</a:t>
          </a:r>
          <a:endParaRPr lang="en-US" sz="1400" b="0" kern="1200" dirty="0">
            <a:latin typeface="+mj-lt"/>
            <a:cs typeface="Arial"/>
          </a:endParaRPr>
        </a:p>
      </dsp:txBody>
      <dsp:txXfrm>
        <a:off x="3564800" y="5152808"/>
        <a:ext cx="3820929" cy="992296"/>
      </dsp:txXfrm>
    </dsp:sp>
    <dsp:sp modelId="{BB06A293-AF58-4E50-B56E-ACFFDF7AA070}">
      <dsp:nvSpPr>
        <dsp:cNvPr id="0" name=""/>
        <dsp:cNvSpPr/>
      </dsp:nvSpPr>
      <dsp:spPr>
        <a:xfrm>
          <a:off x="3325774" y="5075421"/>
          <a:ext cx="694607" cy="1041911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7512A5-8A11-4564-A615-8A31C46F74FF}">
      <dsp:nvSpPr>
        <dsp:cNvPr id="0" name=""/>
        <dsp:cNvSpPr/>
      </dsp:nvSpPr>
      <dsp:spPr>
        <a:xfrm>
          <a:off x="302109" y="194041"/>
          <a:ext cx="4287644" cy="133988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7551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000" b="1" kern="12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Katalog Elektronik</a:t>
          </a:r>
          <a:br>
            <a:rPr lang="en-US" sz="2000" b="1" kern="12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</a:br>
          <a:r>
            <a:rPr lang="en-US" sz="2000" b="0" kern="12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(</a:t>
          </a:r>
          <a:r>
            <a:rPr lang="en-US" sz="2000" b="0" kern="1200" dirty="0" err="1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Nasional</a:t>
          </a:r>
          <a:r>
            <a:rPr lang="en-US" sz="2000" b="0" kern="12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, </a:t>
          </a:r>
          <a:r>
            <a:rPr lang="en-US" sz="2000" b="0" kern="1200" dirty="0" err="1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Sektoral</a:t>
          </a:r>
          <a:r>
            <a:rPr lang="en-US" sz="2000" b="0" kern="12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&amp; </a:t>
          </a:r>
          <a:r>
            <a:rPr lang="en-US" sz="2000" b="0" kern="1200" dirty="0" err="1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Lokal</a:t>
          </a:r>
          <a:r>
            <a:rPr lang="en-US" sz="2000" b="0" kern="12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)</a:t>
          </a:r>
          <a:r>
            <a:rPr lang="id-ID" sz="2000" b="0" kern="12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endParaRPr lang="en-US" sz="2000" b="0" kern="1200" dirty="0"/>
        </a:p>
      </dsp:txBody>
      <dsp:txXfrm>
        <a:off x="302109" y="194041"/>
        <a:ext cx="4287644" cy="1339888"/>
      </dsp:txXfrm>
    </dsp:sp>
    <dsp:sp modelId="{87F8DC8D-8C61-4407-BE05-03C84739C8A4}">
      <dsp:nvSpPr>
        <dsp:cNvPr id="0" name=""/>
        <dsp:cNvSpPr/>
      </dsp:nvSpPr>
      <dsp:spPr>
        <a:xfrm>
          <a:off x="123457" y="501"/>
          <a:ext cx="937922" cy="1406883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4AAEF3-0C1E-4869-89B5-19A418154244}">
      <dsp:nvSpPr>
        <dsp:cNvPr id="0" name=""/>
        <dsp:cNvSpPr/>
      </dsp:nvSpPr>
      <dsp:spPr>
        <a:xfrm>
          <a:off x="4922545" y="194041"/>
          <a:ext cx="4287644" cy="133988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7551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000" b="1" kern="12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Toko Daring</a:t>
          </a:r>
          <a:br>
            <a:rPr lang="en-US" sz="2000" b="1" kern="12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</a:br>
          <a:r>
            <a:rPr lang="id-ID" sz="2000" kern="12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(</a:t>
          </a:r>
          <a:r>
            <a:rPr lang="id-ID" sz="2000" i="1" kern="12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Online Shop</a:t>
          </a:r>
          <a:r>
            <a:rPr lang="id-ID" sz="2000" kern="12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)</a:t>
          </a:r>
          <a:endParaRPr lang="en-US" sz="2000" kern="1200" dirty="0"/>
        </a:p>
      </dsp:txBody>
      <dsp:txXfrm>
        <a:off x="4922545" y="194041"/>
        <a:ext cx="4287644" cy="1339888"/>
      </dsp:txXfrm>
    </dsp:sp>
    <dsp:sp modelId="{A6D7E725-7FF5-424F-BF68-999FCDAC3A0B}">
      <dsp:nvSpPr>
        <dsp:cNvPr id="0" name=""/>
        <dsp:cNvSpPr/>
      </dsp:nvSpPr>
      <dsp:spPr>
        <a:xfrm>
          <a:off x="4743893" y="501"/>
          <a:ext cx="937922" cy="1406883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F5EADA-9748-47D7-92E0-BA6CB72F1653}">
      <dsp:nvSpPr>
        <dsp:cNvPr id="0" name=""/>
        <dsp:cNvSpPr/>
      </dsp:nvSpPr>
      <dsp:spPr>
        <a:xfrm>
          <a:off x="1775086" y="1880812"/>
          <a:ext cx="5783474" cy="133988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7551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000" b="1" kern="12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Pemilihan Penyedia</a:t>
          </a:r>
          <a:br>
            <a:rPr lang="en-US" sz="2000" b="1" kern="12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</a:br>
          <a:r>
            <a:rPr lang="en-US" sz="2000" b="0" i="1" kern="12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(e-tender/e-selection)</a:t>
          </a:r>
          <a:endParaRPr lang="en-US" sz="2000" b="0" i="1" kern="1200" dirty="0"/>
        </a:p>
      </dsp:txBody>
      <dsp:txXfrm>
        <a:off x="1775086" y="1880812"/>
        <a:ext cx="5783474" cy="1339888"/>
      </dsp:txXfrm>
    </dsp:sp>
    <dsp:sp modelId="{50703D2B-3F9A-4CAA-86D3-8CEFB85D3FE6}">
      <dsp:nvSpPr>
        <dsp:cNvPr id="0" name=""/>
        <dsp:cNvSpPr/>
      </dsp:nvSpPr>
      <dsp:spPr>
        <a:xfrm>
          <a:off x="1781418" y="1814319"/>
          <a:ext cx="937922" cy="1406883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91BDCB-FAA0-43A9-8C77-D8AF1234D858}">
      <dsp:nvSpPr>
        <dsp:cNvPr id="0" name=""/>
        <dsp:cNvSpPr/>
      </dsp:nvSpPr>
      <dsp:spPr>
        <a:xfrm>
          <a:off x="0" y="0"/>
          <a:ext cx="8564048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99B533D-AA0F-46E8-84E8-9DE554E69B38}">
      <dsp:nvSpPr>
        <dsp:cNvPr id="0" name=""/>
        <dsp:cNvSpPr/>
      </dsp:nvSpPr>
      <dsp:spPr>
        <a:xfrm>
          <a:off x="0" y="0"/>
          <a:ext cx="8564048" cy="116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2000" b="0" kern="1200" dirty="0">
              <a:latin typeface="Arial" pitchFamily="34" charset="0"/>
              <a:cs typeface="Arial" pitchFamily="34" charset="0"/>
            </a:rPr>
            <a:t>Menggunakan </a:t>
          </a:r>
          <a:r>
            <a:rPr lang="id-ID" sz="2000" b="0" kern="1200" dirty="0">
              <a:latin typeface="Arial" pitchFamily="34" charset="0"/>
              <a:cs typeface="Arial" pitchFamily="34" charset="0"/>
            </a:rPr>
            <a:t>b</a:t>
          </a:r>
          <a:r>
            <a:rPr lang="sv-SE" sz="2000" b="0" kern="1200" dirty="0">
              <a:latin typeface="Arial" pitchFamily="34" charset="0"/>
              <a:cs typeface="Arial" pitchFamily="34" charset="0"/>
            </a:rPr>
            <a:t>arang/</a:t>
          </a:r>
          <a:r>
            <a:rPr lang="id-ID" sz="2000" b="0" kern="1200" dirty="0">
              <a:latin typeface="Arial" pitchFamily="34" charset="0"/>
              <a:cs typeface="Arial" pitchFamily="34" charset="0"/>
            </a:rPr>
            <a:t>j</a:t>
          </a:r>
          <a:r>
            <a:rPr lang="sv-SE" sz="2000" b="0" kern="1200" dirty="0">
              <a:latin typeface="Arial" pitchFamily="34" charset="0"/>
              <a:cs typeface="Arial" pitchFamily="34" charset="0"/>
            </a:rPr>
            <a:t>asa hasil produksi dalam</a:t>
          </a:r>
          <a:r>
            <a:rPr lang="id-ID" sz="2000" b="0" kern="1200" dirty="0">
              <a:latin typeface="Arial" pitchFamily="34" charset="0"/>
              <a:cs typeface="Arial" pitchFamily="34" charset="0"/>
            </a:rPr>
            <a:t> </a:t>
          </a:r>
          <a:r>
            <a:rPr lang="en-US" sz="2000" b="0" kern="1200" dirty="0" err="1">
              <a:latin typeface="Arial" pitchFamily="34" charset="0"/>
              <a:cs typeface="Arial" pitchFamily="34" charset="0"/>
            </a:rPr>
            <a:t>negeri</a:t>
          </a:r>
          <a:r>
            <a:rPr lang="en-US" sz="2000" b="0" kern="1200" dirty="0">
              <a:latin typeface="Arial" pitchFamily="34" charset="0"/>
              <a:cs typeface="Arial" pitchFamily="34" charset="0"/>
            </a:rPr>
            <a:t>, </a:t>
          </a:r>
          <a:r>
            <a:rPr lang="en-US" sz="2000" b="0" kern="1200" dirty="0" err="1">
              <a:latin typeface="Arial" pitchFamily="34" charset="0"/>
              <a:cs typeface="Arial" pitchFamily="34" charset="0"/>
            </a:rPr>
            <a:t>termasuk</a:t>
          </a:r>
          <a:r>
            <a:rPr lang="en-US" sz="2000" b="0" kern="1200" dirty="0">
              <a:latin typeface="Arial" pitchFamily="34" charset="0"/>
              <a:cs typeface="Arial" pitchFamily="34" charset="0"/>
            </a:rPr>
            <a:t> </a:t>
          </a:r>
          <a:r>
            <a:rPr lang="en-US" sz="2000" b="0" kern="1200" dirty="0" err="1">
              <a:latin typeface="Arial" pitchFamily="34" charset="0"/>
              <a:cs typeface="Arial" pitchFamily="34" charset="0"/>
            </a:rPr>
            <a:t>rancang</a:t>
          </a:r>
          <a:r>
            <a:rPr lang="en-US" sz="2000" b="0" kern="1200" dirty="0">
              <a:latin typeface="Arial" pitchFamily="34" charset="0"/>
              <a:cs typeface="Arial" pitchFamily="34" charset="0"/>
            </a:rPr>
            <a:t> </a:t>
          </a:r>
          <a:r>
            <a:rPr lang="en-US" sz="2000" b="0" kern="1200" dirty="0" err="1">
              <a:latin typeface="Arial" pitchFamily="34" charset="0"/>
              <a:cs typeface="Arial" pitchFamily="34" charset="0"/>
            </a:rPr>
            <a:t>bangun</a:t>
          </a:r>
          <a:r>
            <a:rPr lang="en-US" sz="2000" b="0" kern="1200" dirty="0">
              <a:latin typeface="Arial" pitchFamily="34" charset="0"/>
              <a:cs typeface="Arial" pitchFamily="34" charset="0"/>
            </a:rPr>
            <a:t> </a:t>
          </a:r>
          <a:r>
            <a:rPr lang="en-US" sz="2000" b="0" kern="1200" dirty="0" err="1">
              <a:latin typeface="Arial" pitchFamily="34" charset="0"/>
              <a:cs typeface="Arial" pitchFamily="34" charset="0"/>
            </a:rPr>
            <a:t>dan</a:t>
          </a:r>
          <a:r>
            <a:rPr lang="en-US" sz="2000" b="0" kern="1200" dirty="0">
              <a:latin typeface="Arial" pitchFamily="34" charset="0"/>
              <a:cs typeface="Arial" pitchFamily="34" charset="0"/>
            </a:rPr>
            <a:t> </a:t>
          </a:r>
          <a:r>
            <a:rPr lang="en-US" sz="2000" b="0" kern="1200" dirty="0" err="1">
              <a:latin typeface="Arial" pitchFamily="34" charset="0"/>
              <a:cs typeface="Arial" pitchFamily="34" charset="0"/>
            </a:rPr>
            <a:t>perekayasaan</a:t>
          </a:r>
          <a:r>
            <a:rPr lang="en-US" sz="2000" b="0" kern="1200" dirty="0">
              <a:latin typeface="Arial" pitchFamily="34" charset="0"/>
              <a:cs typeface="Arial" pitchFamily="34" charset="0"/>
            </a:rPr>
            <a:t> </a:t>
          </a:r>
          <a:r>
            <a:rPr lang="id-ID" sz="2000" b="0" kern="1200" dirty="0">
              <a:latin typeface="Arial" pitchFamily="34" charset="0"/>
              <a:cs typeface="Arial" pitchFamily="34" charset="0"/>
            </a:rPr>
            <a:t>n</a:t>
          </a:r>
          <a:r>
            <a:rPr lang="en-US" sz="2000" b="0" kern="1200" dirty="0" err="1">
              <a:latin typeface="Arial" pitchFamily="34" charset="0"/>
              <a:cs typeface="Arial" pitchFamily="34" charset="0"/>
            </a:rPr>
            <a:t>asional</a:t>
          </a:r>
          <a:endParaRPr lang="en-US" sz="2000" b="0" kern="1200" dirty="0">
            <a:latin typeface="Arial" pitchFamily="34" charset="0"/>
            <a:cs typeface="Arial" pitchFamily="34" charset="0"/>
          </a:endParaRPr>
        </a:p>
      </dsp:txBody>
      <dsp:txXfrm>
        <a:off x="0" y="0"/>
        <a:ext cx="8564048" cy="1168400"/>
      </dsp:txXfrm>
    </dsp:sp>
    <dsp:sp modelId="{26120B56-EDFF-4325-AD30-956F59B7A800}">
      <dsp:nvSpPr>
        <dsp:cNvPr id="0" name=""/>
        <dsp:cNvSpPr/>
      </dsp:nvSpPr>
      <dsp:spPr>
        <a:xfrm>
          <a:off x="0" y="1168400"/>
          <a:ext cx="8564048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5B0EAFB-4709-4C86-9FCE-9A34211A548E}">
      <dsp:nvSpPr>
        <dsp:cNvPr id="0" name=""/>
        <dsp:cNvSpPr/>
      </dsp:nvSpPr>
      <dsp:spPr>
        <a:xfrm>
          <a:off x="0" y="1168400"/>
          <a:ext cx="8564048" cy="116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 err="1">
              <a:latin typeface="Arial" pitchFamily="34" charset="0"/>
              <a:cs typeface="Arial" pitchFamily="34" charset="0"/>
            </a:rPr>
            <a:t>Menggunakan</a:t>
          </a:r>
          <a:r>
            <a:rPr lang="en-US" sz="2000" b="0" kern="1200" dirty="0">
              <a:latin typeface="Arial" pitchFamily="34" charset="0"/>
              <a:cs typeface="Arial" pitchFamily="34" charset="0"/>
            </a:rPr>
            <a:t> </a:t>
          </a:r>
          <a:r>
            <a:rPr lang="en-US" sz="2000" b="0" kern="1200" dirty="0" err="1">
              <a:latin typeface="Arial" pitchFamily="34" charset="0"/>
              <a:cs typeface="Arial" pitchFamily="34" charset="0"/>
            </a:rPr>
            <a:t>produk</a:t>
          </a:r>
          <a:r>
            <a:rPr lang="en-US" sz="2000" b="0" kern="1200" dirty="0">
              <a:latin typeface="Arial" pitchFamily="34" charset="0"/>
              <a:cs typeface="Arial" pitchFamily="34" charset="0"/>
            </a:rPr>
            <a:t> </a:t>
          </a:r>
          <a:r>
            <a:rPr lang="en-US" sz="2000" b="0" kern="1200" dirty="0" err="1">
              <a:latin typeface="Arial" pitchFamily="34" charset="0"/>
              <a:cs typeface="Arial" pitchFamily="34" charset="0"/>
            </a:rPr>
            <a:t>dalam</a:t>
          </a:r>
          <a:r>
            <a:rPr lang="en-US" sz="2000" b="0" kern="1200" dirty="0">
              <a:latin typeface="Arial" pitchFamily="34" charset="0"/>
              <a:cs typeface="Arial" pitchFamily="34" charset="0"/>
            </a:rPr>
            <a:t> negeri </a:t>
          </a:r>
          <a:r>
            <a:rPr lang="en-US" sz="2000" b="0" kern="1200" dirty="0" err="1">
              <a:latin typeface="Arial" pitchFamily="34" charset="0"/>
              <a:cs typeface="Arial" pitchFamily="34" charset="0"/>
            </a:rPr>
            <a:t>jika</a:t>
          </a:r>
          <a:r>
            <a:rPr lang="en-US" sz="2000" b="0" kern="1200" dirty="0">
              <a:latin typeface="Arial" pitchFamily="34" charset="0"/>
              <a:cs typeface="Arial" pitchFamily="34" charset="0"/>
            </a:rPr>
            <a:t> </a:t>
          </a:r>
          <a:r>
            <a:rPr lang="en-US" sz="2000" b="0" kern="1200" dirty="0" err="1">
              <a:latin typeface="Arial" pitchFamily="34" charset="0"/>
              <a:cs typeface="Arial" pitchFamily="34" charset="0"/>
            </a:rPr>
            <a:t>terdapat</a:t>
          </a:r>
          <a:r>
            <a:rPr lang="en-US" sz="2000" b="0" kern="1200" dirty="0">
              <a:latin typeface="Arial" pitchFamily="34" charset="0"/>
              <a:cs typeface="Arial" pitchFamily="34" charset="0"/>
            </a:rPr>
            <a:t> </a:t>
          </a:r>
          <a:r>
            <a:rPr lang="en-US" sz="2000" b="0" kern="1200" dirty="0" err="1">
              <a:latin typeface="Arial" pitchFamily="34" charset="0"/>
              <a:cs typeface="Arial" pitchFamily="34" charset="0"/>
            </a:rPr>
            <a:t>produk</a:t>
          </a:r>
          <a:r>
            <a:rPr lang="en-US" sz="2000" b="0" kern="1200" dirty="0">
              <a:latin typeface="Arial" pitchFamily="34" charset="0"/>
              <a:cs typeface="Arial" pitchFamily="34" charset="0"/>
            </a:rPr>
            <a:t> </a:t>
          </a:r>
          <a:r>
            <a:rPr lang="en-US" sz="2000" b="0" kern="1200" dirty="0" err="1">
              <a:latin typeface="Arial" pitchFamily="34" charset="0"/>
              <a:cs typeface="Arial" pitchFamily="34" charset="0"/>
            </a:rPr>
            <a:t>dalam</a:t>
          </a:r>
          <a:r>
            <a:rPr lang="en-US" sz="2000" b="0" kern="1200" dirty="0">
              <a:latin typeface="Arial" pitchFamily="34" charset="0"/>
              <a:cs typeface="Arial" pitchFamily="34" charset="0"/>
            </a:rPr>
            <a:t> negeri yang </a:t>
          </a:r>
          <a:r>
            <a:rPr lang="en-US" sz="2000" b="0" kern="1200" dirty="0" err="1">
              <a:latin typeface="Arial" pitchFamily="34" charset="0"/>
              <a:cs typeface="Arial" pitchFamily="34" charset="0"/>
            </a:rPr>
            <a:t>memiliki</a:t>
          </a:r>
          <a:r>
            <a:rPr lang="en-US" sz="2000" b="0" kern="1200" dirty="0">
              <a:latin typeface="Arial" pitchFamily="34" charset="0"/>
              <a:cs typeface="Arial" pitchFamily="34" charset="0"/>
            </a:rPr>
            <a:t> </a:t>
          </a:r>
          <a:r>
            <a:rPr lang="en-US" sz="2000" b="0" kern="1200" dirty="0" err="1">
              <a:latin typeface="Arial" pitchFamily="34" charset="0"/>
              <a:cs typeface="Arial" pitchFamily="34" charset="0"/>
            </a:rPr>
            <a:t>nilai</a:t>
          </a:r>
          <a:r>
            <a:rPr lang="en-US" sz="2000" b="0" kern="1200" dirty="0">
              <a:latin typeface="Arial" pitchFamily="34" charset="0"/>
              <a:cs typeface="Arial" pitchFamily="34" charset="0"/>
            </a:rPr>
            <a:t> TKDN </a:t>
          </a:r>
          <a:r>
            <a:rPr lang="en-US" sz="2000" b="0" kern="1200" dirty="0" err="1">
              <a:latin typeface="Arial" pitchFamily="34" charset="0"/>
              <a:cs typeface="Arial" pitchFamily="34" charset="0"/>
            </a:rPr>
            <a:t>ditambah</a:t>
          </a:r>
          <a:r>
            <a:rPr lang="en-US" sz="2000" b="0" kern="1200" dirty="0">
              <a:latin typeface="Arial" pitchFamily="34" charset="0"/>
              <a:cs typeface="Arial" pitchFamily="34" charset="0"/>
            </a:rPr>
            <a:t> </a:t>
          </a:r>
          <a:r>
            <a:rPr lang="en-US" sz="2000" b="0" kern="1200" dirty="0" err="1">
              <a:latin typeface="Arial" pitchFamily="34" charset="0"/>
              <a:cs typeface="Arial" pitchFamily="34" charset="0"/>
            </a:rPr>
            <a:t>nilai</a:t>
          </a:r>
          <a:r>
            <a:rPr lang="id-ID" sz="2000" b="0" kern="1200" dirty="0">
              <a:latin typeface="Arial" pitchFamily="34" charset="0"/>
              <a:cs typeface="Arial" pitchFamily="34" charset="0"/>
            </a:rPr>
            <a:t> </a:t>
          </a:r>
          <a:r>
            <a:rPr lang="en-US" sz="2000" b="0" kern="1200" dirty="0">
              <a:latin typeface="Arial" pitchFamily="34" charset="0"/>
              <a:cs typeface="Arial" pitchFamily="34" charset="0"/>
            </a:rPr>
            <a:t>BMP paling </a:t>
          </a:r>
          <a:r>
            <a:rPr lang="en-US" sz="2000" b="0" kern="1200" dirty="0" err="1">
              <a:latin typeface="Arial" pitchFamily="34" charset="0"/>
              <a:cs typeface="Arial" pitchFamily="34" charset="0"/>
            </a:rPr>
            <a:t>sedikit</a:t>
          </a:r>
          <a:r>
            <a:rPr lang="en-US" sz="2000" b="0" kern="1200" dirty="0">
              <a:latin typeface="Arial" pitchFamily="34" charset="0"/>
              <a:cs typeface="Arial" pitchFamily="34" charset="0"/>
            </a:rPr>
            <a:t> 40 %</a:t>
          </a:r>
        </a:p>
      </dsp:txBody>
      <dsp:txXfrm>
        <a:off x="0" y="1168400"/>
        <a:ext cx="8564048" cy="1168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2#1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List2#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3#1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3#2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3#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Process10#1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857A6A-ABC1-4E78-930C-2008AF92082E}" type="datetimeFigureOut">
              <a:rPr lang="en-ID" smtClean="0"/>
              <a:t>24/08/2021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965213-F533-4132-82F7-B943BAA5FB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68106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2C629-D03A-4D3B-ABF4-7540448DBF27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8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id-ID"/>
              <a:t>Catatan untuk Fasilitator</a:t>
            </a:r>
          </a:p>
          <a:p>
            <a:r>
              <a:rPr lang="id-ID"/>
              <a:t>a. Penyusunan perencanaan pengadaan dengan APBN dilakukan setelah RKAKL selesai.</a:t>
            </a:r>
          </a:p>
          <a:p>
            <a:r>
              <a:rPr lang="id-ID"/>
              <a:t>b. Penyusunan perencanaan pengadaan dengan APBD dilakukan setelah angka ditentukan dalam RKAPD yang diajukan.</a:t>
            </a:r>
          </a:p>
        </p:txBody>
      </p:sp>
      <p:sp>
        <p:nvSpPr>
          <p:cNvPr id="75779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EDF9AE1-F5CA-4B79-82C0-6D76033FC466}" type="slidenum">
              <a:rPr lang="en-US" altLang="en-US"/>
              <a:pPr/>
              <a:t>43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RUP </a:t>
            </a:r>
          </a:p>
        </p:txBody>
      </p:sp>
      <p:sp>
        <p:nvSpPr>
          <p:cNvPr id="23555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502D25B-85BC-4CD4-93DD-7B916EDBEFB6}" type="slidenum">
              <a:rPr lang="en-US" altLang="en-US"/>
              <a:pPr/>
              <a:t>44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id-ID" altLang="en-US"/>
          </a:p>
        </p:txBody>
      </p:sp>
      <p:sp>
        <p:nvSpPr>
          <p:cNvPr id="28675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1E19FB6-770F-442E-BBDE-B26F172C9101}" type="slidenum">
              <a:rPr lang="en-US" altLang="en-US"/>
              <a:pPr/>
              <a:t>48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4DAAC6-A6AA-4447-BA38-33E105F6BC06}" type="slidenum">
              <a:rPr lang="en-US" altLang="en-US" smtClean="0"/>
              <a:pPr/>
              <a:t>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2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6803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DD2BF03-8BB1-4000-9179-661BB172813F}" type="slidenum">
              <a:rPr lang="en-US" altLang="en-US"/>
              <a:pPr/>
              <a:t>61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4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49155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0502164-FC0D-4836-9E94-777D39E4BB5B}" type="slidenum">
              <a:rPr lang="en-US" altLang="en-US"/>
              <a:pPr/>
              <a:t>63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2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51203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3DE951B-D772-4DCD-BB08-9DAD57514DC3}" type="slidenum">
              <a:rPr lang="en-US" altLang="en-US"/>
              <a:pPr/>
              <a:t>64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53251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6D307FA-8627-4DF2-A84A-B781D890D061}" type="slidenum">
              <a:rPr lang="en-US" altLang="en-US"/>
              <a:pPr/>
              <a:t>65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8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5299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2B9A51E-9B54-4CC3-80E5-AEBA45FBE007}" type="slidenum">
              <a:rPr lang="en-US" altLang="en-US"/>
              <a:pPr/>
              <a:t>66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6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7347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C62A415-080A-496B-9B8A-3C8D6990AC61}" type="slidenum">
              <a:rPr lang="en-US" altLang="en-US"/>
              <a:pPr/>
              <a:t>67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2C629-D03A-4D3B-ABF4-7540448DBF27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dirty="0"/>
              <a:t>Catatan: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dirty="0"/>
              <a:t>Dalam melakukan </a:t>
            </a:r>
            <a:r>
              <a:rPr lang="en-US" altLang="en-US"/>
              <a:t>pemaketan</a:t>
            </a:r>
            <a:r>
              <a:rPr lang="en-US" altLang="en-US" dirty="0"/>
              <a:t> pengadaan perlu memperhatikan pasal 4 tujuan pengadaan</a:t>
            </a:r>
          </a:p>
        </p:txBody>
      </p:sp>
      <p:sp>
        <p:nvSpPr>
          <p:cNvPr id="59395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950739A-3547-4E2A-A5A4-61A6EE8C114E}" type="slidenum">
              <a:rPr lang="en-US" altLang="en-US"/>
              <a:pPr/>
              <a:t>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2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Catatan: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Dalam melakukan pemaketan pengadaan perlu memperhatikan pasal 4 tujuan pengadaan</a:t>
            </a:r>
          </a:p>
        </p:txBody>
      </p:sp>
      <p:sp>
        <p:nvSpPr>
          <p:cNvPr id="61443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C3E5D5D-DF08-4269-823A-C158548A4E3F}" type="slidenum">
              <a:rPr lang="en-US" altLang="en-US"/>
              <a:pPr/>
              <a:t>69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0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3491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D37208E-D7B5-4931-B652-BB78DD0A0934}" type="slidenum">
              <a:rPr lang="en-US" altLang="en-US"/>
              <a:pPr/>
              <a:t>70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8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Catatan untuk Fasilitator: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Hanya merupakan contoh, bukan ketentuan. Biaya pendukung (bisa disebut biaya perolehan) tidak masuk dalam biaya anggaran pekerjaan utama.</a:t>
            </a:r>
          </a:p>
        </p:txBody>
      </p:sp>
      <p:sp>
        <p:nvSpPr>
          <p:cNvPr id="65539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D7B4962-8FCD-48BB-8ED3-CE1956840DE8}" type="slidenum">
              <a:rPr lang="en-US" altLang="en-US"/>
              <a:pPr/>
              <a:t>71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2C629-D03A-4D3B-ABF4-7540448DBF27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294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2C629-D03A-4D3B-ABF4-7540448DBF27}" type="slidenum">
              <a:rPr lang="en-US" smtClean="0"/>
              <a:pPr/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2C629-D03A-4D3B-ABF4-7540448DBF27}" type="slidenum">
              <a:rPr lang="en-US" smtClean="0"/>
              <a:pPr/>
              <a:t>76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2C629-D03A-4D3B-ABF4-7540448DBF27}" type="slidenum">
              <a:rPr lang="en-US" smtClean="0"/>
              <a:pPr/>
              <a:t>77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2C629-D03A-4D3B-ABF4-7540448DBF27}" type="slidenum">
              <a:rPr lang="en-US" smtClean="0"/>
              <a:pPr/>
              <a:t>78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2C629-D03A-4D3B-ABF4-7540448DBF27}" type="slidenum">
              <a:rPr lang="en-US" smtClean="0"/>
              <a:pPr/>
              <a:t>79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2C629-D03A-4D3B-ABF4-7540448DBF27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2C629-D03A-4D3B-ABF4-7540448DBF27}" type="slidenum">
              <a:rPr lang="en-US" smtClean="0"/>
              <a:pPr/>
              <a:t>80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2C629-D03A-4D3B-ABF4-7540448DBF27}" type="slidenum">
              <a:rPr lang="en-US" smtClean="0"/>
              <a:pPr/>
              <a:t>81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2C629-D03A-4D3B-ABF4-7540448DBF27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2C629-D03A-4D3B-ABF4-7540448DBF27}" type="slidenum">
              <a:rPr lang="en-US" smtClean="0"/>
              <a:pPr/>
              <a:t>83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2C629-D03A-4D3B-ABF4-7540448DBF27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2C629-D03A-4D3B-ABF4-7540448DBF27}" type="slidenum">
              <a:rPr lang="en-US" smtClean="0"/>
              <a:pPr/>
              <a:t>85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2C629-D03A-4D3B-ABF4-7540448DBF27}" type="slidenum">
              <a:rPr lang="en-US" smtClean="0"/>
              <a:pPr/>
              <a:t>87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2C629-D03A-4D3B-ABF4-7540448DBF27}" type="slidenum">
              <a:rPr lang="en-US" smtClean="0"/>
              <a:pPr/>
              <a:t>88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2C629-D03A-4D3B-ABF4-7540448DBF27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2C629-D03A-4D3B-ABF4-7540448DBF27}" type="slidenum">
              <a:rPr lang="en-US" smtClean="0"/>
              <a:pPr/>
              <a:t>90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2C629-D03A-4D3B-ABF4-7540448DBF27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2C629-D03A-4D3B-ABF4-7540448DBF27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2C629-D03A-4D3B-ABF4-7540448DBF27}" type="slidenum">
              <a:rPr lang="en-US" smtClean="0"/>
              <a:pPr/>
              <a:t>92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2C629-D03A-4D3B-ABF4-7540448DBF27}" type="slidenum">
              <a:rPr lang="en-US" smtClean="0"/>
              <a:pPr/>
              <a:t>93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2C629-D03A-4D3B-ABF4-7540448DBF27}" type="slidenum">
              <a:rPr lang="en-US" smtClean="0"/>
              <a:pPr/>
              <a:t>94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2C629-D03A-4D3B-ABF4-7540448DBF27}" type="slidenum">
              <a:rPr lang="en-US" smtClean="0"/>
              <a:pPr/>
              <a:t>95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2C629-D03A-4D3B-ABF4-7540448DBF27}" type="slidenum">
              <a:rPr lang="en-US" smtClean="0"/>
              <a:pPr/>
              <a:t>96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2C629-D03A-4D3B-ABF4-7540448DBF27}" type="slidenum">
              <a:rPr lang="en-US" smtClean="0"/>
              <a:pPr/>
              <a:t>97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2C629-D03A-4D3B-ABF4-7540448DBF27}" type="slidenum">
              <a:rPr lang="en-US" smtClean="0"/>
              <a:pPr/>
              <a:t>98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Catatan:</a:t>
            </a: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Bulet 1 dan 2 pasal 37 ayat 1 a dan 1b</a:t>
            </a: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Bulet 3 dan 4 pasal 37 ayat 2c dan 2d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Bulet 4-7 Pasal 37 ayat 2 e,f,g</a:t>
            </a:r>
            <a:endParaRPr lang="pt-BR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Persyaratan dan tata cara penghitungan penyesuaian harga :</a:t>
            </a:r>
            <a:endParaRPr lang="en-US" dirty="0"/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lphaLcPeriod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penyesuaian harga satuan berlaku bagi seluruh kegiatan/mata pembayaran, kecuali komponen keuntungan, biaya tidak langsung (overhead cost), dan harga satuan timpang sebagaimana tercantum dalam penawaran; </a:t>
            </a:r>
            <a:endParaRPr lang="en-US" dirty="0"/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lphaLcPeriod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penyesuaian harga satuan diberlakukan sesuai dengan jadwal pelaksanaan yang tercantum dalam Kontrak; </a:t>
            </a:r>
            <a:endParaRPr lang="en-US" dirty="0"/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lphaLcPeriod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penyesuaian harga satuan bagi komponen pekerjaan yang berasal dari luar negeri, menggunakan indeks penyesuaian harga dari negara asal barang tersebut; </a:t>
            </a:r>
            <a:endParaRPr lang="en-US" dirty="0"/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lphaLcPeriod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jenis pekerjaan baru dengan harga satuan baru sebagai akibat adanya adendum kontrak dapat diberikan penyesuaian harga mulai bulan ke-13 (tiga belas) sejak adendum kontrak tersebut ditandatangani; </a:t>
            </a:r>
            <a:endParaRPr lang="en-US" dirty="0"/>
          </a:p>
          <a:p>
            <a:pPr marL="0" marR="0" lvl="0" indent="-76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lphaLcPeriod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indeks yang digunakan dalam hal pelaksanaan Kontrak terlambat disebabkan oleh kesalahan Penyedia adalah indeks terendah antara jadwal kontrak dan realisasi pekerjaan</a:t>
            </a: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2C629-D03A-4D3B-ABF4-7540448DBF27}" type="slidenum">
              <a:rPr lang="en-US" smtClean="0"/>
              <a:pPr/>
              <a:t>99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1D1B4-7361-48C2-8E3C-8BC6CC3C4333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39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2C629-D03A-4D3B-ABF4-7540448DBF27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2C629-D03A-4D3B-ABF4-7540448DBF27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5647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2C629-D03A-4D3B-ABF4-7540448DBF27}" type="slidenum">
              <a:rPr lang="en-US" smtClean="0"/>
              <a:pPr/>
              <a:t>102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2C629-D03A-4D3B-ABF4-7540448DBF27}" type="slidenum">
              <a:rPr lang="en-US" smtClean="0"/>
              <a:pPr/>
              <a:t>103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2C629-D03A-4D3B-ABF4-7540448DBF27}" type="slidenum">
              <a:rPr lang="en-US" smtClean="0"/>
              <a:pPr/>
              <a:t>104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</a:t>
            </a:r>
            <a:r>
              <a:rPr lang="en-US" dirty="0" err="1"/>
              <a:t>ditata</a:t>
            </a:r>
            <a:r>
              <a:rPr lang="en-US" dirty="0"/>
              <a:t> </a:t>
            </a:r>
            <a:r>
              <a:rPr lang="en-US" dirty="0" err="1"/>
              <a:t>ulang</a:t>
            </a:r>
            <a:r>
              <a:rPr lang="en-US" dirty="0"/>
              <a:t>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2C629-D03A-4D3B-ABF4-7540448DBF27}" type="slidenum">
              <a:rPr lang="en-US" smtClean="0"/>
              <a:pPr/>
              <a:t>105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2C629-D03A-4D3B-ABF4-7540448DBF27}" type="slidenum">
              <a:rPr lang="en-US" smtClean="0"/>
              <a:pPr/>
              <a:t>106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2C629-D03A-4D3B-ABF4-7540448DBF27}" type="slidenum">
              <a:rPr lang="en-US" smtClean="0"/>
              <a:pPr/>
              <a:t>107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`tata </a:t>
            </a:r>
            <a:r>
              <a:rPr lang="en-US" dirty="0" err="1"/>
              <a:t>ulang</a:t>
            </a:r>
            <a:r>
              <a:rPr lang="en-US" dirty="0"/>
              <a:t>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2C629-D03A-4D3B-ABF4-7540448DBF27}" type="slidenum">
              <a:rPr lang="en-US" smtClean="0"/>
              <a:pPr/>
              <a:t>108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2C629-D03A-4D3B-ABF4-7540448DBF27}" type="slidenum">
              <a:rPr lang="en-US" smtClean="0"/>
              <a:pPr/>
              <a:t>109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Short list` dan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penawar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2C629-D03A-4D3B-ABF4-7540448DBF27}" type="slidenum">
              <a:rPr lang="en-US" smtClean="0"/>
              <a:pPr/>
              <a:t>110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2C629-D03A-4D3B-ABF4-7540448DBF27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2C629-D03A-4D3B-ABF4-7540448DBF27}" type="slidenum">
              <a:rPr lang="en-US" smtClean="0"/>
              <a:pPr/>
              <a:t>111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2C629-D03A-4D3B-ABF4-7540448DBF27}" type="slidenum">
              <a:rPr lang="en-US" smtClean="0"/>
              <a:pPr/>
              <a:t>112</a:t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2C629-D03A-4D3B-ABF4-7540448DBF27}" type="slidenum">
              <a:rPr lang="en-US" smtClean="0"/>
              <a:pPr/>
              <a:t>113</a:t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2C629-D03A-4D3B-ABF4-7540448DBF27}" type="slidenum">
              <a:rPr lang="en-US" smtClean="0"/>
              <a:pPr/>
              <a:t>114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2C629-D03A-4D3B-ABF4-7540448DBF27}" type="slidenum">
              <a:rPr lang="en-US" smtClean="0"/>
              <a:pPr/>
              <a:t>115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Menunggu</a:t>
            </a:r>
            <a:r>
              <a:rPr lang="en-US" baseline="0" dirty="0"/>
              <a:t> </a:t>
            </a:r>
            <a:r>
              <a:rPr lang="en-US" baseline="0" dirty="0" err="1"/>
              <a:t>perbaikan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</a:t>
            </a:r>
            <a:r>
              <a:rPr lang="en-US" baseline="0" dirty="0" err="1"/>
              <a:t>penulis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2C629-D03A-4D3B-ABF4-7540448DBF27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2C629-D03A-4D3B-ABF4-7540448DBF27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A1D1B4-7361-48C2-8E3C-8BC6CC3C433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39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FD9DC-988E-48E0-8551-6F25A518D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5B57F8-7BE8-4A9E-B762-D8974195EC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34A43-67FC-4F60-BAA3-AFCEAD024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B2371-4ED5-443C-BFAE-3C5BD632CD4A}" type="datetimeFigureOut">
              <a:rPr lang="en-ID" smtClean="0"/>
              <a:t>24/08/2021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E4DA3-1A64-4A4A-BAD9-163BD10FD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ED982-C4AD-4407-889B-7F9A5098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4B8-BAEC-4008-99C6-9BD73B9CA4F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61871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A2DFF-2EA5-4E72-A86E-F1E6C355E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4B0A0C-DC70-49BD-A711-69A96AA23D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B5C18-6CC3-4794-82E9-E04466A3E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B2371-4ED5-443C-BFAE-3C5BD632CD4A}" type="datetimeFigureOut">
              <a:rPr lang="en-ID" smtClean="0"/>
              <a:t>24/08/2021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50E0A-F71D-487B-8E50-7184DFA66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BAE05E-41BA-4277-81F6-BC537134A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4B8-BAEC-4008-99C6-9BD73B9CA4F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7811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25BC7D-F788-499A-9ABD-A98F00AC27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248DC0-577B-4EE1-8836-AC011281C3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45F6E-C54D-4449-9142-A4ACFB3A8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B2371-4ED5-443C-BFAE-3C5BD632CD4A}" type="datetimeFigureOut">
              <a:rPr lang="en-ID" smtClean="0"/>
              <a:t>24/08/2021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41281-A644-43F1-9B13-81D217E0B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1BAA5-426F-4FCF-BDA5-37F0166E5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4B8-BAEC-4008-99C6-9BD73B9CA4F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879523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28164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8FA28-04F2-407C-8C3E-776BA29F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07AE4-7B4E-4E16-9A3D-044B6B8C9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0BABE-5370-4C29-BC92-484AC4438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B2371-4ED5-443C-BFAE-3C5BD632CD4A}" type="datetimeFigureOut">
              <a:rPr lang="en-ID" smtClean="0"/>
              <a:t>24/08/2021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9D4E1-AC4F-40C7-B566-83FFF209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B88FA-77E6-4315-AC3B-AF45C422A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4B8-BAEC-4008-99C6-9BD73B9CA4F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73060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35119-A036-4E6D-A1BC-91E807AFD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838D81-9A2F-476C-B9FC-0E3B09C43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8AD9B-E6A1-4CA6-B439-895A04DED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B2371-4ED5-443C-BFAE-3C5BD632CD4A}" type="datetimeFigureOut">
              <a:rPr lang="en-ID" smtClean="0"/>
              <a:t>24/08/2021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19E71-E53B-4849-AF3D-52FDD019F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72635-69D6-45CF-AE4E-DF9C9257B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4B8-BAEC-4008-99C6-9BD73B9CA4F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65670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1FBF5-656B-405F-AF73-4F1125F31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0FBF9-CF95-44AE-A0D8-D2A621510D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8FCC26-88B7-4CFD-BC01-E74C94589C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842906-3589-4314-8D51-A97200547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B2371-4ED5-443C-BFAE-3C5BD632CD4A}" type="datetimeFigureOut">
              <a:rPr lang="en-ID" smtClean="0"/>
              <a:t>24/08/2021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9E42AE-692E-4537-A3B7-E9687754B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A7D56E-CFB2-4965-B61A-64468901E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4B8-BAEC-4008-99C6-9BD73B9CA4F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65228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1C5F4-C52A-48B0-9353-40C39954D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6203C2-64DA-4D2D-9871-5AFD60FF5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C96697-741B-4E6A-BC70-73FDAFE50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060426-984B-4DF2-829B-64CE2AA18B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45BAF1-BA8D-4AF4-87EC-BCF982CA82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1CE370-C898-406E-8CF3-46E9407B7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B2371-4ED5-443C-BFAE-3C5BD632CD4A}" type="datetimeFigureOut">
              <a:rPr lang="en-ID" smtClean="0"/>
              <a:t>24/08/2021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525DA9-971F-4385-8117-D2F54204B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CC7F07-2DB5-46EC-8A8C-E30B895BA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4B8-BAEC-4008-99C6-9BD73B9CA4F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97225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259F2-00A4-4794-A971-12897F54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8DD065-F2D8-4337-BE23-C412D6547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B2371-4ED5-443C-BFAE-3C5BD632CD4A}" type="datetimeFigureOut">
              <a:rPr lang="en-ID" smtClean="0"/>
              <a:t>24/08/2021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DCC567-3ADA-41DB-B2C6-EA51C9B6B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98973-E90E-44A8-BABC-DEA61D0A4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4B8-BAEC-4008-99C6-9BD73B9CA4F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80776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3E482D-BF1B-46FF-B782-42AD7E001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B2371-4ED5-443C-BFAE-3C5BD632CD4A}" type="datetimeFigureOut">
              <a:rPr lang="en-ID" smtClean="0"/>
              <a:t>24/08/2021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4FC46D-69F5-4A3F-91AC-232D034CA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D969C-90C1-46E1-8188-5EF267B09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4B8-BAEC-4008-99C6-9BD73B9CA4F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34336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F6B64-FB7D-4F6B-ABE9-BE8B07D05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8ED30-FEAD-420D-8403-190E59D63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22E47C-29E3-48EE-A97D-B256CA588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F39706-2503-4A27-BF40-B061F2406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B2371-4ED5-443C-BFAE-3C5BD632CD4A}" type="datetimeFigureOut">
              <a:rPr lang="en-ID" smtClean="0"/>
              <a:t>24/08/2021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F7B8E-97C6-4251-8D53-BE586E850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A78905-ED50-4C49-A7C6-61CC2973D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4B8-BAEC-4008-99C6-9BD73B9CA4F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63163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47CA0-E38C-486B-B108-1DE4BCB2F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BC4DD4-2CD4-4299-A279-484A3A69F4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A5A9F3-FFCB-4CD4-9D13-A608AC4BD7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06250A-7120-4D0A-9D55-9779E80C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B2371-4ED5-443C-BFAE-3C5BD632CD4A}" type="datetimeFigureOut">
              <a:rPr lang="en-ID" smtClean="0"/>
              <a:t>24/08/2021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D7BDA1-5538-4787-98CD-B9BA537A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38E80F-50DC-47DE-BC85-DE2B0C942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934B8-BAEC-4008-99C6-9BD73B9CA4F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881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5DDF98-79AF-4F48-9939-B7373CCE8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10765-E5D2-458D-AF4B-307B78406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08AF9-EC72-4072-AD54-65F403BAF8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B2371-4ED5-443C-BFAE-3C5BD632CD4A}" type="datetimeFigureOut">
              <a:rPr lang="en-ID" smtClean="0"/>
              <a:t>24/08/2021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C810F-E685-45A9-AB02-DBD078CFA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AF8C73-915B-4F9F-A471-DD0937DAC2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934B8-BAEC-4008-99C6-9BD73B9CA4F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02705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emf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1.png"/><Relationship Id="rId7" Type="http://schemas.openxmlformats.org/officeDocument/2006/relationships/image" Target="../media/image20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8.png"/><Relationship Id="rId4" Type="http://schemas.openxmlformats.org/officeDocument/2006/relationships/image" Target="../media/image20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1.png"/><Relationship Id="rId7" Type="http://schemas.openxmlformats.org/officeDocument/2006/relationships/image" Target="../media/image212.png"/><Relationship Id="rId12" Type="http://schemas.openxmlformats.org/officeDocument/2006/relationships/image" Target="../media/image21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11" Type="http://schemas.openxmlformats.org/officeDocument/2006/relationships/image" Target="../media/image216.png"/><Relationship Id="rId5" Type="http://schemas.openxmlformats.org/officeDocument/2006/relationships/image" Target="../media/image210.png"/><Relationship Id="rId10" Type="http://schemas.openxmlformats.org/officeDocument/2006/relationships/image" Target="../media/image215.png"/><Relationship Id="rId4" Type="http://schemas.openxmlformats.org/officeDocument/2006/relationships/image" Target="../media/image209.png"/><Relationship Id="rId9" Type="http://schemas.openxmlformats.org/officeDocument/2006/relationships/image" Target="../media/image21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4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13" Type="http://schemas.openxmlformats.org/officeDocument/2006/relationships/image" Target="../media/image37.emf"/><Relationship Id="rId18" Type="http://schemas.openxmlformats.org/officeDocument/2006/relationships/image" Target="../media/image42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openxmlformats.org/officeDocument/2006/relationships/image" Target="../media/image36.emf"/><Relationship Id="rId17" Type="http://schemas.openxmlformats.org/officeDocument/2006/relationships/image" Target="../media/image41.png"/><Relationship Id="rId2" Type="http://schemas.openxmlformats.org/officeDocument/2006/relationships/image" Target="../media/image1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image" Target="../media/image35.emf"/><Relationship Id="rId5" Type="http://schemas.openxmlformats.org/officeDocument/2006/relationships/diagramQuickStyle" Target="../diagrams/quickStyle7.xml"/><Relationship Id="rId15" Type="http://schemas.openxmlformats.org/officeDocument/2006/relationships/image" Target="../media/image39.png"/><Relationship Id="rId10" Type="http://schemas.openxmlformats.org/officeDocument/2006/relationships/image" Target="../media/image34.emf"/><Relationship Id="rId4" Type="http://schemas.openxmlformats.org/officeDocument/2006/relationships/diagramLayout" Target="../diagrams/layout7.xml"/><Relationship Id="rId9" Type="http://schemas.openxmlformats.org/officeDocument/2006/relationships/image" Target="../media/image33.emf"/><Relationship Id="rId14" Type="http://schemas.openxmlformats.org/officeDocument/2006/relationships/image" Target="../media/image38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53.png"/><Relationship Id="rId4" Type="http://schemas.openxmlformats.org/officeDocument/2006/relationships/diagramLayout" Target="../diagrams/layout8.xml"/><Relationship Id="rId9" Type="http://schemas.openxmlformats.org/officeDocument/2006/relationships/image" Target="../media/image5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Relationship Id="rId9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12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11" Type="http://schemas.openxmlformats.org/officeDocument/2006/relationships/image" Target="../media/image71.png"/><Relationship Id="rId5" Type="http://schemas.openxmlformats.org/officeDocument/2006/relationships/diagramQuickStyle" Target="../diagrams/quickStyle15.xml"/><Relationship Id="rId10" Type="http://schemas.openxmlformats.org/officeDocument/2006/relationships/image" Target="../media/image70.png"/><Relationship Id="rId4" Type="http://schemas.openxmlformats.org/officeDocument/2006/relationships/diagramLayout" Target="../diagrams/layout15.xml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image" Target="../media/image75.emf"/><Relationship Id="rId7" Type="http://schemas.openxmlformats.org/officeDocument/2006/relationships/image" Target="../media/image7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11" Type="http://schemas.openxmlformats.org/officeDocument/2006/relationships/image" Target="../media/image83.jpeg"/><Relationship Id="rId5" Type="http://schemas.openxmlformats.org/officeDocument/2006/relationships/image" Target="../media/image77.jpeg"/><Relationship Id="rId10" Type="http://schemas.openxmlformats.org/officeDocument/2006/relationships/image" Target="../media/image82.jpeg"/><Relationship Id="rId4" Type="http://schemas.openxmlformats.org/officeDocument/2006/relationships/image" Target="../media/image76.jpeg"/><Relationship Id="rId9" Type="http://schemas.openxmlformats.org/officeDocument/2006/relationships/image" Target="../media/image81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7.xml"/><Relationship Id="rId13" Type="http://schemas.openxmlformats.org/officeDocument/2006/relationships/diagramData" Target="../diagrams/data18.xml"/><Relationship Id="rId18" Type="http://schemas.openxmlformats.org/officeDocument/2006/relationships/image" Target="../media/image84.jpeg"/><Relationship Id="rId3" Type="http://schemas.openxmlformats.org/officeDocument/2006/relationships/diagramData" Target="../diagrams/data16.xml"/><Relationship Id="rId21" Type="http://schemas.openxmlformats.org/officeDocument/2006/relationships/image" Target="../media/image87.jpeg"/><Relationship Id="rId7" Type="http://schemas.microsoft.com/office/2007/relationships/diagramDrawing" Target="../diagrams/drawing16.xml"/><Relationship Id="rId12" Type="http://schemas.microsoft.com/office/2007/relationships/diagramDrawing" Target="../diagrams/drawing17.xml"/><Relationship Id="rId17" Type="http://schemas.microsoft.com/office/2007/relationships/diagramDrawing" Target="../diagrams/drawing18.xml"/><Relationship Id="rId2" Type="http://schemas.openxmlformats.org/officeDocument/2006/relationships/image" Target="../media/image1.png"/><Relationship Id="rId16" Type="http://schemas.openxmlformats.org/officeDocument/2006/relationships/diagramColors" Target="../diagrams/colors18.xml"/><Relationship Id="rId20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11" Type="http://schemas.openxmlformats.org/officeDocument/2006/relationships/diagramColors" Target="../diagrams/colors17.xml"/><Relationship Id="rId5" Type="http://schemas.openxmlformats.org/officeDocument/2006/relationships/diagramQuickStyle" Target="../diagrams/quickStyle16.xml"/><Relationship Id="rId15" Type="http://schemas.openxmlformats.org/officeDocument/2006/relationships/diagramQuickStyle" Target="../diagrams/quickStyle18.xml"/><Relationship Id="rId10" Type="http://schemas.openxmlformats.org/officeDocument/2006/relationships/diagramQuickStyle" Target="../diagrams/quickStyle17.xml"/><Relationship Id="rId19" Type="http://schemas.openxmlformats.org/officeDocument/2006/relationships/image" Target="../media/image85.jpeg"/><Relationship Id="rId4" Type="http://schemas.openxmlformats.org/officeDocument/2006/relationships/diagramLayout" Target="../diagrams/layout16.xml"/><Relationship Id="rId9" Type="http://schemas.openxmlformats.org/officeDocument/2006/relationships/diagramLayout" Target="../diagrams/layout17.xml"/><Relationship Id="rId14" Type="http://schemas.openxmlformats.org/officeDocument/2006/relationships/diagramLayout" Target="../diagrams/layout18.xml"/><Relationship Id="rId22" Type="http://schemas.openxmlformats.org/officeDocument/2006/relationships/image" Target="../media/image8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13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diagramColors" Target="../diagrams/colors19.xml"/><Relationship Id="rId12" Type="http://schemas.openxmlformats.org/officeDocument/2006/relationships/image" Target="../media/image10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9.xml"/><Relationship Id="rId11" Type="http://schemas.openxmlformats.org/officeDocument/2006/relationships/image" Target="../media/image106.png"/><Relationship Id="rId5" Type="http://schemas.openxmlformats.org/officeDocument/2006/relationships/diagramLayout" Target="../diagrams/layout19.xml"/><Relationship Id="rId10" Type="http://schemas.openxmlformats.org/officeDocument/2006/relationships/image" Target="../media/image105.png"/><Relationship Id="rId4" Type="http://schemas.openxmlformats.org/officeDocument/2006/relationships/diagramData" Target="../diagrams/data19.xml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11" Type="http://schemas.openxmlformats.org/officeDocument/2006/relationships/image" Target="../media/image113.jpeg"/><Relationship Id="rId5" Type="http://schemas.openxmlformats.org/officeDocument/2006/relationships/diagramQuickStyle" Target="../diagrams/quickStyle20.xml"/><Relationship Id="rId10" Type="http://schemas.openxmlformats.org/officeDocument/2006/relationships/image" Target="../media/image112.jpeg"/><Relationship Id="rId4" Type="http://schemas.openxmlformats.org/officeDocument/2006/relationships/diagramLayout" Target="../diagrams/layout20.xml"/><Relationship Id="rId9" Type="http://schemas.openxmlformats.org/officeDocument/2006/relationships/image" Target="../media/image111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4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13.png"/><Relationship Id="rId4" Type="http://schemas.openxmlformats.org/officeDocument/2006/relationships/diagramData" Target="../diagrams/data1.xml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4.png"/><Relationship Id="rId7" Type="http://schemas.openxmlformats.org/officeDocument/2006/relationships/image" Target="../media/image1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4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20.png"/><Relationship Id="rId4" Type="http://schemas.openxmlformats.org/officeDocument/2006/relationships/image" Target="../media/image14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68.png"/><Relationship Id="rId4" Type="http://schemas.openxmlformats.org/officeDocument/2006/relationships/image" Target="../media/image14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8.png"/><Relationship Id="rId4" Type="http://schemas.openxmlformats.org/officeDocument/2006/relationships/image" Target="../media/image14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62.png"/><Relationship Id="rId4" Type="http://schemas.openxmlformats.org/officeDocument/2006/relationships/image" Target="../media/image14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32.png"/><Relationship Id="rId4" Type="http://schemas.openxmlformats.org/officeDocument/2006/relationships/image" Target="../media/image16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73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12" Type="http://schemas.openxmlformats.org/officeDocument/2006/relationships/image" Target="../media/image17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5" Type="http://schemas.openxmlformats.org/officeDocument/2006/relationships/image" Target="../media/image165.png"/><Relationship Id="rId10" Type="http://schemas.openxmlformats.org/officeDocument/2006/relationships/image" Target="../media/image170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Relationship Id="rId14" Type="http://schemas.openxmlformats.org/officeDocument/2006/relationships/image" Target="../media/image14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4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48.png"/><Relationship Id="rId4" Type="http://schemas.openxmlformats.org/officeDocument/2006/relationships/image" Target="../media/image13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59.png"/><Relationship Id="rId4" Type="http://schemas.openxmlformats.org/officeDocument/2006/relationships/image" Target="../media/image17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18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93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microsoft.com/office/2007/relationships/diagramDrawing" Target="../diagrams/drawing3.xml"/><Relationship Id="rId18" Type="http://schemas.microsoft.com/office/2007/relationships/diagramDrawing" Target="../diagrams/drawing4.xml"/><Relationship Id="rId26" Type="http://schemas.openxmlformats.org/officeDocument/2006/relationships/diagramQuickStyle" Target="../diagrams/quickStyle6.xml"/><Relationship Id="rId3" Type="http://schemas.openxmlformats.org/officeDocument/2006/relationships/image" Target="../media/image1.png"/><Relationship Id="rId21" Type="http://schemas.openxmlformats.org/officeDocument/2006/relationships/diagramQuickStyle" Target="../diagrams/quickStyle5.xml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3.xml"/><Relationship Id="rId17" Type="http://schemas.openxmlformats.org/officeDocument/2006/relationships/diagramColors" Target="../diagrams/colors4.xml"/><Relationship Id="rId25" Type="http://schemas.openxmlformats.org/officeDocument/2006/relationships/diagramLayout" Target="../diagrams/layout6.xml"/><Relationship Id="rId2" Type="http://schemas.openxmlformats.org/officeDocument/2006/relationships/notesSlide" Target="../notesSlides/notesSlide7.xml"/><Relationship Id="rId16" Type="http://schemas.openxmlformats.org/officeDocument/2006/relationships/diagramQuickStyle" Target="../diagrams/quickStyle4.xml"/><Relationship Id="rId20" Type="http://schemas.openxmlformats.org/officeDocument/2006/relationships/diagramLayout" Target="../diagrams/layout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3.xml"/><Relationship Id="rId24" Type="http://schemas.openxmlformats.org/officeDocument/2006/relationships/diagramData" Target="../diagrams/data6.xml"/><Relationship Id="rId5" Type="http://schemas.openxmlformats.org/officeDocument/2006/relationships/diagramLayout" Target="../diagrams/layout2.xml"/><Relationship Id="rId15" Type="http://schemas.openxmlformats.org/officeDocument/2006/relationships/diagramLayout" Target="../diagrams/layout4.xml"/><Relationship Id="rId23" Type="http://schemas.microsoft.com/office/2007/relationships/diagramDrawing" Target="../diagrams/drawing5.xml"/><Relationship Id="rId28" Type="http://schemas.microsoft.com/office/2007/relationships/diagramDrawing" Target="../diagrams/drawing6.xml"/><Relationship Id="rId10" Type="http://schemas.openxmlformats.org/officeDocument/2006/relationships/diagramLayout" Target="../diagrams/layout3.xml"/><Relationship Id="rId19" Type="http://schemas.openxmlformats.org/officeDocument/2006/relationships/diagramData" Target="../diagrams/data5.xml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Relationship Id="rId14" Type="http://schemas.openxmlformats.org/officeDocument/2006/relationships/diagramData" Target="../diagrams/data4.xml"/><Relationship Id="rId22" Type="http://schemas.openxmlformats.org/officeDocument/2006/relationships/diagramColors" Target="../diagrams/colors5.xml"/><Relationship Id="rId27" Type="http://schemas.openxmlformats.org/officeDocument/2006/relationships/diagramColors" Target="../diagrams/colors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19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98.pn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9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1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1.xml"/><Relationship Id="rId11" Type="http://schemas.openxmlformats.org/officeDocument/2006/relationships/image" Target="../media/image202.png"/><Relationship Id="rId5" Type="http://schemas.openxmlformats.org/officeDocument/2006/relationships/diagramLayout" Target="../diagrams/layout21.xml"/><Relationship Id="rId10" Type="http://schemas.openxmlformats.org/officeDocument/2006/relationships/image" Target="../media/image201.png"/><Relationship Id="rId4" Type="http://schemas.openxmlformats.org/officeDocument/2006/relationships/diagramData" Target="../diagrams/data21.xml"/><Relationship Id="rId9" Type="http://schemas.openxmlformats.org/officeDocument/2006/relationships/image" Target="../media/image2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7347794-D0C2-4AE5-83EA-A12339C21D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6050" y="5530056"/>
            <a:ext cx="9144000" cy="934244"/>
          </a:xfrm>
        </p:spPr>
        <p:txBody>
          <a:bodyPr/>
          <a:lstStyle/>
          <a:p>
            <a:pPr algn="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zuka Gothic Pr6N H" panose="020B0800000000000000" pitchFamily="34" charset="-128"/>
                <a:ea typeface="Kozuka Gothic Pr6N H" panose="020B0800000000000000" pitchFamily="34" charset="-128"/>
              </a:rPr>
              <a:t>DIKLAT PENGELOLAAN BMN </a:t>
            </a:r>
          </a:p>
          <a:p>
            <a:pPr algn="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zuka Gothic Pr6N H" panose="020B0800000000000000" pitchFamily="34" charset="-128"/>
                <a:ea typeface="Kozuka Gothic Pr6N H" panose="020B0800000000000000" pitchFamily="34" charset="-128"/>
              </a:rPr>
              <a:t>24 AGUSTUS 2021</a:t>
            </a:r>
            <a:endParaRPr lang="en-ID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zuka Gothic Pr6N H" panose="020B0800000000000000" pitchFamily="34" charset="-128"/>
              <a:ea typeface="Kozuka Gothic Pr6N H" panose="020B0800000000000000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1F2B6F-AF76-4479-BF33-63E788B029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0" y="779463"/>
            <a:ext cx="8521700" cy="2387600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zuka Gothic Pr6N H" panose="020B0800000000000000" pitchFamily="34" charset="-128"/>
                <a:ea typeface="Kozuka Gothic Pr6N H" panose="020B0800000000000000" pitchFamily="34" charset="-128"/>
              </a:rPr>
              <a:t>Gambaran Umum PBJP</a:t>
            </a:r>
            <a:endParaRPr lang="en-ID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zuka Gothic Pr6N H" panose="020B0800000000000000" pitchFamily="34" charset="-128"/>
              <a:ea typeface="Kozuka Gothic Pr6N H" panose="020B0800000000000000" pitchFamily="34" charset="-128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5CF304B-4CC6-4FBF-AE7F-7D477987F43A}"/>
              </a:ext>
            </a:extLst>
          </p:cNvPr>
          <p:cNvSpPr/>
          <p:nvPr/>
        </p:nvSpPr>
        <p:spPr>
          <a:xfrm>
            <a:off x="266700" y="-38100"/>
            <a:ext cx="3200399" cy="6858000"/>
          </a:xfrm>
          <a:custGeom>
            <a:avLst/>
            <a:gdLst>
              <a:gd name="connsiteX0" fmla="*/ 0 w 5462630"/>
              <a:gd name="connsiteY0" fmla="*/ 0 h 6858000"/>
              <a:gd name="connsiteX1" fmla="*/ 5462630 w 5462630"/>
              <a:gd name="connsiteY1" fmla="*/ 0 h 6858000"/>
              <a:gd name="connsiteX2" fmla="*/ 5432400 w 5462630"/>
              <a:gd name="connsiteY2" fmla="*/ 28290 h 6858000"/>
              <a:gd name="connsiteX3" fmla="*/ 4140200 w 5462630"/>
              <a:gd name="connsiteY3" fmla="*/ 1765300 h 6858000"/>
              <a:gd name="connsiteX4" fmla="*/ 5338085 w 5462630"/>
              <a:gd name="connsiteY4" fmla="*/ 6761492 h 6858000"/>
              <a:gd name="connsiteX5" fmla="*/ 5325747 w 5462630"/>
              <a:gd name="connsiteY5" fmla="*/ 6858000 h 6858000"/>
              <a:gd name="connsiteX6" fmla="*/ 0 w 546263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62630" h="6858000">
                <a:moveTo>
                  <a:pt x="0" y="0"/>
                </a:moveTo>
                <a:lnTo>
                  <a:pt x="5462630" y="0"/>
                </a:lnTo>
                <a:lnTo>
                  <a:pt x="5432400" y="28290"/>
                </a:lnTo>
                <a:cubicBezTo>
                  <a:pt x="5007041" y="402034"/>
                  <a:pt x="4182534" y="946415"/>
                  <a:pt x="4140200" y="1765300"/>
                </a:cubicBezTo>
                <a:cubicBezTo>
                  <a:pt x="4083050" y="2870796"/>
                  <a:pt x="5449906" y="5403311"/>
                  <a:pt x="5338085" y="6761492"/>
                </a:cubicBezTo>
                <a:lnTo>
                  <a:pt x="53257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81777CB-B65F-41D0-A601-C949B7A8E091}"/>
              </a:ext>
            </a:extLst>
          </p:cNvPr>
          <p:cNvSpPr/>
          <p:nvPr/>
        </p:nvSpPr>
        <p:spPr>
          <a:xfrm>
            <a:off x="38100" y="-38100"/>
            <a:ext cx="3200399" cy="6858000"/>
          </a:xfrm>
          <a:custGeom>
            <a:avLst/>
            <a:gdLst>
              <a:gd name="connsiteX0" fmla="*/ 0 w 5462630"/>
              <a:gd name="connsiteY0" fmla="*/ 0 h 6858000"/>
              <a:gd name="connsiteX1" fmla="*/ 5462630 w 5462630"/>
              <a:gd name="connsiteY1" fmla="*/ 0 h 6858000"/>
              <a:gd name="connsiteX2" fmla="*/ 5432400 w 5462630"/>
              <a:gd name="connsiteY2" fmla="*/ 28290 h 6858000"/>
              <a:gd name="connsiteX3" fmla="*/ 4140200 w 5462630"/>
              <a:gd name="connsiteY3" fmla="*/ 1765300 h 6858000"/>
              <a:gd name="connsiteX4" fmla="*/ 5338085 w 5462630"/>
              <a:gd name="connsiteY4" fmla="*/ 6761492 h 6858000"/>
              <a:gd name="connsiteX5" fmla="*/ 5325747 w 5462630"/>
              <a:gd name="connsiteY5" fmla="*/ 6858000 h 6858000"/>
              <a:gd name="connsiteX6" fmla="*/ 0 w 546263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62630" h="6858000">
                <a:moveTo>
                  <a:pt x="0" y="0"/>
                </a:moveTo>
                <a:lnTo>
                  <a:pt x="5462630" y="0"/>
                </a:lnTo>
                <a:lnTo>
                  <a:pt x="5432400" y="28290"/>
                </a:lnTo>
                <a:cubicBezTo>
                  <a:pt x="5007041" y="402034"/>
                  <a:pt x="4182534" y="946415"/>
                  <a:pt x="4140200" y="1765300"/>
                </a:cubicBezTo>
                <a:cubicBezTo>
                  <a:pt x="4083050" y="2870796"/>
                  <a:pt x="5449906" y="5403311"/>
                  <a:pt x="5338085" y="6761492"/>
                </a:cubicBezTo>
                <a:lnTo>
                  <a:pt x="532574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C00000">
              <a:alpha val="81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95F626-01CC-42E4-9C15-A9E4113E3F47}"/>
              </a:ext>
            </a:extLst>
          </p:cNvPr>
          <p:cNvSpPr txBox="1"/>
          <p:nvPr/>
        </p:nvSpPr>
        <p:spPr>
          <a:xfrm>
            <a:off x="4394200" y="4343400"/>
            <a:ext cx="7531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zuka Gothic Pr6N H" panose="020B0800000000000000" pitchFamily="34" charset="-128"/>
                <a:ea typeface="Kozuka Gothic Pr6N H" panose="020B0800000000000000" pitchFamily="34" charset="-128"/>
              </a:rPr>
              <a:t>Disampaikan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zuka Gothic Pr6N H" panose="020B0800000000000000" pitchFamily="34" charset="-128"/>
                <a:ea typeface="Kozuka Gothic Pr6N H" panose="020B0800000000000000" pitchFamily="34" charset="-128"/>
              </a:rPr>
              <a:t>: </a:t>
            </a:r>
            <a:r>
              <a:rPr lang="en-US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zuka Gothic Pr6N H" panose="020B0800000000000000" pitchFamily="34" charset="-128"/>
                <a:ea typeface="Kozuka Gothic Pr6N H" panose="020B0800000000000000" pitchFamily="34" charset="-128"/>
              </a:rPr>
              <a:t>Evan Evianto, Ak., ME., CA., CGAP., CRP</a:t>
            </a:r>
            <a:r>
              <a:rPr lang="en-US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zuka Gothic Pr6N H" panose="020B0800000000000000" pitchFamily="34" charset="-128"/>
                <a:ea typeface="Kozuka Gothic Pr6N H" panose="020B0800000000000000" pitchFamily="34" charset="-128"/>
              </a:rPr>
              <a:t>.</a:t>
            </a:r>
            <a:endParaRPr lang="en-ID" sz="20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zuka Gothic Pr6N H" panose="020B0800000000000000" pitchFamily="34" charset="-128"/>
              <a:ea typeface="Kozuka Gothic Pr6N H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1833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406399" y="-13249"/>
            <a:ext cx="34544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3200" b="1" dirty="0">
                <a:latin typeface="Arial" pitchFamily="34" charset="0"/>
                <a:ea typeface="+mj-ea"/>
                <a:cs typeface="Arial" pitchFamily="34" charset="0"/>
              </a:rPr>
              <a:t>TUJUAN PBJP</a:t>
            </a:r>
          </a:p>
        </p:txBody>
      </p:sp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7" name="Rounded Rectangle 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8" name="Group 37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39" name="Rounded Rectangle 38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06400" y="489974"/>
            <a:ext cx="11414857" cy="6259724"/>
            <a:chOff x="304801" y="438150"/>
            <a:chExt cx="8561143" cy="4694793"/>
          </a:xfrm>
        </p:grpSpPr>
        <p:pic>
          <p:nvPicPr>
            <p:cNvPr id="43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0550" y="1809750"/>
              <a:ext cx="2338388" cy="2336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Line Callout 2 (Border and Accent Bar) 43"/>
            <p:cNvSpPr/>
            <p:nvPr/>
          </p:nvSpPr>
          <p:spPr>
            <a:xfrm>
              <a:off x="2286000" y="742950"/>
              <a:ext cx="5919788" cy="715725"/>
            </a:xfrm>
            <a:prstGeom prst="accentBorderCallout2">
              <a:avLst>
                <a:gd name="adj1" fmla="val 21677"/>
                <a:gd name="adj2" fmla="val -1517"/>
                <a:gd name="adj3" fmla="val 73051"/>
                <a:gd name="adj4" fmla="val -7810"/>
                <a:gd name="adj5" fmla="val 92618"/>
                <a:gd name="adj6" fmla="val -6529"/>
              </a:avLst>
            </a:prstGeom>
            <a:ln w="76200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en-US" sz="1867" dirty="0" err="1">
                  <a:latin typeface="Arial" pitchFamily="34" charset="0"/>
                  <a:cs typeface="Arial" pitchFamily="34" charset="0"/>
                </a:rPr>
                <a:t>Menghasilkan</a:t>
              </a:r>
              <a:r>
                <a:rPr lang="en-US" altLang="en-US" sz="1867" dirty="0">
                  <a:latin typeface="Arial" pitchFamily="34" charset="0"/>
                  <a:cs typeface="Arial" pitchFamily="34" charset="0"/>
                </a:rPr>
                <a:t> B/J </a:t>
              </a:r>
              <a:r>
                <a:rPr lang="id-ID" altLang="en-US" sz="1867" dirty="0">
                  <a:latin typeface="Arial" pitchFamily="34" charset="0"/>
                  <a:cs typeface="Arial" pitchFamily="34" charset="0"/>
                </a:rPr>
                <a:t>yang </a:t>
              </a:r>
              <a:r>
                <a:rPr lang="en-US" altLang="en-US" sz="1867" dirty="0" err="1">
                  <a:latin typeface="Arial" pitchFamily="34" charset="0"/>
                  <a:cs typeface="Arial" pitchFamily="34" charset="0"/>
                </a:rPr>
                <a:t>tepat</a:t>
              </a:r>
              <a:r>
                <a:rPr lang="en-US" altLang="en-US" sz="1867" dirty="0">
                  <a:latin typeface="Arial" pitchFamily="34" charset="0"/>
                  <a:cs typeface="Arial" pitchFamily="34" charset="0"/>
                </a:rPr>
                <a:t>*</a:t>
              </a:r>
              <a:br>
                <a:rPr lang="en-US" altLang="en-US" sz="1867" dirty="0">
                  <a:latin typeface="Arial" pitchFamily="34" charset="0"/>
                  <a:cs typeface="Arial" pitchFamily="34" charset="0"/>
                </a:rPr>
              </a:br>
              <a:r>
                <a:rPr lang="en-US" altLang="en-US" sz="1867" dirty="0" err="1">
                  <a:latin typeface="Arial" pitchFamily="34" charset="0"/>
                  <a:cs typeface="Arial" pitchFamily="34" charset="0"/>
                </a:rPr>
                <a:t>untuk</a:t>
              </a:r>
              <a:r>
                <a:rPr lang="en-US" altLang="en-US" sz="1867" dirty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en-US" sz="1867" dirty="0" err="1">
                  <a:latin typeface="Arial" pitchFamily="34" charset="0"/>
                  <a:cs typeface="Arial" pitchFamily="34" charset="0"/>
                </a:rPr>
                <a:t>setiap</a:t>
              </a:r>
              <a:r>
                <a:rPr lang="en-US" altLang="en-US" sz="1867" dirty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en-US" sz="1867" dirty="0" err="1">
                  <a:latin typeface="Arial" pitchFamily="34" charset="0"/>
                  <a:cs typeface="Arial" pitchFamily="34" charset="0"/>
                </a:rPr>
                <a:t>uang</a:t>
              </a:r>
              <a:r>
                <a:rPr lang="en-US" altLang="en-US" sz="1867" dirty="0">
                  <a:latin typeface="Arial" pitchFamily="34" charset="0"/>
                  <a:cs typeface="Arial" pitchFamily="34" charset="0"/>
                </a:rPr>
                <a:t> yang </a:t>
              </a:r>
              <a:r>
                <a:rPr lang="en-US" altLang="en-US" sz="1867" dirty="0" err="1">
                  <a:latin typeface="Arial" pitchFamily="34" charset="0"/>
                  <a:cs typeface="Arial" pitchFamily="34" charset="0"/>
                </a:rPr>
                <a:t>dibelanjakan</a:t>
              </a:r>
              <a:endParaRPr lang="en-US" altLang="en-US" sz="1867" dirty="0">
                <a:latin typeface="Arial" pitchFamily="34" charset="0"/>
                <a:cs typeface="Arial" pitchFamily="34" charset="0"/>
              </a:endParaRPr>
            </a:p>
            <a:p>
              <a:pPr algn="ctr">
                <a:defRPr/>
              </a:pPr>
              <a:r>
                <a:rPr lang="en-US" altLang="en-US" sz="1867" dirty="0">
                  <a:latin typeface="Arial" pitchFamily="34" charset="0"/>
                  <a:cs typeface="Arial" pitchFamily="34" charset="0"/>
                </a:rPr>
                <a:t>*</a:t>
              </a:r>
              <a:r>
                <a:rPr lang="id-ID" altLang="en-US" sz="1867" dirty="0">
                  <a:latin typeface="Arial" pitchFamily="34" charset="0"/>
                  <a:cs typeface="Arial" pitchFamily="34" charset="0"/>
                </a:rPr>
                <a:t>kualitas, </a:t>
              </a:r>
              <a:r>
                <a:rPr lang="en-US" altLang="en-US" sz="1867" dirty="0" err="1">
                  <a:latin typeface="Arial" pitchFamily="34" charset="0"/>
                  <a:cs typeface="Arial" pitchFamily="34" charset="0"/>
                </a:rPr>
                <a:t>kuantitas</a:t>
              </a:r>
              <a:r>
                <a:rPr lang="id-ID" altLang="en-US" sz="1867" dirty="0">
                  <a:latin typeface="Arial" pitchFamily="34" charset="0"/>
                  <a:cs typeface="Arial" pitchFamily="34" charset="0"/>
                </a:rPr>
                <a:t>, waktu, </a:t>
              </a:r>
              <a:r>
                <a:rPr lang="en-US" altLang="en-US" sz="1867" dirty="0" err="1">
                  <a:latin typeface="Arial" pitchFamily="34" charset="0"/>
                  <a:cs typeface="Arial" pitchFamily="34" charset="0"/>
                </a:rPr>
                <a:t>biaya</a:t>
              </a:r>
              <a:r>
                <a:rPr lang="en-US" altLang="en-US" sz="1867" dirty="0">
                  <a:latin typeface="Arial" pitchFamily="34" charset="0"/>
                  <a:cs typeface="Arial" pitchFamily="34" charset="0"/>
                </a:rPr>
                <a:t>, </a:t>
              </a:r>
              <a:r>
                <a:rPr lang="en-US" altLang="en-US" sz="1867" dirty="0" err="1">
                  <a:latin typeface="Arial" pitchFamily="34" charset="0"/>
                  <a:cs typeface="Arial" pitchFamily="34" charset="0"/>
                </a:rPr>
                <a:t>lokasi</a:t>
              </a:r>
              <a:r>
                <a:rPr lang="en-US" altLang="en-US" sz="1867" dirty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en-US" sz="1867" dirty="0" err="1">
                  <a:latin typeface="Arial" pitchFamily="34" charset="0"/>
                  <a:cs typeface="Arial" pitchFamily="34" charset="0"/>
                </a:rPr>
                <a:t>dan</a:t>
              </a:r>
              <a:r>
                <a:rPr lang="en-US" altLang="en-US" sz="1867" dirty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en-US" sz="1867" dirty="0" err="1">
                  <a:latin typeface="Arial" pitchFamily="34" charset="0"/>
                  <a:cs typeface="Arial" pitchFamily="34" charset="0"/>
                </a:rPr>
                <a:t>penyedia</a:t>
              </a:r>
              <a:r>
                <a:rPr lang="en-US" altLang="en-US" sz="1867" dirty="0">
                  <a:latin typeface="Arial" pitchFamily="34" charset="0"/>
                  <a:cs typeface="Arial" pitchFamily="34" charset="0"/>
                </a:rPr>
                <a:t>.</a:t>
              </a:r>
              <a:r>
                <a:rPr lang="id-ID" altLang="en-US" sz="1867" dirty="0">
                  <a:latin typeface="Arial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45" name="Line Callout 2 (Border and Accent Bar) 44"/>
            <p:cNvSpPr/>
            <p:nvPr/>
          </p:nvSpPr>
          <p:spPr>
            <a:xfrm>
              <a:off x="5867400" y="1809750"/>
              <a:ext cx="2971800" cy="500233"/>
            </a:xfrm>
            <a:prstGeom prst="accentBorderCallout2">
              <a:avLst>
                <a:gd name="adj1" fmla="val 21677"/>
                <a:gd name="adj2" fmla="val -1517"/>
                <a:gd name="adj3" fmla="val 30459"/>
                <a:gd name="adj4" fmla="val -12494"/>
                <a:gd name="adj5" fmla="val 82828"/>
                <a:gd name="adj6" fmla="val -25446"/>
              </a:avLst>
            </a:prstGeom>
            <a:ln w="31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en-US" sz="1867" dirty="0" err="1">
                  <a:latin typeface="Arial" pitchFamily="34" charset="0"/>
                  <a:cs typeface="Arial" pitchFamily="34" charset="0"/>
                </a:rPr>
                <a:t>Meningkatkan</a:t>
              </a:r>
              <a:r>
                <a:rPr lang="en-US" altLang="en-US" sz="1867" dirty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en-US" sz="1867" dirty="0" err="1">
                  <a:latin typeface="Arial" pitchFamily="34" charset="0"/>
                  <a:cs typeface="Arial" pitchFamily="34" charset="0"/>
                </a:rPr>
                <a:t>Penggunaan</a:t>
              </a:r>
              <a:r>
                <a:rPr lang="en-US" altLang="en-US" sz="1867" dirty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en-US" sz="1867" dirty="0" err="1">
                  <a:latin typeface="Arial" pitchFamily="34" charset="0"/>
                  <a:cs typeface="Arial" pitchFamily="34" charset="0"/>
                </a:rPr>
                <a:t>produk</a:t>
              </a:r>
              <a:r>
                <a:rPr lang="en-US" altLang="en-US" sz="1867" dirty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en-US" sz="1867" dirty="0" err="1">
                  <a:latin typeface="Arial" pitchFamily="34" charset="0"/>
                  <a:cs typeface="Arial" pitchFamily="34" charset="0"/>
                </a:rPr>
                <a:t>dalam</a:t>
              </a:r>
              <a:r>
                <a:rPr lang="en-US" altLang="en-US" sz="1867" dirty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en-US" sz="1867" dirty="0" err="1">
                  <a:latin typeface="Arial" pitchFamily="34" charset="0"/>
                  <a:cs typeface="Arial" pitchFamily="34" charset="0"/>
                </a:rPr>
                <a:t>negeri</a:t>
              </a:r>
              <a:endParaRPr lang="en-US" altLang="en-US" sz="1867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Line Callout 2 (Border and Accent Bar) 45"/>
            <p:cNvSpPr/>
            <p:nvPr/>
          </p:nvSpPr>
          <p:spPr>
            <a:xfrm>
              <a:off x="6248401" y="2724150"/>
              <a:ext cx="2590800" cy="500233"/>
            </a:xfrm>
            <a:prstGeom prst="accentBorderCallout2">
              <a:avLst>
                <a:gd name="adj1" fmla="val 21677"/>
                <a:gd name="adj2" fmla="val -1517"/>
                <a:gd name="adj3" fmla="val 100814"/>
                <a:gd name="adj4" fmla="val -12408"/>
                <a:gd name="adj5" fmla="val 99331"/>
                <a:gd name="adj6" fmla="val -31698"/>
              </a:avLst>
            </a:prstGeom>
            <a:ln w="3175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en-US" sz="1867" dirty="0" err="1">
                  <a:latin typeface="Arial" pitchFamily="34" charset="0"/>
                  <a:cs typeface="Arial" pitchFamily="34" charset="0"/>
                </a:rPr>
                <a:t>Meningkatkan</a:t>
              </a:r>
              <a:r>
                <a:rPr lang="en-US" altLang="en-US" sz="1867" dirty="0">
                  <a:latin typeface="Arial" pitchFamily="34" charset="0"/>
                  <a:cs typeface="Arial" pitchFamily="34" charset="0"/>
                </a:rPr>
                <a:t> Peran </a:t>
              </a:r>
              <a:r>
                <a:rPr lang="en-US" altLang="en-US" sz="1867" dirty="0" err="1">
                  <a:latin typeface="Arial" pitchFamily="34" charset="0"/>
                  <a:cs typeface="Arial" pitchFamily="34" charset="0"/>
                </a:rPr>
                <a:t>serta</a:t>
              </a:r>
              <a:r>
                <a:rPr lang="en-US" altLang="en-US" sz="1867" dirty="0">
                  <a:latin typeface="Arial" pitchFamily="34" charset="0"/>
                  <a:cs typeface="Arial" pitchFamily="34" charset="0"/>
                </a:rPr>
                <a:t> UMK dan </a:t>
              </a:r>
              <a:r>
                <a:rPr lang="en-US" altLang="en-US" sz="1867" dirty="0" err="1">
                  <a:latin typeface="Arial" pitchFamily="34" charset="0"/>
                  <a:cs typeface="Arial" pitchFamily="34" charset="0"/>
                </a:rPr>
                <a:t>Koperasi</a:t>
              </a:r>
              <a:endParaRPr lang="en-US" altLang="en-US" sz="1867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Line Callout 2 (Border and Accent Bar) 46"/>
            <p:cNvSpPr/>
            <p:nvPr/>
          </p:nvSpPr>
          <p:spPr>
            <a:xfrm>
              <a:off x="5814769" y="3562350"/>
              <a:ext cx="3051175" cy="500233"/>
            </a:xfrm>
            <a:prstGeom prst="accentBorderCallout2">
              <a:avLst>
                <a:gd name="adj1" fmla="val 21677"/>
                <a:gd name="adj2" fmla="val -1517"/>
                <a:gd name="adj3" fmla="val 81396"/>
                <a:gd name="adj4" fmla="val -10724"/>
                <a:gd name="adj5" fmla="val 69803"/>
                <a:gd name="adj6" fmla="val -32900"/>
              </a:avLst>
            </a:prstGeom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r">
                <a:defRPr/>
              </a:pPr>
              <a:r>
                <a:rPr lang="en-US" altLang="en-US" sz="1867" dirty="0" err="1">
                  <a:latin typeface="Arial" pitchFamily="34" charset="0"/>
                  <a:cs typeface="Arial" pitchFamily="34" charset="0"/>
                </a:rPr>
                <a:t>Meningkatkan</a:t>
              </a:r>
              <a:r>
                <a:rPr lang="en-US" altLang="en-US" sz="1867" dirty="0">
                  <a:latin typeface="Arial" pitchFamily="34" charset="0"/>
                  <a:cs typeface="Arial" pitchFamily="34" charset="0"/>
                </a:rPr>
                <a:t> Peran </a:t>
              </a:r>
              <a:r>
                <a:rPr lang="en-US" altLang="en-US" sz="1867" dirty="0" err="1">
                  <a:latin typeface="Arial" pitchFamily="34" charset="0"/>
                  <a:cs typeface="Arial" pitchFamily="34" charset="0"/>
                </a:rPr>
                <a:t>pelaku</a:t>
              </a:r>
              <a:r>
                <a:rPr lang="en-US" altLang="en-US" sz="1867" dirty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en-US" sz="1867" dirty="0" err="1">
                  <a:latin typeface="Arial" pitchFamily="34" charset="0"/>
                  <a:cs typeface="Arial" pitchFamily="34" charset="0"/>
                </a:rPr>
                <a:t>usaha</a:t>
              </a:r>
              <a:r>
                <a:rPr lang="en-US" altLang="en-US" sz="1867" dirty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en-US" sz="1867" dirty="0" err="1">
                  <a:latin typeface="Arial" pitchFamily="34" charset="0"/>
                  <a:cs typeface="Arial" pitchFamily="34" charset="0"/>
                </a:rPr>
                <a:t>nasional</a:t>
              </a:r>
              <a:endParaRPr lang="en-US" altLang="en-US" sz="1867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Line Callout 2 (Border and Accent Bar) 47"/>
            <p:cNvSpPr/>
            <p:nvPr/>
          </p:nvSpPr>
          <p:spPr>
            <a:xfrm>
              <a:off x="762000" y="4095750"/>
              <a:ext cx="2424113" cy="500233"/>
            </a:xfrm>
            <a:prstGeom prst="accentBorderCallout2">
              <a:avLst>
                <a:gd name="adj1" fmla="val 16285"/>
                <a:gd name="adj2" fmla="val 101820"/>
                <a:gd name="adj3" fmla="val -80266"/>
                <a:gd name="adj4" fmla="val 91004"/>
                <a:gd name="adj5" fmla="val -135813"/>
                <a:gd name="adj6" fmla="val 101408"/>
              </a:avLst>
            </a:prstGeom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en-US" sz="1867" dirty="0" err="1">
                  <a:latin typeface="Arial" pitchFamily="34" charset="0"/>
                  <a:cs typeface="Arial" pitchFamily="34" charset="0"/>
                </a:rPr>
                <a:t>Meningkatkan</a:t>
              </a:r>
              <a:r>
                <a:rPr lang="en-US" altLang="en-US" sz="1867" dirty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en-US" sz="1867" dirty="0" err="1">
                  <a:latin typeface="Arial" pitchFamily="34" charset="0"/>
                  <a:cs typeface="Arial" pitchFamily="34" charset="0"/>
                </a:rPr>
                <a:t>Keikutsertaan</a:t>
              </a:r>
              <a:r>
                <a:rPr lang="en-US" altLang="en-US" sz="1867" dirty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en-US" sz="1867" dirty="0" err="1">
                  <a:latin typeface="Arial" pitchFamily="34" charset="0"/>
                  <a:cs typeface="Arial" pitchFamily="34" charset="0"/>
                </a:rPr>
                <a:t>industri</a:t>
              </a:r>
              <a:r>
                <a:rPr lang="en-US" altLang="en-US" sz="1867" dirty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en-US" sz="1867" dirty="0" err="1">
                  <a:latin typeface="Arial" pitchFamily="34" charset="0"/>
                  <a:cs typeface="Arial" pitchFamily="34" charset="0"/>
                </a:rPr>
                <a:t>kreatif</a:t>
              </a:r>
              <a:endParaRPr lang="en-US" altLang="en-US" sz="1867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Line Callout 2 (Border and Accent Bar) 48"/>
            <p:cNvSpPr/>
            <p:nvPr/>
          </p:nvSpPr>
          <p:spPr>
            <a:xfrm>
              <a:off x="304801" y="2952750"/>
              <a:ext cx="2229094" cy="715725"/>
            </a:xfrm>
            <a:prstGeom prst="accentBorderCallout2">
              <a:avLst>
                <a:gd name="adj1" fmla="val 16285"/>
                <a:gd name="adj2" fmla="val 101820"/>
                <a:gd name="adj3" fmla="val 23141"/>
                <a:gd name="adj4" fmla="val 105369"/>
                <a:gd name="adj5" fmla="val -25369"/>
                <a:gd name="adj6" fmla="val 139259"/>
              </a:avLst>
            </a:prstGeom>
            <a:ln w="3175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en-US" sz="1867" dirty="0" err="1">
                  <a:latin typeface="Arial" pitchFamily="34" charset="0"/>
                  <a:cs typeface="Arial" pitchFamily="34" charset="0"/>
                </a:rPr>
                <a:t>Mewujudkan</a:t>
              </a:r>
              <a:r>
                <a:rPr lang="en-US" altLang="en-US" sz="1867" dirty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en-US" sz="1867" dirty="0" err="1">
                  <a:latin typeface="Arial" pitchFamily="34" charset="0"/>
                  <a:cs typeface="Arial" pitchFamily="34" charset="0"/>
                </a:rPr>
                <a:t>Pemerataan</a:t>
              </a:r>
              <a:r>
                <a:rPr lang="en-US" altLang="en-US" sz="1867" dirty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en-US" sz="1867" dirty="0" err="1">
                  <a:latin typeface="Arial" pitchFamily="34" charset="0"/>
                  <a:cs typeface="Arial" pitchFamily="34" charset="0"/>
                </a:rPr>
                <a:t>ekonomi</a:t>
              </a:r>
              <a:r>
                <a:rPr lang="en-US" altLang="en-US" sz="1867" dirty="0">
                  <a:latin typeface="Arial" pitchFamily="34" charset="0"/>
                  <a:cs typeface="Arial" pitchFamily="34" charset="0"/>
                </a:rPr>
                <a:t> dan </a:t>
              </a:r>
              <a:r>
                <a:rPr lang="en-US" altLang="en-US" sz="1867" dirty="0" err="1">
                  <a:latin typeface="Arial" pitchFamily="34" charset="0"/>
                  <a:cs typeface="Arial" pitchFamily="34" charset="0"/>
                </a:rPr>
                <a:t>perluasan</a:t>
              </a:r>
              <a:r>
                <a:rPr lang="en-US" altLang="en-US" sz="1867" dirty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en-US" sz="1867" dirty="0" err="1">
                  <a:latin typeface="Arial" pitchFamily="34" charset="0"/>
                  <a:cs typeface="Arial" pitchFamily="34" charset="0"/>
                </a:rPr>
                <a:t>kesempatan</a:t>
              </a:r>
              <a:r>
                <a:rPr lang="en-US" altLang="en-US" sz="1867" dirty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en-US" sz="1867" dirty="0" err="1">
                  <a:latin typeface="Arial" pitchFamily="34" charset="0"/>
                  <a:cs typeface="Arial" pitchFamily="34" charset="0"/>
                </a:rPr>
                <a:t>berusaha</a:t>
              </a:r>
              <a:endParaRPr lang="en-US" altLang="en-US" sz="1867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Line Callout 2 (Border and Accent Bar) 49"/>
            <p:cNvSpPr/>
            <p:nvPr/>
          </p:nvSpPr>
          <p:spPr>
            <a:xfrm>
              <a:off x="323850" y="1965325"/>
              <a:ext cx="2120900" cy="715725"/>
            </a:xfrm>
            <a:prstGeom prst="accentBorderCallout2">
              <a:avLst>
                <a:gd name="adj1" fmla="val 16285"/>
                <a:gd name="adj2" fmla="val 101820"/>
                <a:gd name="adj3" fmla="val 12018"/>
                <a:gd name="adj4" fmla="val 107027"/>
                <a:gd name="adj5" fmla="val 39735"/>
                <a:gd name="adj6" fmla="val 159445"/>
              </a:avLst>
            </a:prstGeom>
            <a:ln w="3175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en-US" sz="1867" dirty="0" err="1">
                  <a:latin typeface="Arial" pitchFamily="34" charset="0"/>
                  <a:cs typeface="Arial" pitchFamily="34" charset="0"/>
                </a:rPr>
                <a:t>Meningkatkan</a:t>
              </a:r>
              <a:r>
                <a:rPr lang="en-US" altLang="en-US" sz="1867" dirty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en-US" sz="1867" dirty="0" err="1">
                  <a:latin typeface="Arial" pitchFamily="34" charset="0"/>
                  <a:cs typeface="Arial" pitchFamily="34" charset="0"/>
                </a:rPr>
                <a:t>Pengadaan</a:t>
              </a:r>
              <a:r>
                <a:rPr lang="en-US" altLang="en-US" sz="1867" dirty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en-US" sz="1867" dirty="0" err="1">
                  <a:latin typeface="Arial" pitchFamily="34" charset="0"/>
                  <a:cs typeface="Arial" pitchFamily="34" charset="0"/>
                </a:rPr>
                <a:t>berkelanjutan</a:t>
              </a:r>
              <a:endParaRPr lang="en-US" altLang="en-US" sz="1867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" name="Line Callout 2 (Border and Accent Bar) 50"/>
            <p:cNvSpPr/>
            <p:nvPr/>
          </p:nvSpPr>
          <p:spPr>
            <a:xfrm>
              <a:off x="4173537" y="4417218"/>
              <a:ext cx="2913063" cy="715725"/>
            </a:xfrm>
            <a:prstGeom prst="accentBorderCallout2">
              <a:avLst>
                <a:gd name="adj1" fmla="val 8548"/>
                <a:gd name="adj2" fmla="val -156"/>
                <a:gd name="adj3" fmla="val -31066"/>
                <a:gd name="adj4" fmla="val -10111"/>
                <a:gd name="adj5" fmla="val -117174"/>
                <a:gd name="adj6" fmla="val -9731"/>
              </a:avLst>
            </a:prstGeom>
            <a:ln w="31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r">
                <a:defRPr/>
              </a:pPr>
              <a:r>
                <a:rPr lang="en-US" altLang="en-US" sz="1867" dirty="0" err="1">
                  <a:latin typeface="Arial" pitchFamily="34" charset="0"/>
                  <a:cs typeface="Arial" pitchFamily="34" charset="0"/>
                </a:rPr>
                <a:t>Mendukung</a:t>
              </a:r>
              <a:r>
                <a:rPr lang="en-US" altLang="en-US" sz="1867" dirty="0">
                  <a:latin typeface="Arial" pitchFamily="34" charset="0"/>
                  <a:cs typeface="Arial" pitchFamily="34" charset="0"/>
                </a:rPr>
                <a:t>  </a:t>
              </a:r>
              <a:r>
                <a:rPr lang="en-US" altLang="en-US" sz="1867" dirty="0" err="1">
                  <a:latin typeface="Arial" pitchFamily="34" charset="0"/>
                  <a:cs typeface="Arial" pitchFamily="34" charset="0"/>
                </a:rPr>
                <a:t>pelaksanaan</a:t>
              </a:r>
              <a:r>
                <a:rPr lang="en-US" altLang="en-US" sz="1867" dirty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en-US" sz="1867" dirty="0" err="1">
                  <a:latin typeface="Arial" pitchFamily="34" charset="0"/>
                  <a:cs typeface="Arial" pitchFamily="34" charset="0"/>
                </a:rPr>
                <a:t>penelitian</a:t>
              </a:r>
              <a:r>
                <a:rPr lang="en-US" altLang="en-US" sz="1867" dirty="0">
                  <a:latin typeface="Arial" pitchFamily="34" charset="0"/>
                  <a:cs typeface="Arial" pitchFamily="34" charset="0"/>
                </a:rPr>
                <a:t> dan </a:t>
              </a:r>
              <a:r>
                <a:rPr lang="en-US" altLang="en-US" sz="1867" dirty="0" err="1">
                  <a:latin typeface="Arial" pitchFamily="34" charset="0"/>
                  <a:cs typeface="Arial" pitchFamily="34" charset="0"/>
                </a:rPr>
                <a:t>pemanfaatan</a:t>
              </a:r>
              <a:r>
                <a:rPr lang="en-US" altLang="en-US" sz="1867" dirty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en-US" sz="1867" dirty="0" err="1">
                  <a:latin typeface="Arial" pitchFamily="34" charset="0"/>
                  <a:cs typeface="Arial" pitchFamily="34" charset="0"/>
                </a:rPr>
                <a:t>Barang</a:t>
              </a:r>
              <a:r>
                <a:rPr lang="en-US" altLang="en-US" sz="1867" dirty="0">
                  <a:latin typeface="Arial" pitchFamily="34" charset="0"/>
                  <a:cs typeface="Arial" pitchFamily="34" charset="0"/>
                </a:rPr>
                <a:t>/Jasa Hasil </a:t>
              </a:r>
              <a:r>
                <a:rPr lang="en-US" altLang="en-US" sz="1867" dirty="0" err="1">
                  <a:latin typeface="Arial" pitchFamily="34" charset="0"/>
                  <a:cs typeface="Arial" pitchFamily="34" charset="0"/>
                </a:rPr>
                <a:t>Penelitian</a:t>
              </a:r>
              <a:endParaRPr lang="en-US" altLang="en-US" sz="1867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3233738" y="1906587"/>
              <a:ext cx="2132012" cy="2132013"/>
            </a:xfrm>
            <a:prstGeom prst="ellipse">
              <a:avLst/>
            </a:prstGeom>
            <a:solidFill>
              <a:schemeClr val="lt1">
                <a:alpha val="97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667" b="1" dirty="0" err="1">
                  <a:latin typeface="Arial" pitchFamily="34" charset="0"/>
                  <a:cs typeface="Arial" pitchFamily="34" charset="0"/>
                </a:rPr>
                <a:t>Tujuan</a:t>
              </a:r>
              <a:r>
                <a:rPr lang="en-US" sz="2667" b="1" dirty="0">
                  <a:latin typeface="Arial" pitchFamily="34" charset="0"/>
                  <a:cs typeface="Arial" pitchFamily="34" charset="0"/>
                </a:rPr>
                <a:t> PBJ</a:t>
              </a:r>
            </a:p>
          </p:txBody>
        </p:sp>
        <p:pic>
          <p:nvPicPr>
            <p:cNvPr id="53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2952750"/>
              <a:ext cx="576263" cy="579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9800" y="2266950"/>
              <a:ext cx="568325" cy="569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Picture 1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8225" y="3409950"/>
              <a:ext cx="511175" cy="511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" name="Picture 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8800" y="3790950"/>
              <a:ext cx="573087" cy="574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Picture 2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8800" y="2114550"/>
              <a:ext cx="581025" cy="582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Picture 2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001" y="438150"/>
              <a:ext cx="1283199" cy="1287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Picture 2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199" y="4248150"/>
              <a:ext cx="574675" cy="576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Picture 2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9400" y="4408488"/>
              <a:ext cx="677862" cy="677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1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10668000" y="6022429"/>
            <a:ext cx="11176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ctr" defTabSz="1219170">
              <a:spcBef>
                <a:spcPct val="0"/>
              </a:spcBef>
              <a:defRPr/>
            </a:pPr>
            <a:r>
              <a:rPr lang="en-US" sz="1867" dirty="0" err="1">
                <a:latin typeface="Arial" pitchFamily="34" charset="0"/>
                <a:ea typeface="+mj-ea"/>
                <a:cs typeface="Arial" pitchFamily="34" charset="0"/>
              </a:rPr>
              <a:t>Pasal</a:t>
            </a:r>
            <a:r>
              <a:rPr lang="en-US" sz="1867" dirty="0">
                <a:latin typeface="Arial" pitchFamily="34" charset="0"/>
                <a:ea typeface="+mj-ea"/>
                <a:cs typeface="Arial" pitchFamily="34" charset="0"/>
              </a:rPr>
              <a:t> 4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151653_lkpp.jpg"/>
          <p:cNvPicPr>
            <a:picLocks noChangeAspect="1"/>
          </p:cNvPicPr>
          <p:nvPr/>
        </p:nvPicPr>
        <p:blipFill>
          <a:blip r:embed="rId3" cstate="print"/>
          <a:srcRect b="26296"/>
          <a:stretch>
            <a:fillRect/>
          </a:stretch>
        </p:blipFill>
        <p:spPr>
          <a:xfrm flipH="1">
            <a:off x="0" y="0"/>
            <a:ext cx="4470400" cy="5867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EF5405-A0B7-48B2-9FC8-59A208EB01B2}"/>
              </a:ext>
            </a:extLst>
          </p:cNvPr>
          <p:cNvSpPr txBox="1"/>
          <p:nvPr/>
        </p:nvSpPr>
        <p:spPr>
          <a:xfrm>
            <a:off x="5337740" y="2407047"/>
            <a:ext cx="72205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4000" b="1" dirty="0">
                <a:solidFill>
                  <a:srgbClr val="E6E6E6"/>
                </a:solidFill>
                <a:latin typeface="Franklin Gothic Medium" panose="020B0603020102020204" pitchFamily="34" charset="0"/>
              </a:rPr>
              <a:t>01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9E1808-B6A7-48DD-A68E-D6049F711AE7}"/>
              </a:ext>
            </a:extLst>
          </p:cNvPr>
          <p:cNvSpPr txBox="1"/>
          <p:nvPr/>
        </p:nvSpPr>
        <p:spPr>
          <a:xfrm>
            <a:off x="5337740" y="3531592"/>
            <a:ext cx="72205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4000" b="1" dirty="0">
                <a:solidFill>
                  <a:srgbClr val="E6E6E6"/>
                </a:solidFill>
                <a:latin typeface="Franklin Gothic Medium" panose="020B0603020102020204" pitchFamily="34" charset="0"/>
              </a:rPr>
              <a:t>02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01494A36-FAAB-44DE-B8F7-D873AF3E6EE2}"/>
              </a:ext>
            </a:extLst>
          </p:cNvPr>
          <p:cNvSpPr/>
          <p:nvPr/>
        </p:nvSpPr>
        <p:spPr>
          <a:xfrm>
            <a:off x="1" y="0"/>
            <a:ext cx="5180295" cy="6858000"/>
          </a:xfrm>
          <a:custGeom>
            <a:avLst/>
            <a:gdLst>
              <a:gd name="connsiteX0" fmla="*/ 0 w 5180294"/>
              <a:gd name="connsiteY0" fmla="*/ 0 h 6858000"/>
              <a:gd name="connsiteX1" fmla="*/ 5143734 w 5180294"/>
              <a:gd name="connsiteY1" fmla="*/ 0 h 6858000"/>
              <a:gd name="connsiteX2" fmla="*/ 5164423 w 5180294"/>
              <a:gd name="connsiteY2" fmla="*/ 61615 h 6858000"/>
              <a:gd name="connsiteX3" fmla="*/ 3987800 w 5180294"/>
              <a:gd name="connsiteY3" fmla="*/ 3098800 h 6858000"/>
              <a:gd name="connsiteX4" fmla="*/ 4651123 w 5180294"/>
              <a:gd name="connsiteY4" fmla="*/ 6842612 h 6858000"/>
              <a:gd name="connsiteX5" fmla="*/ 4653595 w 5180294"/>
              <a:gd name="connsiteY5" fmla="*/ 6858000 h 6858000"/>
              <a:gd name="connsiteX6" fmla="*/ 0 w 518029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80294" h="6858000">
                <a:moveTo>
                  <a:pt x="0" y="0"/>
                </a:moveTo>
                <a:lnTo>
                  <a:pt x="5143734" y="0"/>
                </a:lnTo>
                <a:lnTo>
                  <a:pt x="5164423" y="61615"/>
                </a:lnTo>
                <a:cubicBezTo>
                  <a:pt x="5338200" y="759619"/>
                  <a:pt x="4028546" y="1987550"/>
                  <a:pt x="3987800" y="3098800"/>
                </a:cubicBezTo>
                <a:cubicBezTo>
                  <a:pt x="3949964" y="4130675"/>
                  <a:pt x="4469665" y="5830475"/>
                  <a:pt x="4651123" y="6842612"/>
                </a:cubicBezTo>
                <a:lnTo>
                  <a:pt x="465359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E17D2F9-85D0-4142-9A3B-B94A0E935F42}"/>
              </a:ext>
            </a:extLst>
          </p:cNvPr>
          <p:cNvSpPr/>
          <p:nvPr/>
        </p:nvSpPr>
        <p:spPr>
          <a:xfrm>
            <a:off x="3971726" y="1295400"/>
            <a:ext cx="901700" cy="50292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FF4B3A3-19BF-4B4E-9868-05663362F3CE}"/>
              </a:ext>
            </a:extLst>
          </p:cNvPr>
          <p:cNvSpPr/>
          <p:nvPr/>
        </p:nvSpPr>
        <p:spPr>
          <a:xfrm flipV="1">
            <a:off x="4149526" y="1511300"/>
            <a:ext cx="546100" cy="45974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ED2D2D"/>
              </a:gs>
              <a:gs pos="50000">
                <a:srgbClr val="F8F567"/>
              </a:gs>
              <a:gs pos="0">
                <a:srgbClr val="25B5AB"/>
              </a:gs>
            </a:gsLst>
            <a:lin ang="54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8889D9D-B4F0-4F53-88BC-8119DC80B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C8E42-6290-4433-BBFA-A77A6BDE386C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D306AE5-7149-46F4-B052-D8AA64E7B7D6}"/>
              </a:ext>
            </a:extLst>
          </p:cNvPr>
          <p:cNvSpPr txBox="1"/>
          <p:nvPr/>
        </p:nvSpPr>
        <p:spPr>
          <a:xfrm>
            <a:off x="6070600" y="2509606"/>
            <a:ext cx="5816600" cy="41043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667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Persiapan PBJP melalui Swakelola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F72C49-9410-48AF-8AA8-B2E23401F09B}"/>
              </a:ext>
            </a:extLst>
          </p:cNvPr>
          <p:cNvSpPr txBox="1"/>
          <p:nvPr/>
        </p:nvSpPr>
        <p:spPr>
          <a:xfrm>
            <a:off x="6070600" y="3428936"/>
            <a:ext cx="5816600" cy="8208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667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Persiapan PBJP melalui Penyedia oleh PPK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95A98C3-7A64-424D-B13E-8309DE53A173}"/>
              </a:ext>
            </a:extLst>
          </p:cNvPr>
          <p:cNvCxnSpPr/>
          <p:nvPr/>
        </p:nvCxnSpPr>
        <p:spPr>
          <a:xfrm>
            <a:off x="6123723" y="3005667"/>
            <a:ext cx="576347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1F33E42-472E-4009-95F4-827174A1BAD0}"/>
              </a:ext>
            </a:extLst>
          </p:cNvPr>
          <p:cNvCxnSpPr/>
          <p:nvPr/>
        </p:nvCxnSpPr>
        <p:spPr>
          <a:xfrm>
            <a:off x="6072923" y="5545667"/>
            <a:ext cx="576347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F05AF710-6A64-421B-B44F-DBE6AF4922FE}"/>
              </a:ext>
            </a:extLst>
          </p:cNvPr>
          <p:cNvSpPr/>
          <p:nvPr/>
        </p:nvSpPr>
        <p:spPr>
          <a:xfrm>
            <a:off x="4328235" y="2620480"/>
            <a:ext cx="188685" cy="18868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56AE0CA-8210-48B6-82D9-3B0FAE576CC7}"/>
              </a:ext>
            </a:extLst>
          </p:cNvPr>
          <p:cNvSpPr/>
          <p:nvPr/>
        </p:nvSpPr>
        <p:spPr>
          <a:xfrm>
            <a:off x="4328235" y="3745028"/>
            <a:ext cx="188685" cy="18868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3B2A0E-8AAA-4F81-933A-82B56860B6CC}"/>
              </a:ext>
            </a:extLst>
          </p:cNvPr>
          <p:cNvCxnSpPr>
            <a:cxnSpLocks/>
          </p:cNvCxnSpPr>
          <p:nvPr/>
        </p:nvCxnSpPr>
        <p:spPr>
          <a:xfrm>
            <a:off x="4516920" y="2714823"/>
            <a:ext cx="83769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419EF38-8001-42D9-A2AC-244C297847A7}"/>
              </a:ext>
            </a:extLst>
          </p:cNvPr>
          <p:cNvCxnSpPr>
            <a:cxnSpLocks/>
          </p:cNvCxnSpPr>
          <p:nvPr/>
        </p:nvCxnSpPr>
        <p:spPr>
          <a:xfrm>
            <a:off x="4516920" y="3841243"/>
            <a:ext cx="83769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4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grpSp>
        <p:nvGrpSpPr>
          <p:cNvPr id="2" name="Group 32"/>
          <p:cNvGrpSpPr/>
          <p:nvPr/>
        </p:nvGrpSpPr>
        <p:grpSpPr>
          <a:xfrm>
            <a:off x="304800" y="5867400"/>
            <a:ext cx="1422400" cy="101600"/>
            <a:chOff x="3200400" y="2647950"/>
            <a:chExt cx="1066800" cy="76200"/>
          </a:xfrm>
        </p:grpSpPr>
        <p:sp>
          <p:nvSpPr>
            <p:cNvPr id="35" name="Rounded Rectangle 34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56" name="Title 55"/>
          <p:cNvSpPr>
            <a:spLocks noGrp="1"/>
          </p:cNvSpPr>
          <p:nvPr>
            <p:ph type="title"/>
          </p:nvPr>
        </p:nvSpPr>
        <p:spPr>
          <a:xfrm>
            <a:off x="203200" y="5969000"/>
            <a:ext cx="3962400" cy="715963"/>
          </a:xfrm>
        </p:spPr>
        <p:txBody>
          <a:bodyPr>
            <a:norm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Materi 6: Persiapan PBJ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9E1808-B6A7-48DD-A68E-D6049F711AE7}"/>
              </a:ext>
            </a:extLst>
          </p:cNvPr>
          <p:cNvSpPr txBox="1"/>
          <p:nvPr/>
        </p:nvSpPr>
        <p:spPr>
          <a:xfrm>
            <a:off x="5378305" y="4750792"/>
            <a:ext cx="72205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4000" b="1" dirty="0">
                <a:solidFill>
                  <a:srgbClr val="E6E6E6"/>
                </a:solidFill>
                <a:latin typeface="Franklin Gothic Medium" panose="020B0603020102020204" pitchFamily="34" charset="0"/>
              </a:rPr>
              <a:t>03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F72C49-9410-48AF-8AA8-B2E23401F09B}"/>
              </a:ext>
            </a:extLst>
          </p:cNvPr>
          <p:cNvSpPr txBox="1"/>
          <p:nvPr/>
        </p:nvSpPr>
        <p:spPr>
          <a:xfrm>
            <a:off x="6111165" y="4648136"/>
            <a:ext cx="5816600" cy="8208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667" b="1" dirty="0">
                <a:latin typeface="Arial" pitchFamily="34" charset="0"/>
                <a:cs typeface="Arial" pitchFamily="34" charset="0"/>
              </a:rPr>
              <a:t>Persiapan PBJP melalui Penyedia oleh PP dan </a:t>
            </a:r>
            <a:r>
              <a:rPr lang="en-US" sz="2667" b="1" dirty="0" err="1">
                <a:latin typeface="Arial" pitchFamily="34" charset="0"/>
                <a:cs typeface="Arial" pitchFamily="34" charset="0"/>
              </a:rPr>
              <a:t>Pokja</a:t>
            </a:r>
            <a:r>
              <a:rPr lang="en-US" sz="2667" b="1" dirty="0">
                <a:latin typeface="Arial" pitchFamily="34" charset="0"/>
                <a:cs typeface="Arial" pitchFamily="34" charset="0"/>
              </a:rPr>
              <a:t> Pemilihan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56AE0CA-8210-48B6-82D9-3B0FAE576CC7}"/>
              </a:ext>
            </a:extLst>
          </p:cNvPr>
          <p:cNvSpPr/>
          <p:nvPr/>
        </p:nvSpPr>
        <p:spPr>
          <a:xfrm>
            <a:off x="4368800" y="4964228"/>
            <a:ext cx="188685" cy="18868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419EF38-8001-42D9-A2AC-244C297847A7}"/>
              </a:ext>
            </a:extLst>
          </p:cNvPr>
          <p:cNvCxnSpPr>
            <a:cxnSpLocks/>
          </p:cNvCxnSpPr>
          <p:nvPr/>
        </p:nvCxnSpPr>
        <p:spPr>
          <a:xfrm>
            <a:off x="4557485" y="5060443"/>
            <a:ext cx="83769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95A98C3-7A64-424D-B13E-8309DE53A173}"/>
              </a:ext>
            </a:extLst>
          </p:cNvPr>
          <p:cNvCxnSpPr/>
          <p:nvPr/>
        </p:nvCxnSpPr>
        <p:spPr>
          <a:xfrm>
            <a:off x="6096000" y="4249737"/>
            <a:ext cx="576347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5572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508000" y="1"/>
            <a:ext cx="96520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PERSIAPAN PBJ MELALUI PENYEDIA</a:t>
            </a:r>
          </a:p>
        </p:txBody>
      </p:sp>
      <p:grpSp>
        <p:nvGrpSpPr>
          <p:cNvPr id="2" name="Group 65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" name="Group 14"/>
          <p:cNvGrpSpPr/>
          <p:nvPr/>
        </p:nvGrpSpPr>
        <p:grpSpPr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16" name="Rounded Rectangle 15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261601" y="6172200"/>
            <a:ext cx="18312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chemeClr val="lt1"/>
              </a:buClr>
              <a:buSzPts val="1600"/>
            </a:pPr>
            <a:r>
              <a:rPr lang="en-US" sz="1600" dirty="0">
                <a:latin typeface="Arial" pitchFamily="34" charset="0"/>
                <a:ea typeface="Calibri"/>
                <a:cs typeface="Arial" pitchFamily="34" charset="0"/>
                <a:sym typeface="Calibri"/>
              </a:rPr>
              <a:t>Pasal  38-46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02916" y="802958"/>
            <a:ext cx="6941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buClr>
                <a:schemeClr val="dk1"/>
              </a:buClr>
              <a:buSzPts val="3200"/>
            </a:pPr>
            <a:r>
              <a:rPr lang="en-US" sz="2400" b="1" dirty="0">
                <a:solidFill>
                  <a:schemeClr val="dk1"/>
                </a:solidFill>
                <a:latin typeface="Arial" pitchFamily="34" charset="0"/>
                <a:ea typeface="Rockwell"/>
                <a:cs typeface="Arial" pitchFamily="34" charset="0"/>
                <a:sym typeface="Rockwell"/>
              </a:rPr>
              <a:t>TAHAPAN PERSIAPAN PEMILIHAN PENYEDIA</a:t>
            </a:r>
          </a:p>
        </p:txBody>
      </p:sp>
      <p:grpSp>
        <p:nvGrpSpPr>
          <p:cNvPr id="20" name="Google Shape;770;p50"/>
          <p:cNvGrpSpPr/>
          <p:nvPr/>
        </p:nvGrpSpPr>
        <p:grpSpPr>
          <a:xfrm>
            <a:off x="812802" y="2413001"/>
            <a:ext cx="10279341" cy="3971876"/>
            <a:chOff x="2837" y="775088"/>
            <a:chExt cx="9013132" cy="3298493"/>
          </a:xfrm>
        </p:grpSpPr>
        <p:sp>
          <p:nvSpPr>
            <p:cNvPr id="21" name="Google Shape;771;p50"/>
            <p:cNvSpPr/>
            <p:nvPr/>
          </p:nvSpPr>
          <p:spPr>
            <a:xfrm rot="5400000">
              <a:off x="334444" y="2261685"/>
              <a:ext cx="998851" cy="1662066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chemeClr val="accent3"/>
            </a:solidFill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133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Google Shape;772;p50"/>
            <p:cNvSpPr/>
            <p:nvPr/>
          </p:nvSpPr>
          <p:spPr>
            <a:xfrm>
              <a:off x="167711" y="2758285"/>
              <a:ext cx="1500523" cy="13152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133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Google Shape;773;p50"/>
            <p:cNvSpPr txBox="1"/>
            <p:nvPr/>
          </p:nvSpPr>
          <p:spPr>
            <a:xfrm>
              <a:off x="167711" y="2758285"/>
              <a:ext cx="1500523" cy="13152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600" tIns="101600" rIns="101600" bIns="101600" anchor="t" anchorCtr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2133" dirty="0" err="1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Metode</a:t>
              </a:r>
              <a:r>
                <a:rPr lang="en-US" sz="2133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</a:t>
              </a:r>
              <a:r>
                <a:rPr lang="en-US" sz="2133" dirty="0" err="1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Pemilihan</a:t>
              </a:r>
              <a:r>
                <a:rPr lang="en-US" sz="2133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</a:t>
              </a:r>
              <a:endParaRPr sz="2133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24" name="Google Shape;774;p50"/>
            <p:cNvSpPr/>
            <p:nvPr/>
          </p:nvSpPr>
          <p:spPr>
            <a:xfrm>
              <a:off x="1385117" y="2139322"/>
              <a:ext cx="283117" cy="283117"/>
            </a:xfrm>
            <a:prstGeom prst="triangle">
              <a:avLst>
                <a:gd name="adj" fmla="val 100000"/>
              </a:avLst>
            </a:prstGeom>
            <a:solidFill>
              <a:srgbClr val="73B759"/>
            </a:solidFill>
            <a:ln w="25400" cap="flat" cmpd="sng">
              <a:solidFill>
                <a:srgbClr val="73B7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133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Google Shape;775;p50"/>
            <p:cNvSpPr/>
            <p:nvPr/>
          </p:nvSpPr>
          <p:spPr>
            <a:xfrm rot="5400000">
              <a:off x="2171378" y="1807134"/>
              <a:ext cx="998851" cy="1662066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rgbClr val="5AB463"/>
            </a:solidFill>
            <a:ln w="25400" cap="flat" cmpd="sng">
              <a:solidFill>
                <a:srgbClr val="5AB4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133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Google Shape;776;p50"/>
            <p:cNvSpPr/>
            <p:nvPr/>
          </p:nvSpPr>
          <p:spPr>
            <a:xfrm>
              <a:off x="2164285" y="2371445"/>
              <a:ext cx="1387173" cy="13152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133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Google Shape;777;p50"/>
            <p:cNvSpPr txBox="1"/>
            <p:nvPr/>
          </p:nvSpPr>
          <p:spPr>
            <a:xfrm>
              <a:off x="2164285" y="2371445"/>
              <a:ext cx="1387173" cy="13152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600" tIns="101600" rIns="101600" bIns="101600" anchor="t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133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Metode Evaluasi Penawaran </a:t>
              </a:r>
              <a:endParaRPr sz="2133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29" name="Google Shape;778;p50"/>
            <p:cNvSpPr/>
            <p:nvPr/>
          </p:nvSpPr>
          <p:spPr>
            <a:xfrm>
              <a:off x="3222051" y="1684771"/>
              <a:ext cx="283117" cy="283117"/>
            </a:xfrm>
            <a:prstGeom prst="triangle">
              <a:avLst>
                <a:gd name="adj" fmla="val 100000"/>
              </a:avLst>
            </a:prstGeom>
            <a:solidFill>
              <a:srgbClr val="5CB186"/>
            </a:solidFill>
            <a:ln w="25400" cap="flat" cmpd="sng">
              <a:solidFill>
                <a:srgbClr val="5CB1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133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" name="Google Shape;779;p50"/>
            <p:cNvSpPr/>
            <p:nvPr/>
          </p:nvSpPr>
          <p:spPr>
            <a:xfrm rot="5400000">
              <a:off x="4008312" y="1352583"/>
              <a:ext cx="998851" cy="1662066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rgbClr val="5DAEA5"/>
            </a:solidFill>
            <a:ln w="25400" cap="flat" cmpd="sng">
              <a:solidFill>
                <a:srgbClr val="5DAE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133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Google Shape;780;p50"/>
            <p:cNvSpPr/>
            <p:nvPr/>
          </p:nvSpPr>
          <p:spPr>
            <a:xfrm>
              <a:off x="3739821" y="1849183"/>
              <a:ext cx="1704039" cy="13152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133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Google Shape;781;p50"/>
            <p:cNvSpPr txBox="1"/>
            <p:nvPr/>
          </p:nvSpPr>
          <p:spPr>
            <a:xfrm>
              <a:off x="3739821" y="1849183"/>
              <a:ext cx="1704039" cy="13152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600" tIns="101600" rIns="101600" bIns="101600" anchor="t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133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Metode Penyampaian Dokumen Penawaran </a:t>
              </a:r>
              <a:endParaRPr sz="2133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33" name="Google Shape;782;p50"/>
            <p:cNvSpPr/>
            <p:nvPr/>
          </p:nvSpPr>
          <p:spPr>
            <a:xfrm>
              <a:off x="5058984" y="1230220"/>
              <a:ext cx="283117" cy="283117"/>
            </a:xfrm>
            <a:prstGeom prst="triangle">
              <a:avLst>
                <a:gd name="adj" fmla="val 100000"/>
              </a:avLst>
            </a:prstGeom>
            <a:solidFill>
              <a:srgbClr val="5F95AA"/>
            </a:solidFill>
            <a:ln w="25400" cap="flat" cmpd="sng">
              <a:solidFill>
                <a:srgbClr val="5F95A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133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" name="Google Shape;783;p50"/>
            <p:cNvSpPr/>
            <p:nvPr/>
          </p:nvSpPr>
          <p:spPr>
            <a:xfrm rot="5400000">
              <a:off x="5845245" y="898032"/>
              <a:ext cx="998851" cy="1662066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rgbClr val="6078A8"/>
            </a:solidFill>
            <a:ln w="25400" cap="flat" cmpd="sng">
              <a:solidFill>
                <a:srgbClr val="6078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133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" name="Google Shape;784;p50"/>
            <p:cNvSpPr/>
            <p:nvPr/>
          </p:nvSpPr>
          <p:spPr>
            <a:xfrm>
              <a:off x="5678512" y="1394632"/>
              <a:ext cx="1500523" cy="13152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133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" name="Google Shape;785;p50"/>
            <p:cNvSpPr txBox="1"/>
            <p:nvPr/>
          </p:nvSpPr>
          <p:spPr>
            <a:xfrm>
              <a:off x="5678511" y="1394632"/>
              <a:ext cx="1500523" cy="13152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600" tIns="101600" rIns="101600" bIns="101600" anchor="t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133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Kualifikasi</a:t>
              </a:r>
              <a:endParaRPr sz="2133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39" name="Google Shape;786;p50"/>
            <p:cNvSpPr/>
            <p:nvPr/>
          </p:nvSpPr>
          <p:spPr>
            <a:xfrm>
              <a:off x="6895918" y="775669"/>
              <a:ext cx="283117" cy="283117"/>
            </a:xfrm>
            <a:prstGeom prst="triangle">
              <a:avLst>
                <a:gd name="adj" fmla="val 100000"/>
              </a:avLst>
            </a:prstGeom>
            <a:solidFill>
              <a:srgbClr val="6562A4"/>
            </a:solidFill>
            <a:ln w="25400" cap="flat" cmpd="sng">
              <a:solidFill>
                <a:srgbClr val="6562A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133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" name="Google Shape;787;p50"/>
            <p:cNvSpPr/>
            <p:nvPr/>
          </p:nvSpPr>
          <p:spPr>
            <a:xfrm rot="5400000">
              <a:off x="7682179" y="443481"/>
              <a:ext cx="998851" cy="1662066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rgbClr val="7F63A1"/>
            </a:solidFill>
            <a:ln w="25400" cap="flat" cmpd="sng">
              <a:solidFill>
                <a:srgbClr val="7F63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133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1" name="Google Shape;788;p50"/>
            <p:cNvSpPr/>
            <p:nvPr/>
          </p:nvSpPr>
          <p:spPr>
            <a:xfrm>
              <a:off x="7515446" y="940081"/>
              <a:ext cx="1500523" cy="13152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133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" name="Google Shape;789;p50"/>
            <p:cNvSpPr txBox="1"/>
            <p:nvPr/>
          </p:nvSpPr>
          <p:spPr>
            <a:xfrm>
              <a:off x="7515446" y="940081"/>
              <a:ext cx="1500523" cy="13152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600" tIns="101600" rIns="101600" bIns="101600" anchor="t" anchorCtr="0">
              <a:noAutofit/>
            </a:bodyPr>
            <a:lstStyle/>
            <a:p>
              <a:pPr lvl="0" algn="ctr">
                <a:lnSpc>
                  <a:spcPct val="90000"/>
                </a:lnSpc>
              </a:pPr>
              <a:r>
                <a:rPr lang="en-US" sz="2133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Jadwal Pemilihan</a:t>
              </a:r>
              <a:endParaRPr sz="2133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endParaRPr>
            </a:p>
          </p:txBody>
        </p:sp>
      </p:grpSp>
      <p:sp>
        <p:nvSpPr>
          <p:cNvPr id="43" name="Google Shape;790;p50"/>
          <p:cNvSpPr/>
          <p:nvPr/>
        </p:nvSpPr>
        <p:spPr>
          <a:xfrm>
            <a:off x="1758949" y="1600201"/>
            <a:ext cx="5454651" cy="785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16933">
              <a:lnSpc>
                <a:spcPct val="150000"/>
              </a:lnSpc>
            </a:pPr>
            <a:r>
              <a:rPr lang="en-US" sz="2133" dirty="0" err="1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Pokja</a:t>
            </a:r>
            <a:r>
              <a:rPr lang="en-US" sz="2133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 Pemilihan Menetapkan:</a:t>
            </a:r>
            <a:endParaRPr sz="2133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406400" y="1295401"/>
            <a:ext cx="1422400" cy="1338729"/>
            <a:chOff x="0" y="2647950"/>
            <a:chExt cx="1295400" cy="1219200"/>
          </a:xfrm>
        </p:grpSpPr>
        <p:sp>
          <p:nvSpPr>
            <p:cNvPr id="46" name="Oval 45"/>
            <p:cNvSpPr/>
            <p:nvPr/>
          </p:nvSpPr>
          <p:spPr>
            <a:xfrm>
              <a:off x="0" y="2647950"/>
              <a:ext cx="1295400" cy="12192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47" name="Google Shape;863;p53"/>
            <p:cNvPicPr preferRelativeResize="0"/>
            <p:nvPr/>
          </p:nvPicPr>
          <p:blipFill rotWithShape="1">
            <a:blip r:embed="rId4" cstate="print">
              <a:alphaModFix/>
            </a:blip>
            <a:srcRect/>
            <a:stretch/>
          </p:blipFill>
          <p:spPr>
            <a:xfrm>
              <a:off x="241300" y="2800350"/>
              <a:ext cx="838200" cy="9144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5161700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508000" y="1"/>
            <a:ext cx="96520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PERSIAPAN PBJ MELALUI PENYEDIA</a:t>
            </a:r>
          </a:p>
        </p:txBody>
      </p:sp>
      <p:grpSp>
        <p:nvGrpSpPr>
          <p:cNvPr id="2" name="Group 65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" name="Group 14"/>
          <p:cNvGrpSpPr/>
          <p:nvPr/>
        </p:nvGrpSpPr>
        <p:grpSpPr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16" name="Rounded Rectangle 15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261601" y="6172200"/>
            <a:ext cx="18312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chemeClr val="lt1"/>
              </a:buClr>
              <a:buSzPts val="1600"/>
            </a:pPr>
            <a:r>
              <a:rPr lang="en-US" sz="1600" dirty="0">
                <a:latin typeface="Arial" pitchFamily="34" charset="0"/>
                <a:ea typeface="Calibri"/>
                <a:cs typeface="Arial" pitchFamily="34" charset="0"/>
                <a:sym typeface="Calibri"/>
              </a:rPr>
              <a:t>Pasal  38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04981" y="802958"/>
            <a:ext cx="4537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buClr>
                <a:schemeClr val="dk1"/>
              </a:buClr>
              <a:buSzPts val="3200"/>
            </a:pPr>
            <a:r>
              <a:rPr lang="en-US" sz="2400" b="1" dirty="0">
                <a:solidFill>
                  <a:schemeClr val="dk1"/>
                </a:solidFill>
                <a:latin typeface="Arial" pitchFamily="34" charset="0"/>
                <a:ea typeface="Rockwell"/>
                <a:cs typeface="Arial" pitchFamily="34" charset="0"/>
                <a:sym typeface="Rockwell"/>
              </a:rPr>
              <a:t>METODE PEMILIHAN B/PK/JL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304800" y="1397000"/>
            <a:ext cx="11887200" cy="5080003"/>
            <a:chOff x="382588" y="1190625"/>
            <a:chExt cx="9920826" cy="5743040"/>
          </a:xfrm>
        </p:grpSpPr>
        <p:grpSp>
          <p:nvGrpSpPr>
            <p:cNvPr id="45" name="Google Shape;798;p51"/>
            <p:cNvGrpSpPr/>
            <p:nvPr/>
          </p:nvGrpSpPr>
          <p:grpSpPr>
            <a:xfrm>
              <a:off x="412750" y="6241982"/>
              <a:ext cx="2759075" cy="691683"/>
              <a:chOff x="619539" y="6017950"/>
              <a:chExt cx="2648769" cy="690603"/>
            </a:xfrm>
          </p:grpSpPr>
          <p:pic>
            <p:nvPicPr>
              <p:cNvPr id="72" name="Google Shape;799;p51"/>
              <p:cNvPicPr preferRelativeResize="0"/>
              <p:nvPr/>
            </p:nvPicPr>
            <p:blipFill rotWithShape="1">
              <a:blip r:embed="rId4" cstate="print">
                <a:alphaModFix/>
              </a:blip>
              <a:srcRect/>
              <a:stretch/>
            </p:blipFill>
            <p:spPr>
              <a:xfrm>
                <a:off x="619539" y="6022239"/>
                <a:ext cx="2648769" cy="68631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3" name="Google Shape;800;p51"/>
              <p:cNvSpPr/>
              <p:nvPr/>
            </p:nvSpPr>
            <p:spPr>
              <a:xfrm>
                <a:off x="1369362" y="6017950"/>
                <a:ext cx="1060727" cy="461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algn="ctr"/>
                <a:r>
                  <a:rPr lang="en-US" sz="1867" b="1" dirty="0">
                    <a:solidFill>
                      <a:schemeClr val="lt1"/>
                    </a:solidFill>
                    <a:latin typeface="Arial" pitchFamily="34" charset="0"/>
                    <a:ea typeface="Calibri"/>
                    <a:cs typeface="Arial" pitchFamily="34" charset="0"/>
                    <a:sym typeface="Calibri"/>
                  </a:rPr>
                  <a:t>Tender</a:t>
                </a:r>
                <a:endParaRPr sz="1867" b="1" dirty="0">
                  <a:solidFill>
                    <a:schemeClr val="lt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endParaRPr>
              </a:p>
            </p:txBody>
          </p:sp>
        </p:grpSp>
        <p:grpSp>
          <p:nvGrpSpPr>
            <p:cNvPr id="48" name="Google Shape;801;p51"/>
            <p:cNvGrpSpPr/>
            <p:nvPr/>
          </p:nvGrpSpPr>
          <p:grpSpPr>
            <a:xfrm>
              <a:off x="382588" y="3021013"/>
              <a:ext cx="2789237" cy="1831975"/>
              <a:chOff x="573993" y="3164371"/>
              <a:chExt cx="2717965" cy="1547242"/>
            </a:xfrm>
          </p:grpSpPr>
          <p:pic>
            <p:nvPicPr>
              <p:cNvPr id="70" name="Google Shape;802;p51"/>
              <p:cNvPicPr preferRelativeResize="0"/>
              <p:nvPr/>
            </p:nvPicPr>
            <p:blipFill rotWithShape="1">
              <a:blip r:embed="rId5" cstate="print">
                <a:alphaModFix/>
              </a:blip>
              <a:srcRect/>
              <a:stretch/>
            </p:blipFill>
            <p:spPr>
              <a:xfrm>
                <a:off x="573993" y="3164371"/>
                <a:ext cx="2717965" cy="154724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1" name="Google Shape;803;p51"/>
              <p:cNvSpPr/>
              <p:nvPr/>
            </p:nvSpPr>
            <p:spPr>
              <a:xfrm>
                <a:off x="1030338" y="3377552"/>
                <a:ext cx="1698535" cy="831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algn="ctr"/>
                <a:r>
                  <a:rPr lang="en-US" sz="1867" b="1" dirty="0">
                    <a:solidFill>
                      <a:schemeClr val="lt1"/>
                    </a:solidFill>
                    <a:latin typeface="Arial" pitchFamily="34" charset="0"/>
                    <a:ea typeface="Calibri"/>
                    <a:cs typeface="Arial" pitchFamily="34" charset="0"/>
                    <a:sym typeface="Calibri"/>
                  </a:rPr>
                  <a:t>Penunjukan</a:t>
                </a:r>
                <a:endParaRPr sz="1867" dirty="0">
                  <a:latin typeface="Arial" pitchFamily="34" charset="0"/>
                  <a:cs typeface="Arial" pitchFamily="34" charset="0"/>
                </a:endParaRPr>
              </a:p>
              <a:p>
                <a:pPr algn="ctr"/>
                <a:r>
                  <a:rPr lang="en-US" sz="1867" b="1" dirty="0">
                    <a:solidFill>
                      <a:schemeClr val="lt1"/>
                    </a:solidFill>
                    <a:latin typeface="Arial" pitchFamily="34" charset="0"/>
                    <a:ea typeface="Calibri"/>
                    <a:cs typeface="Arial" pitchFamily="34" charset="0"/>
                    <a:sym typeface="Calibri"/>
                  </a:rPr>
                  <a:t>Langsung</a:t>
                </a:r>
                <a:endParaRPr sz="1867" dirty="0">
                  <a:solidFill>
                    <a:schemeClr val="lt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endParaRPr>
              </a:p>
            </p:txBody>
          </p:sp>
        </p:grpSp>
        <p:sp>
          <p:nvSpPr>
            <p:cNvPr id="49" name="Google Shape;804;p51"/>
            <p:cNvSpPr/>
            <p:nvPr/>
          </p:nvSpPr>
          <p:spPr>
            <a:xfrm>
              <a:off x="7246938" y="5364163"/>
              <a:ext cx="1522412" cy="80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r>
                <a:rPr lang="en-US" sz="1867" b="1">
                  <a:solidFill>
                    <a:schemeClr val="lt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Pelelangan</a:t>
              </a:r>
              <a:endParaRPr sz="1867">
                <a:latin typeface="Arial" pitchFamily="34" charset="0"/>
                <a:cs typeface="Arial" pitchFamily="34" charset="0"/>
              </a:endParaRPr>
            </a:p>
            <a:p>
              <a:r>
                <a:rPr lang="en-US" sz="1867" b="1">
                  <a:solidFill>
                    <a:schemeClr val="lt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Sederhana</a:t>
              </a:r>
              <a:endParaRPr sz="1867">
                <a:solidFill>
                  <a:schemeClr val="lt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endParaRPr>
            </a:p>
          </p:txBody>
        </p:sp>
        <p:grpSp>
          <p:nvGrpSpPr>
            <p:cNvPr id="50" name="Google Shape;805;p51"/>
            <p:cNvGrpSpPr/>
            <p:nvPr/>
          </p:nvGrpSpPr>
          <p:grpSpPr>
            <a:xfrm>
              <a:off x="382588" y="1190625"/>
              <a:ext cx="2741612" cy="762000"/>
              <a:chOff x="542069" y="1347167"/>
              <a:chExt cx="2741700" cy="761937"/>
            </a:xfrm>
          </p:grpSpPr>
          <p:pic>
            <p:nvPicPr>
              <p:cNvPr id="64" name="Google Shape;806;p51"/>
              <p:cNvPicPr preferRelativeResize="0"/>
              <p:nvPr/>
            </p:nvPicPr>
            <p:blipFill rotWithShape="1">
              <a:blip r:embed="rId6" cstate="print">
                <a:alphaModFix/>
              </a:blip>
              <a:srcRect/>
              <a:stretch/>
            </p:blipFill>
            <p:spPr>
              <a:xfrm>
                <a:off x="542069" y="1347167"/>
                <a:ext cx="2741700" cy="76193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6" name="Google Shape;807;p51"/>
              <p:cNvSpPr/>
              <p:nvPr/>
            </p:nvSpPr>
            <p:spPr>
              <a:xfrm>
                <a:off x="1175501" y="1439234"/>
                <a:ext cx="1835209" cy="4603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r>
                  <a:rPr lang="en-US" sz="1867" b="1" i="1" dirty="0">
                    <a:solidFill>
                      <a:schemeClr val="lt1"/>
                    </a:solidFill>
                    <a:latin typeface="Arial" pitchFamily="34" charset="0"/>
                    <a:ea typeface="Calibri"/>
                    <a:cs typeface="Arial" pitchFamily="34" charset="0"/>
                    <a:sym typeface="Calibri"/>
                  </a:rPr>
                  <a:t>E-Purchasing</a:t>
                </a:r>
                <a:endParaRPr sz="1867" i="1" dirty="0">
                  <a:solidFill>
                    <a:schemeClr val="lt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endParaRPr>
              </a:p>
            </p:txBody>
          </p:sp>
        </p:grpSp>
        <p:grpSp>
          <p:nvGrpSpPr>
            <p:cNvPr id="51" name="Google Shape;808;p51"/>
            <p:cNvGrpSpPr/>
            <p:nvPr/>
          </p:nvGrpSpPr>
          <p:grpSpPr>
            <a:xfrm>
              <a:off x="382588" y="5306478"/>
              <a:ext cx="2757487" cy="774701"/>
              <a:chOff x="609915" y="5128365"/>
              <a:chExt cx="2685215" cy="774142"/>
            </a:xfrm>
          </p:grpSpPr>
          <p:pic>
            <p:nvPicPr>
              <p:cNvPr id="62" name="Google Shape;809;p51"/>
              <p:cNvPicPr preferRelativeResize="0"/>
              <p:nvPr/>
            </p:nvPicPr>
            <p:blipFill rotWithShape="1">
              <a:blip r:embed="rId7" cstate="print">
                <a:alphaModFix/>
              </a:blip>
              <a:srcRect/>
              <a:stretch/>
            </p:blipFill>
            <p:spPr>
              <a:xfrm>
                <a:off x="609915" y="5128365"/>
                <a:ext cx="2685215" cy="77414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3" name="Google Shape;810;p51"/>
              <p:cNvSpPr/>
              <p:nvPr/>
            </p:nvSpPr>
            <p:spPr>
              <a:xfrm>
                <a:off x="1084504" y="5144968"/>
                <a:ext cx="1870530" cy="4616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algn="ctr"/>
                <a:r>
                  <a:rPr lang="en-US" sz="1867" b="1" dirty="0">
                    <a:solidFill>
                      <a:schemeClr val="lt1"/>
                    </a:solidFill>
                    <a:latin typeface="Arial" pitchFamily="34" charset="0"/>
                    <a:ea typeface="Calibri"/>
                    <a:cs typeface="Arial" pitchFamily="34" charset="0"/>
                    <a:sym typeface="Calibri"/>
                  </a:rPr>
                  <a:t>Tender Cepat</a:t>
                </a:r>
                <a:endParaRPr sz="1867" b="1" dirty="0">
                  <a:solidFill>
                    <a:schemeClr val="lt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endParaRPr>
              </a:p>
            </p:txBody>
          </p:sp>
        </p:grpSp>
        <p:sp>
          <p:nvSpPr>
            <p:cNvPr id="52" name="Google Shape;811;p51"/>
            <p:cNvSpPr/>
            <p:nvPr/>
          </p:nvSpPr>
          <p:spPr>
            <a:xfrm>
              <a:off x="3111500" y="3008313"/>
              <a:ext cx="2532063" cy="3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marL="380990" indent="-380990">
                <a:lnSpc>
                  <a:spcPct val="90000"/>
                </a:lnSpc>
                <a:buClr>
                  <a:schemeClr val="dk1"/>
                </a:buClr>
                <a:buSzPts val="2000"/>
                <a:buFont typeface="Noto Sans Symbols"/>
                <a:buChar char="❖"/>
              </a:pPr>
              <a:r>
                <a:rPr lang="en-US" sz="1867" b="1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Keadaan Tertentu</a:t>
              </a:r>
              <a:endParaRPr sz="1867" b="1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53" name="Google Shape;812;p51"/>
            <p:cNvSpPr/>
            <p:nvPr/>
          </p:nvSpPr>
          <p:spPr>
            <a:xfrm>
              <a:off x="3060700" y="6379625"/>
              <a:ext cx="5767388" cy="369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marL="380990" indent="-380990">
                <a:lnSpc>
                  <a:spcPct val="90000"/>
                </a:lnSpc>
                <a:buClr>
                  <a:schemeClr val="dk1"/>
                </a:buClr>
                <a:buSzPts val="2000"/>
                <a:buFont typeface="Noto Sans Symbols"/>
                <a:buChar char="❖"/>
              </a:pPr>
              <a:r>
                <a:rPr lang="en-US" sz="1867" b="1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Jika tidak dapat menggunakan metode lainnya</a:t>
              </a:r>
              <a:endParaRPr sz="1867" b="1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54" name="Google Shape;813;p51"/>
            <p:cNvSpPr/>
            <p:nvPr/>
          </p:nvSpPr>
          <p:spPr>
            <a:xfrm>
              <a:off x="3111500" y="5308064"/>
              <a:ext cx="6129338" cy="6461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marL="380990" indent="-380990">
                <a:lnSpc>
                  <a:spcPct val="90000"/>
                </a:lnSpc>
                <a:buClr>
                  <a:schemeClr val="dk1"/>
                </a:buClr>
                <a:buSzPts val="2000"/>
                <a:buFont typeface="Noto Sans Symbols"/>
                <a:buChar char="❖"/>
              </a:pPr>
              <a:r>
                <a:rPr lang="en-US" sz="1867" b="1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Spek &amp; volume pekerjaan sudah ditentukan rinci</a:t>
              </a:r>
              <a:endParaRPr sz="1867" b="1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endParaRPr>
            </a:p>
            <a:p>
              <a:pPr marL="380990" indent="-380990">
                <a:lnSpc>
                  <a:spcPct val="90000"/>
                </a:lnSpc>
                <a:buClr>
                  <a:schemeClr val="dk1"/>
                </a:buClr>
                <a:buSzPts val="2000"/>
                <a:buFont typeface="Noto Sans Symbols"/>
                <a:buChar char="❖"/>
              </a:pPr>
              <a:r>
                <a:rPr lang="en-US" sz="1867" b="1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Pelaku terkualifikasi dalam SIKaP</a:t>
              </a:r>
              <a:endParaRPr sz="1867" b="1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55" name="Google Shape;814;p51"/>
            <p:cNvSpPr/>
            <p:nvPr/>
          </p:nvSpPr>
          <p:spPr>
            <a:xfrm>
              <a:off x="3143250" y="2224088"/>
              <a:ext cx="2532063" cy="369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marL="380990" indent="-380990">
                <a:lnSpc>
                  <a:spcPct val="90000"/>
                </a:lnSpc>
                <a:buClr>
                  <a:schemeClr val="dk1"/>
                </a:buClr>
                <a:buSzPts val="2000"/>
                <a:buFont typeface="Noto Sans Symbols"/>
                <a:buChar char="❖"/>
              </a:pPr>
              <a:r>
                <a:rPr lang="en-US" sz="1867" b="1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Nilai s.d 200 Juta</a:t>
              </a:r>
              <a:endParaRPr sz="1867" b="1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56" name="Google Shape;815;p51"/>
            <p:cNvSpPr/>
            <p:nvPr/>
          </p:nvSpPr>
          <p:spPr>
            <a:xfrm>
              <a:off x="3124200" y="1344614"/>
              <a:ext cx="5030787" cy="4619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marL="380990" indent="-380990">
                <a:lnSpc>
                  <a:spcPct val="90000"/>
                </a:lnSpc>
                <a:buClr>
                  <a:schemeClr val="dk1"/>
                </a:buClr>
                <a:buSzPts val="2000"/>
                <a:buFont typeface="Noto Sans Symbols"/>
                <a:buChar char="❖"/>
              </a:pPr>
              <a:r>
                <a:rPr lang="en-US" sz="1867" b="1" dirty="0"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Katalog elektronik </a:t>
              </a:r>
              <a:r>
                <a:rPr lang="en-US" sz="1867" b="1" dirty="0" err="1"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atau</a:t>
              </a:r>
              <a:r>
                <a:rPr lang="en-US" sz="1867" b="1" dirty="0"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</a:t>
              </a:r>
              <a:r>
                <a:rPr lang="en-US" sz="1867" b="1" dirty="0" err="1"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toko</a:t>
              </a:r>
              <a:r>
                <a:rPr lang="en-US" sz="1867" b="1" dirty="0"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daring</a:t>
              </a:r>
              <a:endParaRPr sz="1867" b="1" dirty="0">
                <a:latin typeface="Arial" pitchFamily="34" charset="0"/>
                <a:ea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57" name="Google Shape;816;p51"/>
            <p:cNvSpPr/>
            <p:nvPr/>
          </p:nvSpPr>
          <p:spPr>
            <a:xfrm>
              <a:off x="3171825" y="3300413"/>
              <a:ext cx="3727450" cy="1630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marL="380990" indent="-380990">
                <a:buClr>
                  <a:schemeClr val="dk1"/>
                </a:buClr>
                <a:buSzPts val="2000"/>
                <a:buFont typeface="Noto Sans Symbols"/>
                <a:buChar char="▪"/>
              </a:pPr>
              <a:r>
                <a:rPr lang="en-US" sz="1867" dirty="0" err="1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konferensi</a:t>
              </a:r>
              <a:r>
                <a:rPr lang="en-US" sz="1867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</a:t>
              </a:r>
              <a:r>
                <a:rPr lang="en-US" sz="1867" dirty="0" err="1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mendadak</a:t>
              </a:r>
              <a:endParaRPr sz="1867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endParaRPr>
            </a:p>
            <a:p>
              <a:pPr marL="380990" indent="-380990">
                <a:buClr>
                  <a:schemeClr val="dk1"/>
                </a:buClr>
                <a:buSzPts val="2000"/>
                <a:buFont typeface="Noto Sans Symbols"/>
                <a:buChar char="▪"/>
              </a:pPr>
              <a:r>
                <a:rPr lang="en-US" sz="1867" dirty="0" err="1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bersifat</a:t>
              </a:r>
              <a:r>
                <a:rPr lang="en-US" sz="1867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</a:t>
              </a:r>
              <a:r>
                <a:rPr lang="en-US" sz="1867" dirty="0" err="1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rahasia</a:t>
              </a:r>
              <a:endParaRPr sz="1867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endParaRPr>
            </a:p>
            <a:p>
              <a:pPr marL="380990" indent="-380990">
                <a:buClr>
                  <a:schemeClr val="dk1"/>
                </a:buClr>
                <a:buSzPts val="2000"/>
                <a:buFont typeface="Noto Sans Symbols"/>
                <a:buChar char="▪"/>
              </a:pPr>
              <a:r>
                <a:rPr lang="en-US" sz="1867" dirty="0" err="1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Pertahanan</a:t>
              </a:r>
              <a:r>
                <a:rPr lang="en-US" sz="1867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negara</a:t>
              </a:r>
              <a:endParaRPr sz="1867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endParaRPr>
            </a:p>
            <a:p>
              <a:pPr marL="380990" indent="-380990">
                <a:buClr>
                  <a:schemeClr val="dk1"/>
                </a:buClr>
                <a:buSzPts val="2000"/>
                <a:buFont typeface="Noto Sans Symbols"/>
                <a:buChar char="▪"/>
              </a:pPr>
              <a:r>
                <a:rPr lang="en-US" sz="1867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Satu </a:t>
              </a:r>
              <a:r>
                <a:rPr lang="en-US" sz="1867" dirty="0" err="1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kesatuan</a:t>
              </a:r>
              <a:r>
                <a:rPr lang="en-US" sz="1867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</a:t>
              </a:r>
              <a:r>
                <a:rPr lang="en-US" sz="1867" dirty="0" err="1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konstruksi</a:t>
              </a:r>
              <a:endParaRPr sz="1867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endParaRPr>
            </a:p>
            <a:p>
              <a:pPr marL="380990" indent="-380990">
                <a:buClr>
                  <a:schemeClr val="dk1"/>
                </a:buClr>
                <a:buSzPts val="2000"/>
                <a:buFont typeface="Noto Sans Symbols"/>
                <a:buChar char="▪"/>
              </a:pPr>
              <a:r>
                <a:rPr lang="en-US" sz="1867" dirty="0" err="1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Hanya</a:t>
              </a:r>
              <a:r>
                <a:rPr lang="en-US" sz="1867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1 </a:t>
              </a:r>
              <a:r>
                <a:rPr lang="en-US" sz="1867" dirty="0" err="1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pelaku</a:t>
              </a:r>
              <a:r>
                <a:rPr lang="en-US" sz="1867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</a:t>
              </a:r>
              <a:r>
                <a:rPr lang="en-US" sz="1867" dirty="0" err="1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usaha</a:t>
              </a:r>
              <a:r>
                <a:rPr lang="en-US" sz="1867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</a:t>
              </a:r>
              <a:r>
                <a:rPr lang="en-US" sz="1867" dirty="0" err="1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yg</a:t>
              </a:r>
              <a:r>
                <a:rPr lang="en-US" sz="1867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</a:t>
              </a:r>
              <a:r>
                <a:rPr lang="en-US" sz="1867" dirty="0" err="1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mampu</a:t>
              </a:r>
              <a:endParaRPr sz="1867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endParaRPr>
            </a:p>
          </p:txBody>
        </p:sp>
        <p:grpSp>
          <p:nvGrpSpPr>
            <p:cNvPr id="58" name="Google Shape;818;p51"/>
            <p:cNvGrpSpPr/>
            <p:nvPr/>
          </p:nvGrpSpPr>
          <p:grpSpPr>
            <a:xfrm>
              <a:off x="382588" y="2038350"/>
              <a:ext cx="3122612" cy="882650"/>
              <a:chOff x="502229" y="2182865"/>
              <a:chExt cx="3122448" cy="882139"/>
            </a:xfrm>
          </p:grpSpPr>
          <p:pic>
            <p:nvPicPr>
              <p:cNvPr id="60" name="Google Shape;819;p51"/>
              <p:cNvPicPr preferRelativeResize="0"/>
              <p:nvPr/>
            </p:nvPicPr>
            <p:blipFill rotWithShape="1">
              <a:blip r:embed="rId8" cstate="print">
                <a:alphaModFix/>
              </a:blip>
              <a:srcRect/>
              <a:stretch/>
            </p:blipFill>
            <p:spPr>
              <a:xfrm>
                <a:off x="532226" y="2182865"/>
                <a:ext cx="2736082" cy="88213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1" name="Google Shape;820;p51"/>
              <p:cNvSpPr txBox="1"/>
              <p:nvPr/>
            </p:nvSpPr>
            <p:spPr>
              <a:xfrm>
                <a:off x="502229" y="2257435"/>
                <a:ext cx="3122448" cy="4616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algn="ctr"/>
                <a:r>
                  <a:rPr lang="en-US" sz="1867" b="1" dirty="0">
                    <a:solidFill>
                      <a:schemeClr val="lt1"/>
                    </a:solidFill>
                    <a:latin typeface="Arial" pitchFamily="34" charset="0"/>
                    <a:ea typeface="Calibri"/>
                    <a:cs typeface="Arial" pitchFamily="34" charset="0"/>
                    <a:sym typeface="Calibri"/>
                  </a:rPr>
                  <a:t>Pengadaan Langsung</a:t>
                </a:r>
                <a:endParaRPr sz="1867" b="1" dirty="0">
                  <a:solidFill>
                    <a:schemeClr val="lt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endParaRPr>
              </a:p>
            </p:txBody>
          </p:sp>
        </p:grpSp>
        <p:sp>
          <p:nvSpPr>
            <p:cNvPr id="59" name="Google Shape;821;p51"/>
            <p:cNvSpPr txBox="1"/>
            <p:nvPr/>
          </p:nvSpPr>
          <p:spPr>
            <a:xfrm>
              <a:off x="6572505" y="3028397"/>
              <a:ext cx="3730909" cy="16303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marL="380990" indent="-380990">
                <a:buClr>
                  <a:schemeClr val="dk1"/>
                </a:buClr>
                <a:buSzPts val="2000"/>
                <a:buFont typeface="Noto Sans Symbols"/>
                <a:buChar char="▪"/>
              </a:pPr>
              <a:r>
                <a:rPr lang="en-US" sz="1867" dirty="0" err="1"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Benih</a:t>
              </a:r>
              <a:r>
                <a:rPr lang="en-US" sz="1867" dirty="0"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dan </a:t>
              </a:r>
              <a:r>
                <a:rPr lang="en-US" sz="1867" dirty="0" err="1"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Pupuk</a:t>
              </a:r>
              <a:endParaRPr sz="1867" dirty="0">
                <a:latin typeface="Arial" pitchFamily="34" charset="0"/>
                <a:ea typeface="Calibri"/>
                <a:cs typeface="Arial" pitchFamily="34" charset="0"/>
                <a:sym typeface="Calibri"/>
              </a:endParaRPr>
            </a:p>
            <a:p>
              <a:pPr marL="380990" indent="-380990">
                <a:buClr>
                  <a:schemeClr val="dk1"/>
                </a:buClr>
                <a:buSzPts val="2000"/>
                <a:buFont typeface="Noto Sans Symbols"/>
                <a:buChar char="▪"/>
              </a:pPr>
              <a:r>
                <a:rPr lang="en-US" sz="1867" dirty="0" err="1"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Sarpas</a:t>
              </a:r>
              <a:r>
                <a:rPr lang="en-US" sz="1867" dirty="0"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</a:t>
              </a:r>
              <a:r>
                <a:rPr lang="en-US" sz="1867" dirty="0" err="1"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utk</a:t>
              </a:r>
              <a:r>
                <a:rPr lang="en-US" sz="1867" dirty="0"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masyarakat tidak mampu</a:t>
              </a:r>
              <a:endParaRPr sz="1867" dirty="0">
                <a:latin typeface="Arial" pitchFamily="34" charset="0"/>
                <a:ea typeface="Calibri"/>
                <a:cs typeface="Arial" pitchFamily="34" charset="0"/>
                <a:sym typeface="Calibri"/>
              </a:endParaRPr>
            </a:p>
            <a:p>
              <a:pPr marL="380990" indent="-380990">
                <a:buClr>
                  <a:schemeClr val="dk1"/>
                </a:buClr>
                <a:buSzPts val="2000"/>
                <a:buFont typeface="Noto Sans Symbols"/>
                <a:buChar char="▪"/>
              </a:pPr>
              <a:r>
                <a:rPr lang="en-US" sz="1867" dirty="0" err="1"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Hak</a:t>
              </a:r>
              <a:r>
                <a:rPr lang="en-US" sz="1867" dirty="0"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Paten</a:t>
              </a:r>
              <a:endParaRPr sz="1867" dirty="0">
                <a:latin typeface="Arial" pitchFamily="34" charset="0"/>
                <a:cs typeface="Arial" pitchFamily="34" charset="0"/>
              </a:endParaRPr>
            </a:p>
            <a:p>
              <a:pPr marL="380990" indent="-380990">
                <a:buClr>
                  <a:schemeClr val="dk1"/>
                </a:buClr>
                <a:buSzPts val="2000"/>
                <a:buFont typeface="Noto Sans Symbols"/>
                <a:buChar char="▪"/>
              </a:pPr>
              <a:r>
                <a:rPr lang="en-US" sz="1867" dirty="0"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Tender </a:t>
              </a:r>
              <a:r>
                <a:rPr lang="en-US" sz="1867" dirty="0" err="1"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ulang</a:t>
              </a:r>
              <a:r>
                <a:rPr lang="en-US" sz="1867" dirty="0"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</a:t>
              </a:r>
              <a:r>
                <a:rPr lang="en-US" sz="1867" dirty="0" err="1"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gagal</a:t>
              </a:r>
              <a:endParaRPr lang="en-US" sz="1867" dirty="0">
                <a:latin typeface="Arial" pitchFamily="34" charset="0"/>
                <a:ea typeface="Calibri"/>
                <a:cs typeface="Arial" pitchFamily="34" charset="0"/>
                <a:sym typeface="Calibri"/>
              </a:endParaRPr>
            </a:p>
            <a:p>
              <a:pPr marL="380990" indent="-380990">
                <a:buClr>
                  <a:schemeClr val="dk1"/>
                </a:buClr>
                <a:buSzPts val="2000"/>
                <a:buFont typeface="Noto Sans Symbols"/>
                <a:buChar char="▪"/>
              </a:pPr>
              <a:r>
                <a:rPr lang="en-US" sz="1867" dirty="0" err="1"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Melanjutkan</a:t>
              </a:r>
              <a:r>
                <a:rPr lang="en-US" sz="1867" dirty="0"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</a:t>
              </a:r>
              <a:r>
                <a:rPr lang="en-US" sz="1867" dirty="0" err="1"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akibat</a:t>
              </a:r>
              <a:r>
                <a:rPr lang="en-US" sz="1867" dirty="0"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</a:t>
              </a:r>
              <a:r>
                <a:rPr lang="en-US" sz="1867" dirty="0" err="1"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pemutusan</a:t>
              </a:r>
              <a:r>
                <a:rPr lang="en-US" sz="1867" dirty="0"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</a:t>
              </a:r>
              <a:r>
                <a:rPr lang="en-US" sz="1867" dirty="0" err="1"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kontrak</a:t>
              </a:r>
              <a:endParaRPr sz="1867" dirty="0">
                <a:latin typeface="Arial" pitchFamily="34" charset="0"/>
                <a:ea typeface="Calibri"/>
                <a:cs typeface="Arial" pitchFamily="34" charset="0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508000" y="1"/>
            <a:ext cx="96520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PERSIAPAN PBJ MELALUI PENYEDIA</a:t>
            </a:r>
          </a:p>
        </p:txBody>
      </p:sp>
      <p:grpSp>
        <p:nvGrpSpPr>
          <p:cNvPr id="2" name="Group 65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" name="Group 14"/>
          <p:cNvGrpSpPr/>
          <p:nvPr/>
        </p:nvGrpSpPr>
        <p:grpSpPr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16" name="Rounded Rectangle 15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261601" y="6172200"/>
            <a:ext cx="18312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chemeClr val="lt1"/>
              </a:buClr>
              <a:buSzPts val="1600"/>
            </a:pPr>
            <a:r>
              <a:rPr lang="en-US" sz="1600" dirty="0">
                <a:latin typeface="Arial" pitchFamily="34" charset="0"/>
                <a:ea typeface="Calibri"/>
                <a:cs typeface="Arial" pitchFamily="34" charset="0"/>
                <a:sym typeface="Calibri"/>
              </a:rPr>
              <a:t>Pasal  41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58089" y="802958"/>
            <a:ext cx="6431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buClr>
                <a:schemeClr val="dk1"/>
              </a:buClr>
              <a:buSzPts val="3200"/>
            </a:pPr>
            <a:r>
              <a:rPr lang="en-US" sz="2400" b="1" dirty="0">
                <a:solidFill>
                  <a:schemeClr val="dk1"/>
                </a:solidFill>
                <a:latin typeface="Arial" pitchFamily="34" charset="0"/>
                <a:ea typeface="Rockwell"/>
                <a:cs typeface="Arial" pitchFamily="34" charset="0"/>
                <a:sym typeface="Rockwell"/>
              </a:rPr>
              <a:t>METODE PEMILIHAN JASA KONSULTANSI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812800" y="1600201"/>
            <a:ext cx="11074400" cy="4660900"/>
            <a:chOff x="1387475" y="1687513"/>
            <a:chExt cx="8785944" cy="3998912"/>
          </a:xfrm>
        </p:grpSpPr>
        <p:pic>
          <p:nvPicPr>
            <p:cNvPr id="39" name="Google Shape;834;p52"/>
            <p:cNvPicPr preferRelativeResize="0"/>
            <p:nvPr/>
          </p:nvPicPr>
          <p:blipFill rotWithShape="1">
            <a:blip r:embed="rId4" cstate="print">
              <a:alphaModFix/>
            </a:blip>
            <a:srcRect/>
            <a:stretch/>
          </p:blipFill>
          <p:spPr>
            <a:xfrm>
              <a:off x="1443038" y="2660650"/>
              <a:ext cx="2663825" cy="10937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835;p52"/>
            <p:cNvPicPr preferRelativeResize="0"/>
            <p:nvPr/>
          </p:nvPicPr>
          <p:blipFill rotWithShape="1">
            <a:blip r:embed="rId5" cstate="print">
              <a:alphaModFix/>
            </a:blip>
            <a:srcRect/>
            <a:stretch/>
          </p:blipFill>
          <p:spPr>
            <a:xfrm>
              <a:off x="1387475" y="1687513"/>
              <a:ext cx="2687638" cy="774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Google Shape;836;p52"/>
            <p:cNvSpPr/>
            <p:nvPr/>
          </p:nvSpPr>
          <p:spPr>
            <a:xfrm>
              <a:off x="1387475" y="1752600"/>
              <a:ext cx="2852738" cy="460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algn="ctr"/>
              <a:r>
                <a:rPr lang="en-US" sz="1867" b="1" dirty="0">
                  <a:solidFill>
                    <a:schemeClr val="lt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Pengadaan Langsung</a:t>
              </a:r>
              <a:endParaRPr sz="1867" b="1" dirty="0">
                <a:solidFill>
                  <a:schemeClr val="lt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42" name="Google Shape;837;p52"/>
            <p:cNvSpPr/>
            <p:nvPr/>
          </p:nvSpPr>
          <p:spPr>
            <a:xfrm>
              <a:off x="1895475" y="2757764"/>
              <a:ext cx="1758950" cy="862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algn="ctr"/>
              <a:r>
                <a:rPr lang="en-US" sz="1867" b="1" dirty="0">
                  <a:solidFill>
                    <a:schemeClr val="lt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Penunjukan</a:t>
              </a:r>
              <a:endParaRPr sz="1867" dirty="0"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en-US" sz="1867" b="1" dirty="0">
                  <a:solidFill>
                    <a:schemeClr val="lt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Langsung</a:t>
              </a:r>
              <a:endParaRPr sz="1867" dirty="0">
                <a:solidFill>
                  <a:schemeClr val="lt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43" name="Google Shape;838;p52"/>
            <p:cNvSpPr/>
            <p:nvPr/>
          </p:nvSpPr>
          <p:spPr>
            <a:xfrm>
              <a:off x="4159250" y="2608263"/>
              <a:ext cx="2798763" cy="425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marL="380990" indent="-380990">
                <a:lnSpc>
                  <a:spcPct val="90000"/>
                </a:lnSpc>
                <a:buClr>
                  <a:schemeClr val="dk1"/>
                </a:buClr>
                <a:buSzPts val="2400"/>
                <a:buFont typeface="Noto Sans Symbols"/>
                <a:buChar char="❖"/>
              </a:pPr>
              <a:r>
                <a:rPr lang="en-US" sz="1867" b="1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Keadaan Tertentu</a:t>
              </a:r>
              <a:endParaRPr sz="1867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" name="Google Shape;839;p52"/>
            <p:cNvSpPr/>
            <p:nvPr/>
          </p:nvSpPr>
          <p:spPr>
            <a:xfrm>
              <a:off x="4159250" y="1784350"/>
              <a:ext cx="2532063" cy="4238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marL="380990" indent="-380990">
                <a:lnSpc>
                  <a:spcPct val="90000"/>
                </a:lnSpc>
                <a:buClr>
                  <a:schemeClr val="dk1"/>
                </a:buClr>
                <a:buSzPts val="2400"/>
                <a:buFont typeface="Noto Sans Symbols"/>
                <a:buChar char="❖"/>
              </a:pPr>
              <a:r>
                <a:rPr lang="en-US" sz="1867" b="1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≤ 100 juta</a:t>
              </a:r>
              <a:endParaRPr sz="1867" b="1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45" name="Google Shape;840;p52"/>
            <p:cNvSpPr/>
            <p:nvPr/>
          </p:nvSpPr>
          <p:spPr>
            <a:xfrm>
              <a:off x="4456113" y="2892191"/>
              <a:ext cx="2663825" cy="1784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marL="380990" indent="-380990">
                <a:buClr>
                  <a:schemeClr val="dk1"/>
                </a:buClr>
                <a:buSzPts val="2200"/>
                <a:buFont typeface="Noto Sans Symbols"/>
                <a:buChar char="▪"/>
              </a:pPr>
              <a:r>
                <a:rPr lang="en-US" sz="1867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1 </a:t>
              </a:r>
              <a:r>
                <a:rPr lang="en-US" sz="1867" dirty="0" err="1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pelaku</a:t>
              </a:r>
              <a:r>
                <a:rPr lang="en-US" sz="1867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</a:t>
              </a:r>
              <a:r>
                <a:rPr lang="en-US" sz="1867" dirty="0" err="1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usaha</a:t>
              </a:r>
              <a:r>
                <a:rPr lang="en-US" sz="1867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yang </a:t>
              </a:r>
              <a:r>
                <a:rPr lang="en-US" sz="1867" dirty="0" err="1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mampu</a:t>
              </a:r>
              <a:endParaRPr sz="1867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endParaRPr>
            </a:p>
            <a:p>
              <a:pPr marL="380990" indent="-380990">
                <a:buClr>
                  <a:schemeClr val="dk1"/>
                </a:buClr>
                <a:buSzPts val="2200"/>
                <a:buFont typeface="Noto Sans Symbols"/>
                <a:buChar char="▪"/>
              </a:pPr>
              <a:r>
                <a:rPr lang="en-US" sz="1867" dirty="0" err="1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Pemegang</a:t>
              </a:r>
              <a:r>
                <a:rPr lang="en-US" sz="1867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</a:t>
              </a:r>
              <a:r>
                <a:rPr lang="en-US" sz="1867" dirty="0" err="1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hak</a:t>
              </a:r>
              <a:r>
                <a:rPr lang="en-US" sz="1867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</a:t>
              </a:r>
              <a:r>
                <a:rPr lang="en-US" sz="1867" dirty="0" err="1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cipta</a:t>
              </a:r>
              <a:endParaRPr sz="1867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endParaRPr>
            </a:p>
            <a:p>
              <a:pPr marL="380990" indent="-380990">
                <a:buClr>
                  <a:schemeClr val="dk1"/>
                </a:buClr>
                <a:buSzPts val="2200"/>
                <a:buFont typeface="Noto Sans Symbols"/>
                <a:buChar char="▪"/>
              </a:pPr>
              <a:r>
                <a:rPr lang="en-US" sz="1867" dirty="0" err="1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Konsultan</a:t>
              </a:r>
              <a:r>
                <a:rPr lang="en-US" sz="1867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</a:t>
              </a:r>
              <a:r>
                <a:rPr lang="en-US" sz="1867" dirty="0" err="1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hukum</a:t>
              </a:r>
              <a:r>
                <a:rPr lang="en-US" sz="1867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 yang </a:t>
              </a:r>
              <a:r>
                <a:rPr lang="en-US" sz="1867" dirty="0" err="1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segera</a:t>
              </a:r>
              <a:r>
                <a:rPr lang="en-US" sz="1867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dan </a:t>
              </a:r>
              <a:r>
                <a:rPr lang="en-US" sz="1867" dirty="0" err="1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tidak</a:t>
              </a:r>
              <a:r>
                <a:rPr lang="en-US" sz="1867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</a:t>
              </a:r>
              <a:r>
                <a:rPr lang="en-US" sz="1867" dirty="0" err="1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bisa</a:t>
              </a:r>
              <a:r>
                <a:rPr lang="en-US" sz="1867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</a:t>
              </a:r>
              <a:r>
                <a:rPr lang="en-US" sz="1867" dirty="0" err="1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ditunda</a:t>
              </a:r>
              <a:endParaRPr sz="1867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endParaRPr>
            </a:p>
            <a:p>
              <a:pPr marL="380990" indent="-380990">
                <a:buClr>
                  <a:schemeClr val="dk1"/>
                </a:buClr>
                <a:buSzPts val="2200"/>
                <a:buFont typeface="Noto Sans Symbols"/>
                <a:buChar char="▪"/>
              </a:pPr>
              <a:r>
                <a:rPr lang="en-US" sz="1867" i="1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Repeat order </a:t>
              </a:r>
              <a:r>
                <a:rPr lang="en-US" sz="1867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(</a:t>
              </a:r>
              <a:r>
                <a:rPr lang="en-US" sz="1867" dirty="0" err="1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maks</a:t>
              </a:r>
              <a:r>
                <a:rPr lang="en-US" sz="1867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2 kali)</a:t>
              </a:r>
              <a:endParaRPr sz="1867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Google Shape;842;p52"/>
            <p:cNvSpPr/>
            <p:nvPr/>
          </p:nvSpPr>
          <p:spPr>
            <a:xfrm>
              <a:off x="4240213" y="5141913"/>
              <a:ext cx="2532062" cy="4238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marL="380990" indent="-380990">
                <a:lnSpc>
                  <a:spcPct val="90000"/>
                </a:lnSpc>
                <a:buClr>
                  <a:schemeClr val="dk1"/>
                </a:buClr>
                <a:buSzPts val="2400"/>
                <a:buFont typeface="Noto Sans Symbols"/>
                <a:buChar char="❖"/>
              </a:pPr>
              <a:r>
                <a:rPr lang="en-US" sz="1867" b="1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&gt; 100 juta</a:t>
              </a:r>
              <a:endParaRPr sz="1867" b="1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endParaRPr>
            </a:p>
          </p:txBody>
        </p:sp>
        <p:grpSp>
          <p:nvGrpSpPr>
            <p:cNvPr id="47" name="Google Shape;846;p52"/>
            <p:cNvGrpSpPr/>
            <p:nvPr/>
          </p:nvGrpSpPr>
          <p:grpSpPr>
            <a:xfrm>
              <a:off x="1443038" y="4994275"/>
              <a:ext cx="2684462" cy="692150"/>
              <a:chOff x="612552" y="4994886"/>
              <a:chExt cx="2684973" cy="692482"/>
            </a:xfrm>
          </p:grpSpPr>
          <p:pic>
            <p:nvPicPr>
              <p:cNvPr id="50" name="Google Shape;847;p52"/>
              <p:cNvPicPr preferRelativeResize="0"/>
              <p:nvPr/>
            </p:nvPicPr>
            <p:blipFill rotWithShape="1">
              <a:blip r:embed="rId6" cstate="print">
                <a:alphaModFix/>
              </a:blip>
              <a:srcRect/>
              <a:stretch/>
            </p:blipFill>
            <p:spPr>
              <a:xfrm>
                <a:off x="612552" y="4994886"/>
                <a:ext cx="2684973" cy="6924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1" name="Google Shape;848;p52"/>
              <p:cNvSpPr/>
              <p:nvPr/>
            </p:nvSpPr>
            <p:spPr>
              <a:xfrm>
                <a:off x="1481079" y="5025063"/>
                <a:ext cx="1060652" cy="4621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algn="ctr"/>
                <a:r>
                  <a:rPr lang="en-US" sz="1867" b="1">
                    <a:solidFill>
                      <a:schemeClr val="lt1"/>
                    </a:solidFill>
                    <a:latin typeface="Arial" pitchFamily="34" charset="0"/>
                    <a:ea typeface="Calibri"/>
                    <a:cs typeface="Arial" pitchFamily="34" charset="0"/>
                    <a:sym typeface="Calibri"/>
                  </a:rPr>
                  <a:t>Seleksi</a:t>
                </a:r>
                <a:endParaRPr sz="1867">
                  <a:solidFill>
                    <a:schemeClr val="lt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endParaRPr>
              </a:p>
            </p:txBody>
          </p:sp>
        </p:grpSp>
        <p:sp>
          <p:nvSpPr>
            <p:cNvPr id="48" name="Google Shape;840;p52">
              <a:extLst>
                <a:ext uri="{FF2B5EF4-FFF2-40B4-BE49-F238E27FC236}">
                  <a16:creationId xmlns:a16="http://schemas.microsoft.com/office/drawing/2014/main" id="{A28FA710-B3A4-458B-8C2F-D21A6A8FEAE8}"/>
                </a:ext>
              </a:extLst>
            </p:cNvPr>
            <p:cNvSpPr/>
            <p:nvPr/>
          </p:nvSpPr>
          <p:spPr>
            <a:xfrm>
              <a:off x="7145339" y="2954104"/>
              <a:ext cx="3028080" cy="1784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marL="380990" indent="-380990">
                <a:buClr>
                  <a:schemeClr val="dk1"/>
                </a:buClr>
                <a:buSzPts val="2200"/>
                <a:buFont typeface="Noto Sans Symbols"/>
                <a:buChar char="▪"/>
              </a:pPr>
              <a:r>
                <a:rPr lang="en-ID" sz="1867" dirty="0">
                  <a:latin typeface="Arial" pitchFamily="34" charset="0"/>
                  <a:cs typeface="Arial" pitchFamily="34" charset="0"/>
                </a:rPr>
                <a:t>Jasa </a:t>
              </a:r>
              <a:r>
                <a:rPr lang="en-ID" sz="1867" dirty="0" err="1">
                  <a:latin typeface="Arial" pitchFamily="34" charset="0"/>
                  <a:cs typeface="Arial" pitchFamily="34" charset="0"/>
                </a:rPr>
                <a:t>Konsultansi</a:t>
              </a:r>
              <a:r>
                <a:rPr lang="en-ID" sz="1867" dirty="0">
                  <a:latin typeface="Arial" pitchFamily="34" charset="0"/>
                  <a:cs typeface="Arial" pitchFamily="34" charset="0"/>
                </a:rPr>
                <a:t> yang </a:t>
              </a:r>
              <a:r>
                <a:rPr lang="en-ID" sz="1867" dirty="0" err="1">
                  <a:latin typeface="Arial" pitchFamily="34" charset="0"/>
                  <a:cs typeface="Arial" pitchFamily="34" charset="0"/>
                </a:rPr>
                <a:t>setelah</a:t>
              </a:r>
              <a:r>
                <a:rPr lang="en-ID" sz="1867" dirty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ID" sz="1867" dirty="0" err="1">
                  <a:latin typeface="Arial" pitchFamily="34" charset="0"/>
                  <a:cs typeface="Arial" pitchFamily="34" charset="0"/>
                </a:rPr>
                <a:t>dilakukan</a:t>
              </a:r>
              <a:r>
                <a:rPr lang="en-ID" sz="1867" dirty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ID" sz="1867" dirty="0" err="1">
                  <a:latin typeface="Arial" pitchFamily="34" charset="0"/>
                  <a:cs typeface="Arial" pitchFamily="34" charset="0"/>
                </a:rPr>
                <a:t>Seleksi</a:t>
              </a:r>
              <a:r>
                <a:rPr lang="en-ID" sz="1867" dirty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ID" sz="1867" dirty="0" err="1">
                  <a:latin typeface="Arial" pitchFamily="34" charset="0"/>
                  <a:cs typeface="Arial" pitchFamily="34" charset="0"/>
                </a:rPr>
                <a:t>ulang</a:t>
              </a:r>
              <a:r>
                <a:rPr lang="en-ID" sz="1867" dirty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ID" sz="1867" dirty="0" err="1">
                  <a:latin typeface="Arial" pitchFamily="34" charset="0"/>
                  <a:cs typeface="Arial" pitchFamily="34" charset="0"/>
                </a:rPr>
                <a:t>mengalami</a:t>
              </a:r>
              <a:r>
                <a:rPr lang="en-ID" sz="1867" dirty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ID" sz="1867" dirty="0" err="1">
                  <a:latin typeface="Arial" pitchFamily="34" charset="0"/>
                  <a:cs typeface="Arial" pitchFamily="34" charset="0"/>
                </a:rPr>
                <a:t>kegagalan</a:t>
              </a:r>
              <a:r>
                <a:rPr lang="en-ID" sz="1867" dirty="0">
                  <a:latin typeface="Arial" pitchFamily="34" charset="0"/>
                  <a:cs typeface="Arial" pitchFamily="34" charset="0"/>
                </a:rPr>
                <a:t>;</a:t>
              </a:r>
            </a:p>
            <a:p>
              <a:pPr marL="380990" indent="-380990">
                <a:buClr>
                  <a:schemeClr val="dk1"/>
                </a:buClr>
                <a:buSzPts val="2200"/>
                <a:buFont typeface="Noto Sans Symbols"/>
                <a:buChar char="▪"/>
              </a:pPr>
              <a:r>
                <a:rPr lang="en-ID" sz="1867" dirty="0" err="1">
                  <a:latin typeface="Arial" pitchFamily="34" charset="0"/>
                  <a:cs typeface="Arial" pitchFamily="34" charset="0"/>
                </a:rPr>
                <a:t>Melanjutkan</a:t>
              </a:r>
              <a:r>
                <a:rPr lang="en-ID" sz="1867" dirty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ID" sz="1867" dirty="0" err="1">
                  <a:latin typeface="Arial" pitchFamily="34" charset="0"/>
                  <a:cs typeface="Arial" pitchFamily="34" charset="0"/>
                </a:rPr>
                <a:t>pekerjaan</a:t>
              </a:r>
              <a:r>
                <a:rPr lang="en-ID" sz="1867" dirty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ID" sz="1867" dirty="0" err="1">
                  <a:latin typeface="Arial" pitchFamily="34" charset="0"/>
                  <a:cs typeface="Arial" pitchFamily="34" charset="0"/>
                </a:rPr>
                <a:t>akibat</a:t>
              </a:r>
              <a:r>
                <a:rPr lang="en-ID" sz="1867" dirty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ID" sz="1867" dirty="0" err="1">
                  <a:latin typeface="Arial" pitchFamily="34" charset="0"/>
                  <a:cs typeface="Arial" pitchFamily="34" charset="0"/>
                </a:rPr>
                <a:t>pemutusan</a:t>
              </a:r>
              <a:r>
                <a:rPr lang="en-ID" sz="1867" dirty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ID" sz="1867" dirty="0" err="1">
                  <a:latin typeface="Arial" pitchFamily="34" charset="0"/>
                  <a:cs typeface="Arial" pitchFamily="34" charset="0"/>
                </a:rPr>
                <a:t>kontrak</a:t>
              </a:r>
              <a:endParaRPr lang="en-ID" sz="1867" dirty="0">
                <a:latin typeface="Arial" pitchFamily="34" charset="0"/>
                <a:cs typeface="Arial" pitchFamily="34" charset="0"/>
              </a:endParaRPr>
            </a:p>
            <a:p>
              <a:pPr marL="380990" indent="-380990">
                <a:buClr>
                  <a:schemeClr val="dk1"/>
                </a:buClr>
                <a:buSzPts val="2200"/>
                <a:buFont typeface="Noto Sans Symbols"/>
                <a:buChar char="▪"/>
              </a:pPr>
              <a:r>
                <a:rPr lang="en-ID" sz="1867" dirty="0" err="1">
                  <a:latin typeface="Arial" pitchFamily="34" charset="0"/>
                  <a:cs typeface="Arial" pitchFamily="34" charset="0"/>
                </a:rPr>
                <a:t>Bersifat</a:t>
              </a:r>
              <a:r>
                <a:rPr lang="en-ID" sz="1867" dirty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ID" sz="1867" dirty="0" err="1">
                  <a:latin typeface="Arial" pitchFamily="34" charset="0"/>
                  <a:cs typeface="Arial" pitchFamily="34" charset="0"/>
                </a:rPr>
                <a:t>rahasia</a:t>
              </a:r>
              <a:endParaRPr lang="en-ID" sz="1867" dirty="0">
                <a:latin typeface="Arial" pitchFamily="34" charset="0"/>
                <a:cs typeface="Arial" pitchFamily="34" charset="0"/>
              </a:endParaRPr>
            </a:p>
            <a:p>
              <a:pPr marL="380990" indent="-380990">
                <a:buClr>
                  <a:schemeClr val="dk1"/>
                </a:buClr>
                <a:buSzPts val="2200"/>
                <a:buFont typeface="Noto Sans Symbols"/>
                <a:buChar char="▪"/>
              </a:pPr>
              <a:r>
                <a:rPr lang="en-ID" sz="1867" dirty="0">
                  <a:latin typeface="Arial" pitchFamily="34" charset="0"/>
                  <a:cs typeface="Arial" pitchFamily="34" charset="0"/>
                </a:rPr>
                <a:t>Jasa </a:t>
              </a:r>
              <a:r>
                <a:rPr lang="en-ID" sz="1867" dirty="0" err="1">
                  <a:latin typeface="Arial" pitchFamily="34" charset="0"/>
                  <a:cs typeface="Arial" pitchFamily="34" charset="0"/>
                </a:rPr>
                <a:t>ahli</a:t>
              </a:r>
              <a:r>
                <a:rPr lang="en-ID" sz="1867" dirty="0">
                  <a:latin typeface="Arial" pitchFamily="34" charset="0"/>
                  <a:cs typeface="Arial" pitchFamily="34" charset="0"/>
                </a:rPr>
                <a:t> Dewan </a:t>
              </a:r>
              <a:r>
                <a:rPr lang="en-ID" sz="1867" dirty="0" err="1">
                  <a:latin typeface="Arial" pitchFamily="34" charset="0"/>
                  <a:cs typeface="Arial" pitchFamily="34" charset="0"/>
                </a:rPr>
                <a:t>Sengketa</a:t>
              </a:r>
              <a:r>
                <a:rPr lang="en-ID" sz="1867" dirty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ID" sz="1867" dirty="0" err="1">
                  <a:latin typeface="Arial" pitchFamily="34" charset="0"/>
                  <a:cs typeface="Arial" pitchFamily="34" charset="0"/>
                </a:rPr>
                <a:t>Konstruksi</a:t>
              </a:r>
              <a:endParaRPr sz="1867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508000" y="1"/>
            <a:ext cx="96520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PERSIAPAN PBJ MELALUI PENYEDIA</a:t>
            </a:r>
          </a:p>
        </p:txBody>
      </p:sp>
      <p:grpSp>
        <p:nvGrpSpPr>
          <p:cNvPr id="2" name="Group 65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" name="Group 14"/>
          <p:cNvGrpSpPr/>
          <p:nvPr/>
        </p:nvGrpSpPr>
        <p:grpSpPr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16" name="Rounded Rectangle 15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261601" y="6172200"/>
            <a:ext cx="18312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chemeClr val="lt1"/>
              </a:buClr>
              <a:buSzPts val="1600"/>
            </a:pPr>
            <a:r>
              <a:rPr lang="en-US" sz="1600" dirty="0">
                <a:latin typeface="Arial" pitchFamily="34" charset="0"/>
                <a:ea typeface="Calibri"/>
                <a:cs typeface="Arial" pitchFamily="34" charset="0"/>
                <a:sym typeface="Calibri"/>
              </a:rPr>
              <a:t>Pasal  39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72724" y="802958"/>
            <a:ext cx="5202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buClr>
                <a:schemeClr val="dk1"/>
              </a:buClr>
              <a:buSzPts val="3200"/>
            </a:pPr>
            <a:r>
              <a:rPr lang="en-US" sz="2400" b="1" dirty="0">
                <a:solidFill>
                  <a:schemeClr val="dk1"/>
                </a:solidFill>
                <a:latin typeface="Arial" pitchFamily="34" charset="0"/>
                <a:ea typeface="Rockwell"/>
                <a:cs typeface="Arial" pitchFamily="34" charset="0"/>
                <a:sym typeface="Rockwell"/>
              </a:rPr>
              <a:t>METODE EVALUASI PENAWARAN</a:t>
            </a:r>
          </a:p>
          <a:p>
            <a:pPr lvl="0" algn="ctr">
              <a:buClr>
                <a:schemeClr val="dk1"/>
              </a:buClr>
              <a:buSzPts val="3200"/>
            </a:pPr>
            <a:r>
              <a:rPr lang="en-US" sz="2400" b="1" dirty="0">
                <a:solidFill>
                  <a:schemeClr val="dk1"/>
                </a:solidFill>
                <a:latin typeface="Arial" pitchFamily="34" charset="0"/>
                <a:ea typeface="Rockwell"/>
                <a:cs typeface="Arial" pitchFamily="34" charset="0"/>
                <a:sym typeface="Rockwell"/>
              </a:rPr>
              <a:t>PENYEDIA B/PK/JL</a:t>
            </a:r>
          </a:p>
        </p:txBody>
      </p:sp>
      <p:sp>
        <p:nvSpPr>
          <p:cNvPr id="29" name="Google Shape;859;p53"/>
          <p:cNvSpPr/>
          <p:nvPr/>
        </p:nvSpPr>
        <p:spPr>
          <a:xfrm>
            <a:off x="8812488" y="3302141"/>
            <a:ext cx="3074712" cy="86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457189" indent="-457189" algn="r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sz="1867" b="1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Harga </a:t>
            </a:r>
            <a:r>
              <a:rPr lang="en-US" sz="1867" b="1" dirty="0" err="1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Terendah</a:t>
            </a:r>
            <a:endParaRPr lang="en-US" sz="1867" b="1" dirty="0">
              <a:solidFill>
                <a:schemeClr val="dk1"/>
              </a:solidFill>
              <a:latin typeface="Arial" pitchFamily="34" charset="0"/>
              <a:ea typeface="Calibri"/>
              <a:cs typeface="Arial" pitchFamily="34" charset="0"/>
              <a:sym typeface="Calibri"/>
            </a:endParaRPr>
          </a:p>
          <a:p>
            <a:pPr indent="19050" algn="r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sz="1867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Harga menjadi dasar penetapan pemenang diantara penawaran yang memenuhi persyaratan teknis</a:t>
            </a:r>
            <a:endParaRPr sz="1867" dirty="0">
              <a:solidFill>
                <a:schemeClr val="dk1"/>
              </a:solidFill>
              <a:latin typeface="Arial" pitchFamily="34" charset="0"/>
              <a:ea typeface="Calibri"/>
              <a:cs typeface="Arial" pitchFamily="34" charset="0"/>
              <a:sym typeface="Calibri"/>
            </a:endParaRPr>
          </a:p>
        </p:txBody>
      </p:sp>
      <p:sp>
        <p:nvSpPr>
          <p:cNvPr id="31" name="Google Shape;861;p53"/>
          <p:cNvSpPr/>
          <p:nvPr/>
        </p:nvSpPr>
        <p:spPr>
          <a:xfrm>
            <a:off x="4673600" y="3351708"/>
            <a:ext cx="3251200" cy="1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457189" indent="-457189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sz="1867" b="1" dirty="0" err="1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Penilaian</a:t>
            </a:r>
            <a:r>
              <a:rPr lang="en-US" sz="1867" b="1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 BSUE</a:t>
            </a:r>
          </a:p>
          <a:p>
            <a:pPr marL="380990" indent="-380990">
              <a:lnSpc>
                <a:spcPct val="90000"/>
              </a:lnSpc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ID" sz="1867" dirty="0" err="1">
                <a:latin typeface="Arial" pitchFamily="34" charset="0"/>
                <a:cs typeface="Arial" pitchFamily="34" charset="0"/>
              </a:rPr>
              <a:t>digunakan</a:t>
            </a:r>
            <a:r>
              <a:rPr lang="en-ID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ID" sz="1867" dirty="0" err="1">
                <a:latin typeface="Arial" pitchFamily="34" charset="0"/>
                <a:cs typeface="Arial" pitchFamily="34" charset="0"/>
              </a:rPr>
              <a:t>untuk</a:t>
            </a:r>
            <a:r>
              <a:rPr lang="en-ID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ID" sz="1867" dirty="0" err="1">
                <a:latin typeface="Arial" pitchFamily="34" charset="0"/>
                <a:cs typeface="Arial" pitchFamily="34" charset="0"/>
              </a:rPr>
              <a:t>Pengadaan</a:t>
            </a:r>
            <a:r>
              <a:rPr lang="en-ID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ID" sz="1867" dirty="0" err="1">
                <a:latin typeface="Arial" pitchFamily="34" charset="0"/>
                <a:cs typeface="Arial" pitchFamily="34" charset="0"/>
              </a:rPr>
              <a:t>Barang</a:t>
            </a:r>
            <a:endParaRPr lang="en-ID" sz="1867" dirty="0">
              <a:latin typeface="Arial" pitchFamily="34" charset="0"/>
              <a:cs typeface="Arial" pitchFamily="34" charset="0"/>
            </a:endParaRPr>
          </a:p>
          <a:p>
            <a:pPr marL="380990" indent="-380990">
              <a:lnSpc>
                <a:spcPct val="90000"/>
              </a:lnSpc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867" dirty="0" err="1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memperhitungkan</a:t>
            </a:r>
            <a:r>
              <a:rPr lang="en-US" sz="1867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 faktor umur ekonomis, harga, biaya operasional, biaya pemeliharaan, dan nilai sisa dalam jangka waktu operasi tertentu.</a:t>
            </a:r>
            <a:endParaRPr sz="1467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10133287" y="2037534"/>
            <a:ext cx="1219200" cy="1125415"/>
            <a:chOff x="6198219" y="2765502"/>
            <a:chExt cx="1063083" cy="981307"/>
          </a:xfrm>
          <a:solidFill>
            <a:schemeClr val="accent5">
              <a:lumMod val="75000"/>
            </a:schemeClr>
          </a:solidFill>
        </p:grpSpPr>
        <p:sp>
          <p:nvSpPr>
            <p:cNvPr id="37" name="Oval 36"/>
            <p:cNvSpPr/>
            <p:nvPr/>
          </p:nvSpPr>
          <p:spPr>
            <a:xfrm>
              <a:off x="6198219" y="2765502"/>
              <a:ext cx="1063083" cy="981307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8" name="Freeform 229">
              <a:extLst>
                <a:ext uri="{FF2B5EF4-FFF2-40B4-BE49-F238E27FC236}">
                  <a16:creationId xmlns:a16="http://schemas.microsoft.com/office/drawing/2014/main" id="{67D2B1F5-9CAC-4233-AD08-DB3B0A4B41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77000" y="2952750"/>
              <a:ext cx="522288" cy="527050"/>
            </a:xfrm>
            <a:custGeom>
              <a:avLst/>
              <a:gdLst>
                <a:gd name="T0" fmla="*/ 15 w 329"/>
                <a:gd name="T1" fmla="*/ 319 h 332"/>
                <a:gd name="T2" fmla="*/ 15 w 329"/>
                <a:gd name="T3" fmla="*/ 0 h 332"/>
                <a:gd name="T4" fmla="*/ 0 w 329"/>
                <a:gd name="T5" fmla="*/ 0 h 332"/>
                <a:gd name="T6" fmla="*/ 0 w 329"/>
                <a:gd name="T7" fmla="*/ 332 h 332"/>
                <a:gd name="T8" fmla="*/ 329 w 329"/>
                <a:gd name="T9" fmla="*/ 332 h 332"/>
                <a:gd name="T10" fmla="*/ 329 w 329"/>
                <a:gd name="T11" fmla="*/ 319 h 332"/>
                <a:gd name="T12" fmla="*/ 15 w 329"/>
                <a:gd name="T13" fmla="*/ 319 h 332"/>
                <a:gd name="T14" fmla="*/ 207 w 329"/>
                <a:gd name="T15" fmla="*/ 172 h 332"/>
                <a:gd name="T16" fmla="*/ 273 w 329"/>
                <a:gd name="T17" fmla="*/ 237 h 332"/>
                <a:gd name="T18" fmla="*/ 213 w 329"/>
                <a:gd name="T19" fmla="*/ 237 h 332"/>
                <a:gd name="T20" fmla="*/ 213 w 329"/>
                <a:gd name="T21" fmla="*/ 252 h 332"/>
                <a:gd name="T22" fmla="*/ 297 w 329"/>
                <a:gd name="T23" fmla="*/ 252 h 332"/>
                <a:gd name="T24" fmla="*/ 297 w 329"/>
                <a:gd name="T25" fmla="*/ 167 h 332"/>
                <a:gd name="T26" fmla="*/ 282 w 329"/>
                <a:gd name="T27" fmla="*/ 167 h 332"/>
                <a:gd name="T28" fmla="*/ 282 w 329"/>
                <a:gd name="T29" fmla="*/ 226 h 332"/>
                <a:gd name="T30" fmla="*/ 207 w 329"/>
                <a:gd name="T31" fmla="*/ 152 h 332"/>
                <a:gd name="T32" fmla="*/ 157 w 329"/>
                <a:gd name="T33" fmla="*/ 193 h 332"/>
                <a:gd name="T34" fmla="*/ 51 w 329"/>
                <a:gd name="T35" fmla="*/ 87 h 332"/>
                <a:gd name="T36" fmla="*/ 43 w 329"/>
                <a:gd name="T37" fmla="*/ 98 h 332"/>
                <a:gd name="T38" fmla="*/ 157 w 329"/>
                <a:gd name="T39" fmla="*/ 211 h 332"/>
                <a:gd name="T40" fmla="*/ 207 w 329"/>
                <a:gd name="T41" fmla="*/ 17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9" h="332">
                  <a:moveTo>
                    <a:pt x="15" y="319"/>
                  </a:moveTo>
                  <a:lnTo>
                    <a:pt x="15" y="0"/>
                  </a:lnTo>
                  <a:lnTo>
                    <a:pt x="0" y="0"/>
                  </a:lnTo>
                  <a:lnTo>
                    <a:pt x="0" y="332"/>
                  </a:lnTo>
                  <a:lnTo>
                    <a:pt x="329" y="332"/>
                  </a:lnTo>
                  <a:lnTo>
                    <a:pt x="329" y="319"/>
                  </a:lnTo>
                  <a:lnTo>
                    <a:pt x="15" y="319"/>
                  </a:lnTo>
                  <a:close/>
                  <a:moveTo>
                    <a:pt x="207" y="172"/>
                  </a:moveTo>
                  <a:lnTo>
                    <a:pt x="273" y="237"/>
                  </a:lnTo>
                  <a:lnTo>
                    <a:pt x="213" y="237"/>
                  </a:lnTo>
                  <a:lnTo>
                    <a:pt x="213" y="252"/>
                  </a:lnTo>
                  <a:lnTo>
                    <a:pt x="297" y="252"/>
                  </a:lnTo>
                  <a:lnTo>
                    <a:pt x="297" y="167"/>
                  </a:lnTo>
                  <a:lnTo>
                    <a:pt x="282" y="167"/>
                  </a:lnTo>
                  <a:lnTo>
                    <a:pt x="282" y="226"/>
                  </a:lnTo>
                  <a:lnTo>
                    <a:pt x="207" y="152"/>
                  </a:lnTo>
                  <a:lnTo>
                    <a:pt x="157" y="193"/>
                  </a:lnTo>
                  <a:lnTo>
                    <a:pt x="51" y="87"/>
                  </a:lnTo>
                  <a:lnTo>
                    <a:pt x="43" y="98"/>
                  </a:lnTo>
                  <a:lnTo>
                    <a:pt x="157" y="211"/>
                  </a:lnTo>
                  <a:lnTo>
                    <a:pt x="207" y="172"/>
                  </a:ln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164031" y="2115099"/>
            <a:ext cx="1109133" cy="1023815"/>
            <a:chOff x="6477000" y="2419350"/>
            <a:chExt cx="914400" cy="844061"/>
          </a:xfrm>
          <a:solidFill>
            <a:schemeClr val="accent5">
              <a:lumMod val="75000"/>
            </a:schemeClr>
          </a:solidFill>
        </p:grpSpPr>
        <p:sp>
          <p:nvSpPr>
            <p:cNvPr id="49" name="Oval 48"/>
            <p:cNvSpPr/>
            <p:nvPr/>
          </p:nvSpPr>
          <p:spPr>
            <a:xfrm>
              <a:off x="6477000" y="2419350"/>
              <a:ext cx="914400" cy="844061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7661B206-F721-4526-A051-C532E94594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9400" y="2571750"/>
              <a:ext cx="549275" cy="508000"/>
            </a:xfrm>
            <a:custGeom>
              <a:avLst/>
              <a:gdLst>
                <a:gd name="T0" fmla="*/ 161 w 161"/>
                <a:gd name="T1" fmla="*/ 117 h 148"/>
                <a:gd name="T2" fmla="*/ 161 w 161"/>
                <a:gd name="T3" fmla="*/ 116 h 148"/>
                <a:gd name="T4" fmla="*/ 160 w 161"/>
                <a:gd name="T5" fmla="*/ 115 h 148"/>
                <a:gd name="T6" fmla="*/ 159 w 161"/>
                <a:gd name="T7" fmla="*/ 115 h 148"/>
                <a:gd name="T8" fmla="*/ 95 w 161"/>
                <a:gd name="T9" fmla="*/ 97 h 148"/>
                <a:gd name="T10" fmla="*/ 63 w 161"/>
                <a:gd name="T11" fmla="*/ 117 h 148"/>
                <a:gd name="T12" fmla="*/ 85 w 161"/>
                <a:gd name="T13" fmla="*/ 123 h 148"/>
                <a:gd name="T14" fmla="*/ 97 w 161"/>
                <a:gd name="T15" fmla="*/ 116 h 148"/>
                <a:gd name="T16" fmla="*/ 69 w 161"/>
                <a:gd name="T17" fmla="*/ 116 h 148"/>
                <a:gd name="T18" fmla="*/ 98 w 161"/>
                <a:gd name="T19" fmla="*/ 102 h 148"/>
                <a:gd name="T20" fmla="*/ 128 w 161"/>
                <a:gd name="T21" fmla="*/ 131 h 148"/>
                <a:gd name="T22" fmla="*/ 65 w 161"/>
                <a:gd name="T23" fmla="*/ 139 h 148"/>
                <a:gd name="T24" fmla="*/ 10 w 161"/>
                <a:gd name="T25" fmla="*/ 103 h 148"/>
                <a:gd name="T26" fmla="*/ 56 w 161"/>
                <a:gd name="T27" fmla="*/ 112 h 148"/>
                <a:gd name="T28" fmla="*/ 2 w 161"/>
                <a:gd name="T29" fmla="*/ 103 h 148"/>
                <a:gd name="T30" fmla="*/ 79 w 161"/>
                <a:gd name="T31" fmla="*/ 146 h 148"/>
                <a:gd name="T32" fmla="*/ 143 w 161"/>
                <a:gd name="T33" fmla="*/ 148 h 148"/>
                <a:gd name="T34" fmla="*/ 144 w 161"/>
                <a:gd name="T35" fmla="*/ 148 h 148"/>
                <a:gd name="T36" fmla="*/ 144 w 161"/>
                <a:gd name="T37" fmla="*/ 148 h 148"/>
                <a:gd name="T38" fmla="*/ 145 w 161"/>
                <a:gd name="T39" fmla="*/ 148 h 148"/>
                <a:gd name="T40" fmla="*/ 145 w 161"/>
                <a:gd name="T41" fmla="*/ 148 h 148"/>
                <a:gd name="T42" fmla="*/ 146 w 161"/>
                <a:gd name="T43" fmla="*/ 148 h 148"/>
                <a:gd name="T44" fmla="*/ 146 w 161"/>
                <a:gd name="T45" fmla="*/ 148 h 148"/>
                <a:gd name="T46" fmla="*/ 147 w 161"/>
                <a:gd name="T47" fmla="*/ 148 h 148"/>
                <a:gd name="T48" fmla="*/ 147 w 161"/>
                <a:gd name="T49" fmla="*/ 147 h 148"/>
                <a:gd name="T50" fmla="*/ 147 w 161"/>
                <a:gd name="T51" fmla="*/ 147 h 148"/>
                <a:gd name="T52" fmla="*/ 148 w 161"/>
                <a:gd name="T53" fmla="*/ 147 h 148"/>
                <a:gd name="T54" fmla="*/ 161 w 161"/>
                <a:gd name="T55" fmla="*/ 118 h 148"/>
                <a:gd name="T56" fmla="*/ 161 w 161"/>
                <a:gd name="T57" fmla="*/ 117 h 148"/>
                <a:gd name="T58" fmla="*/ 133 w 161"/>
                <a:gd name="T59" fmla="*/ 134 h 148"/>
                <a:gd name="T60" fmla="*/ 51 w 161"/>
                <a:gd name="T61" fmla="*/ 51 h 148"/>
                <a:gd name="T62" fmla="*/ 59 w 161"/>
                <a:gd name="T63" fmla="*/ 63 h 148"/>
                <a:gd name="T64" fmla="*/ 45 w 161"/>
                <a:gd name="T65" fmla="*/ 69 h 148"/>
                <a:gd name="T66" fmla="*/ 55 w 161"/>
                <a:gd name="T67" fmla="*/ 78 h 148"/>
                <a:gd name="T68" fmla="*/ 60 w 161"/>
                <a:gd name="T69" fmla="*/ 69 h 148"/>
                <a:gd name="T70" fmla="*/ 51 w 161"/>
                <a:gd name="T71" fmla="*/ 45 h 148"/>
                <a:gd name="T72" fmla="*/ 66 w 161"/>
                <a:gd name="T73" fmla="*/ 32 h 148"/>
                <a:gd name="T74" fmla="*/ 58 w 161"/>
                <a:gd name="T75" fmla="*/ 27 h 148"/>
                <a:gd name="T76" fmla="*/ 52 w 161"/>
                <a:gd name="T77" fmla="*/ 21 h 148"/>
                <a:gd name="T78" fmla="*/ 39 w 161"/>
                <a:gd name="T79" fmla="*/ 39 h 148"/>
                <a:gd name="T80" fmla="*/ 103 w 161"/>
                <a:gd name="T81" fmla="*/ 48 h 148"/>
                <a:gd name="T82" fmla="*/ 55 w 161"/>
                <a:gd name="T83" fmla="*/ 95 h 148"/>
                <a:gd name="T84" fmla="*/ 55 w 161"/>
                <a:gd name="T85" fmla="*/ 89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1" h="148">
                  <a:moveTo>
                    <a:pt x="161" y="117"/>
                  </a:moveTo>
                  <a:cubicBezTo>
                    <a:pt x="161" y="117"/>
                    <a:pt x="161" y="117"/>
                    <a:pt x="161" y="117"/>
                  </a:cubicBezTo>
                  <a:cubicBezTo>
                    <a:pt x="161" y="117"/>
                    <a:pt x="161" y="117"/>
                    <a:pt x="161" y="117"/>
                  </a:cubicBezTo>
                  <a:cubicBezTo>
                    <a:pt x="161" y="117"/>
                    <a:pt x="161" y="117"/>
                    <a:pt x="161" y="117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1" y="116"/>
                    <a:pt x="160" y="116"/>
                    <a:pt x="160" y="116"/>
                  </a:cubicBezTo>
                  <a:cubicBezTo>
                    <a:pt x="160" y="116"/>
                    <a:pt x="160" y="116"/>
                    <a:pt x="160" y="116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60" y="115"/>
                    <a:pt x="159" y="115"/>
                    <a:pt x="159" y="115"/>
                  </a:cubicBezTo>
                  <a:cubicBezTo>
                    <a:pt x="123" y="97"/>
                    <a:pt x="123" y="97"/>
                    <a:pt x="123" y="97"/>
                  </a:cubicBezTo>
                  <a:cubicBezTo>
                    <a:pt x="123" y="97"/>
                    <a:pt x="123" y="97"/>
                    <a:pt x="123" y="97"/>
                  </a:cubicBezTo>
                  <a:cubicBezTo>
                    <a:pt x="122" y="97"/>
                    <a:pt x="108" y="92"/>
                    <a:pt x="95" y="97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69" y="107"/>
                    <a:pt x="68" y="107"/>
                    <a:pt x="68" y="107"/>
                  </a:cubicBezTo>
                  <a:cubicBezTo>
                    <a:pt x="65" y="109"/>
                    <a:pt x="63" y="113"/>
                    <a:pt x="63" y="117"/>
                  </a:cubicBezTo>
                  <a:cubicBezTo>
                    <a:pt x="64" y="121"/>
                    <a:pt x="67" y="124"/>
                    <a:pt x="72" y="124"/>
                  </a:cubicBezTo>
                  <a:cubicBezTo>
                    <a:pt x="72" y="124"/>
                    <a:pt x="72" y="124"/>
                    <a:pt x="72" y="124"/>
                  </a:cubicBezTo>
                  <a:cubicBezTo>
                    <a:pt x="72" y="124"/>
                    <a:pt x="73" y="124"/>
                    <a:pt x="85" y="123"/>
                  </a:cubicBezTo>
                  <a:cubicBezTo>
                    <a:pt x="91" y="123"/>
                    <a:pt x="96" y="122"/>
                    <a:pt x="97" y="122"/>
                  </a:cubicBezTo>
                  <a:cubicBezTo>
                    <a:pt x="98" y="122"/>
                    <a:pt x="99" y="121"/>
                    <a:pt x="99" y="119"/>
                  </a:cubicBezTo>
                  <a:cubicBezTo>
                    <a:pt x="100" y="118"/>
                    <a:pt x="98" y="116"/>
                    <a:pt x="97" y="116"/>
                  </a:cubicBezTo>
                  <a:cubicBezTo>
                    <a:pt x="96" y="116"/>
                    <a:pt x="96" y="116"/>
                    <a:pt x="85" y="117"/>
                  </a:cubicBezTo>
                  <a:cubicBezTo>
                    <a:pt x="79" y="117"/>
                    <a:pt x="73" y="118"/>
                    <a:pt x="72" y="118"/>
                  </a:cubicBezTo>
                  <a:cubicBezTo>
                    <a:pt x="70" y="118"/>
                    <a:pt x="69" y="116"/>
                    <a:pt x="69" y="116"/>
                  </a:cubicBezTo>
                  <a:cubicBezTo>
                    <a:pt x="69" y="114"/>
                    <a:pt x="69" y="113"/>
                    <a:pt x="71" y="112"/>
                  </a:cubicBezTo>
                  <a:cubicBezTo>
                    <a:pt x="98" y="103"/>
                    <a:pt x="98" y="103"/>
                    <a:pt x="98" y="103"/>
                  </a:cubicBezTo>
                  <a:cubicBezTo>
                    <a:pt x="98" y="102"/>
                    <a:pt x="98" y="102"/>
                    <a:pt x="98" y="102"/>
                  </a:cubicBezTo>
                  <a:cubicBezTo>
                    <a:pt x="107" y="98"/>
                    <a:pt x="119" y="102"/>
                    <a:pt x="121" y="102"/>
                  </a:cubicBezTo>
                  <a:cubicBezTo>
                    <a:pt x="137" y="110"/>
                    <a:pt x="137" y="110"/>
                    <a:pt x="137" y="110"/>
                  </a:cubicBezTo>
                  <a:cubicBezTo>
                    <a:pt x="128" y="131"/>
                    <a:pt x="128" y="131"/>
                    <a:pt x="128" y="131"/>
                  </a:cubicBezTo>
                  <a:cubicBezTo>
                    <a:pt x="124" y="128"/>
                    <a:pt x="118" y="128"/>
                    <a:pt x="114" y="129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3" y="141"/>
                    <a:pt x="69" y="141"/>
                    <a:pt x="65" y="139"/>
                  </a:cubicBezTo>
                  <a:cubicBezTo>
                    <a:pt x="8" y="108"/>
                    <a:pt x="8" y="108"/>
                    <a:pt x="8" y="108"/>
                  </a:cubicBezTo>
                  <a:cubicBezTo>
                    <a:pt x="6" y="107"/>
                    <a:pt x="7" y="105"/>
                    <a:pt x="7" y="105"/>
                  </a:cubicBezTo>
                  <a:cubicBezTo>
                    <a:pt x="7" y="104"/>
                    <a:pt x="8" y="103"/>
                    <a:pt x="10" y="103"/>
                  </a:cubicBezTo>
                  <a:cubicBezTo>
                    <a:pt x="54" y="118"/>
                    <a:pt x="54" y="118"/>
                    <a:pt x="54" y="118"/>
                  </a:cubicBezTo>
                  <a:cubicBezTo>
                    <a:pt x="56" y="118"/>
                    <a:pt x="57" y="117"/>
                    <a:pt x="58" y="116"/>
                  </a:cubicBezTo>
                  <a:cubicBezTo>
                    <a:pt x="58" y="114"/>
                    <a:pt x="57" y="113"/>
                    <a:pt x="56" y="112"/>
                  </a:cubicBezTo>
                  <a:cubicBezTo>
                    <a:pt x="12" y="97"/>
                    <a:pt x="12" y="97"/>
                    <a:pt x="12" y="97"/>
                  </a:cubicBezTo>
                  <a:cubicBezTo>
                    <a:pt x="12" y="97"/>
                    <a:pt x="12" y="97"/>
                    <a:pt x="12" y="97"/>
                  </a:cubicBezTo>
                  <a:cubicBezTo>
                    <a:pt x="8" y="96"/>
                    <a:pt x="3" y="98"/>
                    <a:pt x="2" y="103"/>
                  </a:cubicBezTo>
                  <a:cubicBezTo>
                    <a:pt x="0" y="107"/>
                    <a:pt x="2" y="111"/>
                    <a:pt x="6" y="113"/>
                  </a:cubicBezTo>
                  <a:cubicBezTo>
                    <a:pt x="62" y="144"/>
                    <a:pt x="62" y="144"/>
                    <a:pt x="62" y="144"/>
                  </a:cubicBezTo>
                  <a:cubicBezTo>
                    <a:pt x="67" y="147"/>
                    <a:pt x="74" y="148"/>
                    <a:pt x="79" y="146"/>
                  </a:cubicBezTo>
                  <a:cubicBezTo>
                    <a:pt x="115" y="135"/>
                    <a:pt x="115" y="135"/>
                    <a:pt x="115" y="135"/>
                  </a:cubicBezTo>
                  <a:cubicBezTo>
                    <a:pt x="119" y="134"/>
                    <a:pt x="122" y="134"/>
                    <a:pt x="125" y="136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44" y="148"/>
                    <a:pt x="144" y="148"/>
                    <a:pt x="144" y="148"/>
                  </a:cubicBezTo>
                  <a:cubicBezTo>
                    <a:pt x="144" y="148"/>
                    <a:pt x="144" y="148"/>
                    <a:pt x="144" y="148"/>
                  </a:cubicBezTo>
                  <a:cubicBezTo>
                    <a:pt x="144" y="148"/>
                    <a:pt x="144" y="148"/>
                    <a:pt x="144" y="148"/>
                  </a:cubicBezTo>
                  <a:cubicBezTo>
                    <a:pt x="144" y="148"/>
                    <a:pt x="144" y="148"/>
                    <a:pt x="144" y="148"/>
                  </a:cubicBezTo>
                  <a:cubicBezTo>
                    <a:pt x="144" y="148"/>
                    <a:pt x="144" y="148"/>
                    <a:pt x="144" y="148"/>
                  </a:cubicBezTo>
                  <a:cubicBezTo>
                    <a:pt x="144" y="148"/>
                    <a:pt x="144" y="148"/>
                    <a:pt x="144" y="148"/>
                  </a:cubicBezTo>
                  <a:cubicBezTo>
                    <a:pt x="144" y="148"/>
                    <a:pt x="144" y="148"/>
                    <a:pt x="144" y="148"/>
                  </a:cubicBezTo>
                  <a:cubicBezTo>
                    <a:pt x="145" y="148"/>
                    <a:pt x="145" y="148"/>
                    <a:pt x="145" y="148"/>
                  </a:cubicBezTo>
                  <a:cubicBezTo>
                    <a:pt x="145" y="148"/>
                    <a:pt x="145" y="148"/>
                    <a:pt x="145" y="148"/>
                  </a:cubicBezTo>
                  <a:cubicBezTo>
                    <a:pt x="145" y="148"/>
                    <a:pt x="145" y="148"/>
                    <a:pt x="145" y="148"/>
                  </a:cubicBezTo>
                  <a:cubicBezTo>
                    <a:pt x="145" y="148"/>
                    <a:pt x="145" y="148"/>
                    <a:pt x="145" y="148"/>
                  </a:cubicBezTo>
                  <a:cubicBezTo>
                    <a:pt x="145" y="148"/>
                    <a:pt x="145" y="148"/>
                    <a:pt x="145" y="148"/>
                  </a:cubicBezTo>
                  <a:cubicBezTo>
                    <a:pt x="145" y="148"/>
                    <a:pt x="145" y="148"/>
                    <a:pt x="145" y="148"/>
                  </a:cubicBezTo>
                  <a:cubicBezTo>
                    <a:pt x="145" y="148"/>
                    <a:pt x="145" y="148"/>
                    <a:pt x="145" y="148"/>
                  </a:cubicBezTo>
                  <a:cubicBezTo>
                    <a:pt x="145" y="148"/>
                    <a:pt x="145" y="148"/>
                    <a:pt x="146" y="148"/>
                  </a:cubicBezTo>
                  <a:cubicBezTo>
                    <a:pt x="146" y="148"/>
                    <a:pt x="146" y="148"/>
                    <a:pt x="146" y="148"/>
                  </a:cubicBezTo>
                  <a:cubicBezTo>
                    <a:pt x="146" y="148"/>
                    <a:pt x="146" y="148"/>
                    <a:pt x="146" y="148"/>
                  </a:cubicBezTo>
                  <a:cubicBezTo>
                    <a:pt x="146" y="148"/>
                    <a:pt x="146" y="148"/>
                    <a:pt x="146" y="148"/>
                  </a:cubicBezTo>
                  <a:cubicBezTo>
                    <a:pt x="146" y="148"/>
                    <a:pt x="146" y="148"/>
                    <a:pt x="146" y="148"/>
                  </a:cubicBezTo>
                  <a:cubicBezTo>
                    <a:pt x="146" y="148"/>
                    <a:pt x="146" y="148"/>
                    <a:pt x="146" y="148"/>
                  </a:cubicBezTo>
                  <a:cubicBezTo>
                    <a:pt x="147" y="148"/>
                    <a:pt x="147" y="148"/>
                    <a:pt x="147" y="148"/>
                  </a:cubicBezTo>
                  <a:cubicBezTo>
                    <a:pt x="147" y="148"/>
                    <a:pt x="147" y="148"/>
                    <a:pt x="147" y="148"/>
                  </a:cubicBezTo>
                  <a:cubicBezTo>
                    <a:pt x="147" y="148"/>
                    <a:pt x="147" y="148"/>
                    <a:pt x="147" y="148"/>
                  </a:cubicBezTo>
                  <a:cubicBezTo>
                    <a:pt x="147" y="147"/>
                    <a:pt x="147" y="147"/>
                    <a:pt x="147" y="147"/>
                  </a:cubicBezTo>
                  <a:cubicBezTo>
                    <a:pt x="147" y="147"/>
                    <a:pt x="147" y="147"/>
                    <a:pt x="147" y="147"/>
                  </a:cubicBezTo>
                  <a:cubicBezTo>
                    <a:pt x="147" y="147"/>
                    <a:pt x="147" y="147"/>
                    <a:pt x="147" y="147"/>
                  </a:cubicBezTo>
                  <a:cubicBezTo>
                    <a:pt x="147" y="147"/>
                    <a:pt x="147" y="147"/>
                    <a:pt x="147" y="147"/>
                  </a:cubicBezTo>
                  <a:cubicBezTo>
                    <a:pt x="147" y="147"/>
                    <a:pt x="147" y="147"/>
                    <a:pt x="147" y="147"/>
                  </a:cubicBezTo>
                  <a:cubicBezTo>
                    <a:pt x="147" y="147"/>
                    <a:pt x="148" y="147"/>
                    <a:pt x="148" y="147"/>
                  </a:cubicBezTo>
                  <a:cubicBezTo>
                    <a:pt x="148" y="147"/>
                    <a:pt x="148" y="147"/>
                    <a:pt x="148" y="147"/>
                  </a:cubicBezTo>
                  <a:cubicBezTo>
                    <a:pt x="161" y="119"/>
                    <a:pt x="161" y="119"/>
                    <a:pt x="161" y="119"/>
                  </a:cubicBezTo>
                  <a:cubicBezTo>
                    <a:pt x="161" y="119"/>
                    <a:pt x="161" y="119"/>
                    <a:pt x="161" y="119"/>
                  </a:cubicBezTo>
                  <a:cubicBezTo>
                    <a:pt x="161" y="118"/>
                    <a:pt x="161" y="118"/>
                    <a:pt x="161" y="118"/>
                  </a:cubicBezTo>
                  <a:cubicBezTo>
                    <a:pt x="161" y="118"/>
                    <a:pt x="161" y="118"/>
                    <a:pt x="161" y="118"/>
                  </a:cubicBezTo>
                  <a:cubicBezTo>
                    <a:pt x="161" y="118"/>
                    <a:pt x="161" y="118"/>
                    <a:pt x="161" y="118"/>
                  </a:cubicBezTo>
                  <a:cubicBezTo>
                    <a:pt x="161" y="118"/>
                    <a:pt x="161" y="117"/>
                    <a:pt x="161" y="117"/>
                  </a:cubicBezTo>
                  <a:close/>
                  <a:moveTo>
                    <a:pt x="154" y="119"/>
                  </a:moveTo>
                  <a:cubicBezTo>
                    <a:pt x="144" y="141"/>
                    <a:pt x="144" y="141"/>
                    <a:pt x="144" y="141"/>
                  </a:cubicBezTo>
                  <a:cubicBezTo>
                    <a:pt x="133" y="134"/>
                    <a:pt x="133" y="134"/>
                    <a:pt x="133" y="134"/>
                  </a:cubicBezTo>
                  <a:cubicBezTo>
                    <a:pt x="142" y="113"/>
                    <a:pt x="142" y="113"/>
                    <a:pt x="142" y="113"/>
                  </a:cubicBezTo>
                  <a:lnTo>
                    <a:pt x="154" y="119"/>
                  </a:lnTo>
                  <a:close/>
                  <a:moveTo>
                    <a:pt x="51" y="51"/>
                  </a:moveTo>
                  <a:cubicBezTo>
                    <a:pt x="59" y="51"/>
                    <a:pt x="59" y="51"/>
                    <a:pt x="59" y="51"/>
                  </a:cubicBezTo>
                  <a:cubicBezTo>
                    <a:pt x="63" y="51"/>
                    <a:pt x="66" y="53"/>
                    <a:pt x="66" y="57"/>
                  </a:cubicBezTo>
                  <a:cubicBezTo>
                    <a:pt x="66" y="60"/>
                    <a:pt x="63" y="63"/>
                    <a:pt x="59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3" y="63"/>
                    <a:pt x="42" y="64"/>
                    <a:pt x="42" y="66"/>
                  </a:cubicBezTo>
                  <a:cubicBezTo>
                    <a:pt x="42" y="68"/>
                    <a:pt x="43" y="69"/>
                    <a:pt x="45" y="69"/>
                  </a:cubicBezTo>
                  <a:cubicBezTo>
                    <a:pt x="52" y="69"/>
                    <a:pt x="52" y="69"/>
                    <a:pt x="52" y="69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2" y="76"/>
                    <a:pt x="54" y="78"/>
                    <a:pt x="55" y="78"/>
                  </a:cubicBezTo>
                  <a:cubicBezTo>
                    <a:pt x="57" y="78"/>
                    <a:pt x="58" y="76"/>
                    <a:pt x="58" y="75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66" y="69"/>
                    <a:pt x="72" y="63"/>
                    <a:pt x="72" y="57"/>
                  </a:cubicBezTo>
                  <a:cubicBezTo>
                    <a:pt x="72" y="50"/>
                    <a:pt x="66" y="45"/>
                    <a:pt x="60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48" y="45"/>
                    <a:pt x="45" y="42"/>
                    <a:pt x="45" y="39"/>
                  </a:cubicBezTo>
                  <a:cubicBezTo>
                    <a:pt x="45" y="35"/>
                    <a:pt x="48" y="32"/>
                    <a:pt x="51" y="32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8" y="32"/>
                    <a:pt x="69" y="31"/>
                    <a:pt x="69" y="29"/>
                  </a:cubicBezTo>
                  <a:cubicBezTo>
                    <a:pt x="69" y="28"/>
                    <a:pt x="68" y="27"/>
                    <a:pt x="66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19"/>
                    <a:pt x="57" y="18"/>
                    <a:pt x="55" y="18"/>
                  </a:cubicBezTo>
                  <a:cubicBezTo>
                    <a:pt x="54" y="18"/>
                    <a:pt x="52" y="19"/>
                    <a:pt x="52" y="21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45" y="27"/>
                    <a:pt x="39" y="32"/>
                    <a:pt x="39" y="39"/>
                  </a:cubicBezTo>
                  <a:cubicBezTo>
                    <a:pt x="39" y="45"/>
                    <a:pt x="45" y="51"/>
                    <a:pt x="51" y="51"/>
                  </a:cubicBezTo>
                  <a:close/>
                  <a:moveTo>
                    <a:pt x="55" y="95"/>
                  </a:moveTo>
                  <a:cubicBezTo>
                    <a:pt x="82" y="95"/>
                    <a:pt x="103" y="74"/>
                    <a:pt x="103" y="48"/>
                  </a:cubicBezTo>
                  <a:cubicBezTo>
                    <a:pt x="103" y="21"/>
                    <a:pt x="82" y="0"/>
                    <a:pt x="55" y="0"/>
                  </a:cubicBezTo>
                  <a:cubicBezTo>
                    <a:pt x="29" y="0"/>
                    <a:pt x="8" y="21"/>
                    <a:pt x="8" y="48"/>
                  </a:cubicBezTo>
                  <a:cubicBezTo>
                    <a:pt x="8" y="74"/>
                    <a:pt x="29" y="95"/>
                    <a:pt x="55" y="95"/>
                  </a:cubicBezTo>
                  <a:close/>
                  <a:moveTo>
                    <a:pt x="55" y="6"/>
                  </a:moveTo>
                  <a:cubicBezTo>
                    <a:pt x="78" y="6"/>
                    <a:pt x="97" y="25"/>
                    <a:pt x="97" y="48"/>
                  </a:cubicBezTo>
                  <a:cubicBezTo>
                    <a:pt x="97" y="71"/>
                    <a:pt x="78" y="89"/>
                    <a:pt x="55" y="89"/>
                  </a:cubicBezTo>
                  <a:cubicBezTo>
                    <a:pt x="32" y="89"/>
                    <a:pt x="14" y="71"/>
                    <a:pt x="14" y="48"/>
                  </a:cubicBezTo>
                  <a:cubicBezTo>
                    <a:pt x="14" y="25"/>
                    <a:pt x="32" y="6"/>
                    <a:pt x="55" y="6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5524637" y="2062153"/>
            <a:ext cx="1180964" cy="1076761"/>
            <a:chOff x="355600" y="2330450"/>
            <a:chExt cx="1066800" cy="972671"/>
          </a:xfrm>
        </p:grpSpPr>
        <p:sp>
          <p:nvSpPr>
            <p:cNvPr id="32" name="Oval 31"/>
            <p:cNvSpPr/>
            <p:nvPr/>
          </p:nvSpPr>
          <p:spPr>
            <a:xfrm>
              <a:off x="355600" y="2330450"/>
              <a:ext cx="1066800" cy="972671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3" name="Freeform 850"/>
            <p:cNvSpPr>
              <a:spLocks noEditPoints="1"/>
            </p:cNvSpPr>
            <p:nvPr/>
          </p:nvSpPr>
          <p:spPr bwMode="auto">
            <a:xfrm>
              <a:off x="604770" y="2522674"/>
              <a:ext cx="589030" cy="516308"/>
            </a:xfrm>
            <a:custGeom>
              <a:avLst/>
              <a:gdLst>
                <a:gd name="T0" fmla="*/ 85 w 164"/>
                <a:gd name="T1" fmla="*/ 74 h 162"/>
                <a:gd name="T2" fmla="*/ 79 w 164"/>
                <a:gd name="T3" fmla="*/ 46 h 162"/>
                <a:gd name="T4" fmla="*/ 82 w 164"/>
                <a:gd name="T5" fmla="*/ 96 h 162"/>
                <a:gd name="T6" fmla="*/ 115 w 164"/>
                <a:gd name="T7" fmla="*/ 85 h 162"/>
                <a:gd name="T8" fmla="*/ 76 w 164"/>
                <a:gd name="T9" fmla="*/ 85 h 162"/>
                <a:gd name="T10" fmla="*/ 82 w 164"/>
                <a:gd name="T11" fmla="*/ 90 h 162"/>
                <a:gd name="T12" fmla="*/ 153 w 164"/>
                <a:gd name="T13" fmla="*/ 41 h 162"/>
                <a:gd name="T14" fmla="*/ 123 w 164"/>
                <a:gd name="T15" fmla="*/ 9 h 162"/>
                <a:gd name="T16" fmla="*/ 136 w 164"/>
                <a:gd name="T17" fmla="*/ 25 h 162"/>
                <a:gd name="T18" fmla="*/ 32 w 164"/>
                <a:gd name="T19" fmla="*/ 30 h 162"/>
                <a:gd name="T20" fmla="*/ 41 w 164"/>
                <a:gd name="T21" fmla="*/ 10 h 162"/>
                <a:gd name="T22" fmla="*/ 9 w 164"/>
                <a:gd name="T23" fmla="*/ 40 h 162"/>
                <a:gd name="T24" fmla="*/ 24 w 164"/>
                <a:gd name="T25" fmla="*/ 29 h 162"/>
                <a:gd name="T26" fmla="*/ 44 w 164"/>
                <a:gd name="T27" fmla="*/ 149 h 162"/>
                <a:gd name="T28" fmla="*/ 38 w 164"/>
                <a:gd name="T29" fmla="*/ 162 h 162"/>
                <a:gd name="T30" fmla="*/ 82 w 164"/>
                <a:gd name="T31" fmla="*/ 159 h 162"/>
                <a:gd name="T32" fmla="*/ 126 w 164"/>
                <a:gd name="T33" fmla="*/ 162 h 162"/>
                <a:gd name="T34" fmla="*/ 119 w 164"/>
                <a:gd name="T35" fmla="*/ 149 h 162"/>
                <a:gd name="T36" fmla="*/ 140 w 164"/>
                <a:gd name="T37" fmla="*/ 29 h 162"/>
                <a:gd name="T38" fmla="*/ 129 w 164"/>
                <a:gd name="T39" fmla="*/ 11 h 162"/>
                <a:gd name="T40" fmla="*/ 12 w 164"/>
                <a:gd name="T41" fmla="*/ 12 h 162"/>
                <a:gd name="T42" fmla="*/ 82 w 164"/>
                <a:gd name="T43" fmla="*/ 154 h 162"/>
                <a:gd name="T44" fmla="*/ 151 w 164"/>
                <a:gd name="T45" fmla="*/ 85 h 162"/>
                <a:gd name="T46" fmla="*/ 79 w 164"/>
                <a:gd name="T47" fmla="*/ 24 h 162"/>
                <a:gd name="T48" fmla="*/ 85 w 164"/>
                <a:gd name="T49" fmla="*/ 27 h 162"/>
                <a:gd name="T50" fmla="*/ 85 w 164"/>
                <a:gd name="T51" fmla="*/ 142 h 162"/>
                <a:gd name="T52" fmla="*/ 79 w 164"/>
                <a:gd name="T53" fmla="*/ 145 h 162"/>
                <a:gd name="T54" fmla="*/ 85 w 164"/>
                <a:gd name="T55" fmla="*/ 142 h 162"/>
                <a:gd name="T56" fmla="*/ 142 w 164"/>
                <a:gd name="T57" fmla="*/ 82 h 162"/>
                <a:gd name="T58" fmla="*/ 140 w 164"/>
                <a:gd name="T59" fmla="*/ 87 h 162"/>
                <a:gd name="T60" fmla="*/ 24 w 164"/>
                <a:gd name="T61" fmla="*/ 87 h 162"/>
                <a:gd name="T62" fmla="*/ 21 w 164"/>
                <a:gd name="T63" fmla="*/ 82 h 162"/>
                <a:gd name="T64" fmla="*/ 127 w 164"/>
                <a:gd name="T65" fmla="*/ 40 h 162"/>
                <a:gd name="T66" fmla="*/ 123 w 164"/>
                <a:gd name="T67" fmla="*/ 47 h 162"/>
                <a:gd name="T68" fmla="*/ 123 w 164"/>
                <a:gd name="T69" fmla="*/ 40 h 162"/>
                <a:gd name="T70" fmla="*/ 43 w 164"/>
                <a:gd name="T71" fmla="*/ 127 h 162"/>
                <a:gd name="T72" fmla="*/ 37 w 164"/>
                <a:gd name="T73" fmla="*/ 129 h 162"/>
                <a:gd name="T74" fmla="*/ 43 w 164"/>
                <a:gd name="T75" fmla="*/ 124 h 162"/>
                <a:gd name="T76" fmla="*/ 125 w 164"/>
                <a:gd name="T77" fmla="*/ 130 h 162"/>
                <a:gd name="T78" fmla="*/ 121 w 164"/>
                <a:gd name="T79" fmla="*/ 124 h 162"/>
                <a:gd name="T80" fmla="*/ 43 w 164"/>
                <a:gd name="T81" fmla="*/ 42 h 162"/>
                <a:gd name="T82" fmla="*/ 39 w 164"/>
                <a:gd name="T83" fmla="*/ 46 h 162"/>
                <a:gd name="T84" fmla="*/ 41 w 164"/>
                <a:gd name="T85" fmla="*/ 4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4" h="162">
                  <a:moveTo>
                    <a:pt x="112" y="82"/>
                  </a:moveTo>
                  <a:cubicBezTo>
                    <a:pt x="92" y="82"/>
                    <a:pt x="92" y="82"/>
                    <a:pt x="92" y="82"/>
                  </a:cubicBezTo>
                  <a:cubicBezTo>
                    <a:pt x="91" y="78"/>
                    <a:pt x="88" y="75"/>
                    <a:pt x="85" y="74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5"/>
                    <a:pt x="83" y="44"/>
                    <a:pt x="82" y="44"/>
                  </a:cubicBezTo>
                  <a:cubicBezTo>
                    <a:pt x="80" y="44"/>
                    <a:pt x="79" y="45"/>
                    <a:pt x="79" y="46"/>
                  </a:cubicBezTo>
                  <a:cubicBezTo>
                    <a:pt x="79" y="74"/>
                    <a:pt x="79" y="74"/>
                    <a:pt x="79" y="74"/>
                  </a:cubicBezTo>
                  <a:cubicBezTo>
                    <a:pt x="74" y="76"/>
                    <a:pt x="71" y="80"/>
                    <a:pt x="71" y="85"/>
                  </a:cubicBezTo>
                  <a:cubicBezTo>
                    <a:pt x="71" y="91"/>
                    <a:pt x="76" y="96"/>
                    <a:pt x="82" y="96"/>
                  </a:cubicBezTo>
                  <a:cubicBezTo>
                    <a:pt x="87" y="96"/>
                    <a:pt x="91" y="92"/>
                    <a:pt x="92" y="88"/>
                  </a:cubicBezTo>
                  <a:cubicBezTo>
                    <a:pt x="112" y="88"/>
                    <a:pt x="112" y="88"/>
                    <a:pt x="112" y="88"/>
                  </a:cubicBezTo>
                  <a:cubicBezTo>
                    <a:pt x="114" y="88"/>
                    <a:pt x="115" y="86"/>
                    <a:pt x="115" y="85"/>
                  </a:cubicBezTo>
                  <a:cubicBezTo>
                    <a:pt x="115" y="83"/>
                    <a:pt x="114" y="82"/>
                    <a:pt x="112" y="82"/>
                  </a:cubicBezTo>
                  <a:close/>
                  <a:moveTo>
                    <a:pt x="82" y="90"/>
                  </a:moveTo>
                  <a:cubicBezTo>
                    <a:pt x="79" y="90"/>
                    <a:pt x="76" y="88"/>
                    <a:pt x="76" y="85"/>
                  </a:cubicBezTo>
                  <a:cubicBezTo>
                    <a:pt x="76" y="82"/>
                    <a:pt x="79" y="79"/>
                    <a:pt x="82" y="79"/>
                  </a:cubicBezTo>
                  <a:cubicBezTo>
                    <a:pt x="85" y="79"/>
                    <a:pt x="87" y="82"/>
                    <a:pt x="87" y="85"/>
                  </a:cubicBezTo>
                  <a:cubicBezTo>
                    <a:pt x="87" y="88"/>
                    <a:pt x="85" y="90"/>
                    <a:pt x="82" y="90"/>
                  </a:cubicBezTo>
                  <a:close/>
                  <a:moveTo>
                    <a:pt x="140" y="29"/>
                  </a:moveTo>
                  <a:cubicBezTo>
                    <a:pt x="151" y="40"/>
                    <a:pt x="151" y="40"/>
                    <a:pt x="151" y="40"/>
                  </a:cubicBezTo>
                  <a:cubicBezTo>
                    <a:pt x="152" y="41"/>
                    <a:pt x="152" y="41"/>
                    <a:pt x="153" y="41"/>
                  </a:cubicBezTo>
                  <a:cubicBezTo>
                    <a:pt x="154" y="41"/>
                    <a:pt x="155" y="41"/>
                    <a:pt x="155" y="40"/>
                  </a:cubicBezTo>
                  <a:cubicBezTo>
                    <a:pt x="164" y="31"/>
                    <a:pt x="164" y="17"/>
                    <a:pt x="155" y="9"/>
                  </a:cubicBezTo>
                  <a:cubicBezTo>
                    <a:pt x="146" y="0"/>
                    <a:pt x="132" y="0"/>
                    <a:pt x="123" y="9"/>
                  </a:cubicBezTo>
                  <a:cubicBezTo>
                    <a:pt x="123" y="9"/>
                    <a:pt x="123" y="10"/>
                    <a:pt x="123" y="10"/>
                  </a:cubicBezTo>
                  <a:cubicBezTo>
                    <a:pt x="123" y="11"/>
                    <a:pt x="123" y="12"/>
                    <a:pt x="123" y="12"/>
                  </a:cubicBezTo>
                  <a:cubicBezTo>
                    <a:pt x="136" y="25"/>
                    <a:pt x="136" y="25"/>
                    <a:pt x="136" y="25"/>
                  </a:cubicBezTo>
                  <a:cubicBezTo>
                    <a:pt x="131" y="30"/>
                    <a:pt x="131" y="30"/>
                    <a:pt x="131" y="30"/>
                  </a:cubicBezTo>
                  <a:cubicBezTo>
                    <a:pt x="118" y="18"/>
                    <a:pt x="101" y="11"/>
                    <a:pt x="82" y="11"/>
                  </a:cubicBezTo>
                  <a:cubicBezTo>
                    <a:pt x="63" y="11"/>
                    <a:pt x="45" y="18"/>
                    <a:pt x="32" y="30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1" y="12"/>
                    <a:pt x="41" y="11"/>
                    <a:pt x="41" y="10"/>
                  </a:cubicBezTo>
                  <a:cubicBezTo>
                    <a:pt x="41" y="10"/>
                    <a:pt x="41" y="9"/>
                    <a:pt x="40" y="9"/>
                  </a:cubicBezTo>
                  <a:cubicBezTo>
                    <a:pt x="31" y="0"/>
                    <a:pt x="17" y="0"/>
                    <a:pt x="9" y="9"/>
                  </a:cubicBezTo>
                  <a:cubicBezTo>
                    <a:pt x="0" y="17"/>
                    <a:pt x="0" y="31"/>
                    <a:pt x="9" y="40"/>
                  </a:cubicBezTo>
                  <a:cubicBezTo>
                    <a:pt x="9" y="41"/>
                    <a:pt x="10" y="41"/>
                    <a:pt x="10" y="41"/>
                  </a:cubicBezTo>
                  <a:cubicBezTo>
                    <a:pt x="11" y="41"/>
                    <a:pt x="12" y="41"/>
                    <a:pt x="12" y="4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15" y="47"/>
                    <a:pt x="7" y="65"/>
                    <a:pt x="7" y="85"/>
                  </a:cubicBezTo>
                  <a:cubicBezTo>
                    <a:pt x="7" y="112"/>
                    <a:pt x="22" y="136"/>
                    <a:pt x="44" y="149"/>
                  </a:cubicBezTo>
                  <a:cubicBezTo>
                    <a:pt x="36" y="157"/>
                    <a:pt x="36" y="157"/>
                    <a:pt x="36" y="157"/>
                  </a:cubicBezTo>
                  <a:cubicBezTo>
                    <a:pt x="35" y="158"/>
                    <a:pt x="35" y="160"/>
                    <a:pt x="36" y="161"/>
                  </a:cubicBezTo>
                  <a:cubicBezTo>
                    <a:pt x="36" y="162"/>
                    <a:pt x="37" y="162"/>
                    <a:pt x="38" y="162"/>
                  </a:cubicBezTo>
                  <a:cubicBezTo>
                    <a:pt x="38" y="162"/>
                    <a:pt x="39" y="162"/>
                    <a:pt x="40" y="161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59" y="157"/>
                    <a:pt x="70" y="159"/>
                    <a:pt x="82" y="159"/>
                  </a:cubicBezTo>
                  <a:cubicBezTo>
                    <a:pt x="93" y="159"/>
                    <a:pt x="105" y="157"/>
                    <a:pt x="114" y="152"/>
                  </a:cubicBezTo>
                  <a:cubicBezTo>
                    <a:pt x="124" y="161"/>
                    <a:pt x="124" y="161"/>
                    <a:pt x="124" y="161"/>
                  </a:cubicBezTo>
                  <a:cubicBezTo>
                    <a:pt x="124" y="162"/>
                    <a:pt x="125" y="162"/>
                    <a:pt x="126" y="162"/>
                  </a:cubicBezTo>
                  <a:cubicBezTo>
                    <a:pt x="127" y="162"/>
                    <a:pt x="127" y="162"/>
                    <a:pt x="128" y="161"/>
                  </a:cubicBezTo>
                  <a:cubicBezTo>
                    <a:pt x="129" y="160"/>
                    <a:pt x="129" y="158"/>
                    <a:pt x="128" y="157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41" y="136"/>
                    <a:pt x="156" y="112"/>
                    <a:pt x="156" y="85"/>
                  </a:cubicBezTo>
                  <a:cubicBezTo>
                    <a:pt x="156" y="65"/>
                    <a:pt x="148" y="47"/>
                    <a:pt x="135" y="33"/>
                  </a:cubicBezTo>
                  <a:lnTo>
                    <a:pt x="140" y="29"/>
                  </a:lnTo>
                  <a:close/>
                  <a:moveTo>
                    <a:pt x="151" y="12"/>
                  </a:moveTo>
                  <a:cubicBezTo>
                    <a:pt x="157" y="18"/>
                    <a:pt x="158" y="28"/>
                    <a:pt x="153" y="34"/>
                  </a:cubicBezTo>
                  <a:cubicBezTo>
                    <a:pt x="129" y="11"/>
                    <a:pt x="129" y="11"/>
                    <a:pt x="129" y="11"/>
                  </a:cubicBezTo>
                  <a:cubicBezTo>
                    <a:pt x="136" y="6"/>
                    <a:pt x="145" y="7"/>
                    <a:pt x="151" y="12"/>
                  </a:cubicBezTo>
                  <a:close/>
                  <a:moveTo>
                    <a:pt x="11" y="34"/>
                  </a:moveTo>
                  <a:cubicBezTo>
                    <a:pt x="6" y="28"/>
                    <a:pt x="7" y="18"/>
                    <a:pt x="12" y="12"/>
                  </a:cubicBezTo>
                  <a:cubicBezTo>
                    <a:pt x="18" y="7"/>
                    <a:pt x="28" y="6"/>
                    <a:pt x="34" y="11"/>
                  </a:cubicBezTo>
                  <a:lnTo>
                    <a:pt x="11" y="34"/>
                  </a:lnTo>
                  <a:close/>
                  <a:moveTo>
                    <a:pt x="82" y="154"/>
                  </a:moveTo>
                  <a:cubicBezTo>
                    <a:pt x="44" y="154"/>
                    <a:pt x="13" y="123"/>
                    <a:pt x="13" y="85"/>
                  </a:cubicBezTo>
                  <a:cubicBezTo>
                    <a:pt x="13" y="47"/>
                    <a:pt x="44" y="16"/>
                    <a:pt x="82" y="16"/>
                  </a:cubicBezTo>
                  <a:cubicBezTo>
                    <a:pt x="120" y="16"/>
                    <a:pt x="151" y="47"/>
                    <a:pt x="151" y="85"/>
                  </a:cubicBezTo>
                  <a:cubicBezTo>
                    <a:pt x="151" y="123"/>
                    <a:pt x="120" y="154"/>
                    <a:pt x="82" y="154"/>
                  </a:cubicBezTo>
                  <a:close/>
                  <a:moveTo>
                    <a:pt x="79" y="27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79" y="23"/>
                    <a:pt x="80" y="21"/>
                    <a:pt x="82" y="21"/>
                  </a:cubicBezTo>
                  <a:cubicBezTo>
                    <a:pt x="83" y="21"/>
                    <a:pt x="85" y="23"/>
                    <a:pt x="85" y="24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8"/>
                    <a:pt x="83" y="30"/>
                    <a:pt x="82" y="30"/>
                  </a:cubicBezTo>
                  <a:cubicBezTo>
                    <a:pt x="80" y="30"/>
                    <a:pt x="79" y="28"/>
                    <a:pt x="79" y="27"/>
                  </a:cubicBezTo>
                  <a:close/>
                  <a:moveTo>
                    <a:pt x="85" y="142"/>
                  </a:moveTo>
                  <a:cubicBezTo>
                    <a:pt x="85" y="145"/>
                    <a:pt x="85" y="145"/>
                    <a:pt x="85" y="145"/>
                  </a:cubicBezTo>
                  <a:cubicBezTo>
                    <a:pt x="85" y="147"/>
                    <a:pt x="83" y="148"/>
                    <a:pt x="82" y="148"/>
                  </a:cubicBezTo>
                  <a:cubicBezTo>
                    <a:pt x="80" y="148"/>
                    <a:pt x="79" y="147"/>
                    <a:pt x="79" y="145"/>
                  </a:cubicBezTo>
                  <a:cubicBezTo>
                    <a:pt x="79" y="142"/>
                    <a:pt x="79" y="142"/>
                    <a:pt x="79" y="142"/>
                  </a:cubicBezTo>
                  <a:cubicBezTo>
                    <a:pt x="79" y="141"/>
                    <a:pt x="80" y="140"/>
                    <a:pt x="82" y="140"/>
                  </a:cubicBezTo>
                  <a:cubicBezTo>
                    <a:pt x="83" y="140"/>
                    <a:pt x="85" y="141"/>
                    <a:pt x="85" y="142"/>
                  </a:cubicBezTo>
                  <a:close/>
                  <a:moveTo>
                    <a:pt x="137" y="85"/>
                  </a:moveTo>
                  <a:cubicBezTo>
                    <a:pt x="137" y="83"/>
                    <a:pt x="138" y="82"/>
                    <a:pt x="140" y="82"/>
                  </a:cubicBezTo>
                  <a:cubicBezTo>
                    <a:pt x="142" y="82"/>
                    <a:pt x="142" y="82"/>
                    <a:pt x="142" y="82"/>
                  </a:cubicBezTo>
                  <a:cubicBezTo>
                    <a:pt x="144" y="82"/>
                    <a:pt x="145" y="83"/>
                    <a:pt x="145" y="85"/>
                  </a:cubicBezTo>
                  <a:cubicBezTo>
                    <a:pt x="145" y="86"/>
                    <a:pt x="144" y="87"/>
                    <a:pt x="142" y="87"/>
                  </a:cubicBezTo>
                  <a:cubicBezTo>
                    <a:pt x="140" y="87"/>
                    <a:pt x="140" y="87"/>
                    <a:pt x="140" y="87"/>
                  </a:cubicBezTo>
                  <a:cubicBezTo>
                    <a:pt x="138" y="87"/>
                    <a:pt x="137" y="86"/>
                    <a:pt x="137" y="85"/>
                  </a:cubicBezTo>
                  <a:close/>
                  <a:moveTo>
                    <a:pt x="27" y="85"/>
                  </a:moveTo>
                  <a:cubicBezTo>
                    <a:pt x="27" y="86"/>
                    <a:pt x="26" y="87"/>
                    <a:pt x="24" y="87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0" y="87"/>
                    <a:pt x="18" y="86"/>
                    <a:pt x="18" y="85"/>
                  </a:cubicBezTo>
                  <a:cubicBezTo>
                    <a:pt x="18" y="83"/>
                    <a:pt x="20" y="82"/>
                    <a:pt x="21" y="82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26" y="82"/>
                    <a:pt x="27" y="83"/>
                    <a:pt x="27" y="85"/>
                  </a:cubicBezTo>
                  <a:close/>
                  <a:moveTo>
                    <a:pt x="127" y="40"/>
                  </a:moveTo>
                  <a:cubicBezTo>
                    <a:pt x="128" y="41"/>
                    <a:pt x="128" y="43"/>
                    <a:pt x="127" y="44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4" y="46"/>
                    <a:pt x="123" y="47"/>
                    <a:pt x="123" y="47"/>
                  </a:cubicBezTo>
                  <a:cubicBezTo>
                    <a:pt x="122" y="47"/>
                    <a:pt x="121" y="46"/>
                    <a:pt x="121" y="46"/>
                  </a:cubicBezTo>
                  <a:cubicBezTo>
                    <a:pt x="120" y="45"/>
                    <a:pt x="120" y="43"/>
                    <a:pt x="121" y="42"/>
                  </a:cubicBezTo>
                  <a:cubicBezTo>
                    <a:pt x="123" y="40"/>
                    <a:pt x="123" y="40"/>
                    <a:pt x="123" y="40"/>
                  </a:cubicBezTo>
                  <a:cubicBezTo>
                    <a:pt x="124" y="39"/>
                    <a:pt x="125" y="39"/>
                    <a:pt x="127" y="40"/>
                  </a:cubicBezTo>
                  <a:close/>
                  <a:moveTo>
                    <a:pt x="43" y="124"/>
                  </a:moveTo>
                  <a:cubicBezTo>
                    <a:pt x="44" y="125"/>
                    <a:pt x="44" y="126"/>
                    <a:pt x="43" y="127"/>
                  </a:cubicBezTo>
                  <a:cubicBezTo>
                    <a:pt x="41" y="129"/>
                    <a:pt x="41" y="129"/>
                    <a:pt x="41" y="129"/>
                  </a:cubicBezTo>
                  <a:cubicBezTo>
                    <a:pt x="40" y="130"/>
                    <a:pt x="40" y="130"/>
                    <a:pt x="39" y="130"/>
                  </a:cubicBezTo>
                  <a:cubicBezTo>
                    <a:pt x="38" y="130"/>
                    <a:pt x="38" y="130"/>
                    <a:pt x="37" y="129"/>
                  </a:cubicBezTo>
                  <a:cubicBezTo>
                    <a:pt x="36" y="128"/>
                    <a:pt x="36" y="127"/>
                    <a:pt x="37" y="125"/>
                  </a:cubicBezTo>
                  <a:cubicBezTo>
                    <a:pt x="39" y="124"/>
                    <a:pt x="39" y="124"/>
                    <a:pt x="39" y="124"/>
                  </a:cubicBezTo>
                  <a:cubicBezTo>
                    <a:pt x="40" y="122"/>
                    <a:pt x="42" y="122"/>
                    <a:pt x="43" y="124"/>
                  </a:cubicBezTo>
                  <a:close/>
                  <a:moveTo>
                    <a:pt x="127" y="125"/>
                  </a:moveTo>
                  <a:cubicBezTo>
                    <a:pt x="128" y="127"/>
                    <a:pt x="128" y="128"/>
                    <a:pt x="127" y="129"/>
                  </a:cubicBezTo>
                  <a:cubicBezTo>
                    <a:pt x="126" y="130"/>
                    <a:pt x="125" y="130"/>
                    <a:pt x="125" y="130"/>
                  </a:cubicBezTo>
                  <a:cubicBezTo>
                    <a:pt x="124" y="130"/>
                    <a:pt x="123" y="130"/>
                    <a:pt x="123" y="129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0" y="126"/>
                    <a:pt x="120" y="125"/>
                    <a:pt x="121" y="124"/>
                  </a:cubicBezTo>
                  <a:cubicBezTo>
                    <a:pt x="122" y="122"/>
                    <a:pt x="124" y="122"/>
                    <a:pt x="125" y="124"/>
                  </a:cubicBezTo>
                  <a:lnTo>
                    <a:pt x="127" y="125"/>
                  </a:lnTo>
                  <a:close/>
                  <a:moveTo>
                    <a:pt x="43" y="42"/>
                  </a:moveTo>
                  <a:cubicBezTo>
                    <a:pt x="44" y="43"/>
                    <a:pt x="44" y="45"/>
                    <a:pt x="43" y="46"/>
                  </a:cubicBezTo>
                  <a:cubicBezTo>
                    <a:pt x="42" y="46"/>
                    <a:pt x="42" y="47"/>
                    <a:pt x="41" y="47"/>
                  </a:cubicBezTo>
                  <a:cubicBezTo>
                    <a:pt x="40" y="47"/>
                    <a:pt x="40" y="46"/>
                    <a:pt x="39" y="46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6" y="43"/>
                    <a:pt x="36" y="41"/>
                    <a:pt x="37" y="40"/>
                  </a:cubicBezTo>
                  <a:cubicBezTo>
                    <a:pt x="38" y="39"/>
                    <a:pt x="40" y="39"/>
                    <a:pt x="41" y="40"/>
                  </a:cubicBezTo>
                  <a:lnTo>
                    <a:pt x="43" y="42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30" name="Google Shape;860;p53"/>
          <p:cNvSpPr/>
          <p:nvPr/>
        </p:nvSpPr>
        <p:spPr>
          <a:xfrm rot="10800000" flipV="1">
            <a:off x="203200" y="3323770"/>
            <a:ext cx="3644765" cy="1426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457189" indent="-457189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sz="1867" b="1" dirty="0" err="1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Sistem</a:t>
            </a:r>
            <a:r>
              <a:rPr lang="en-US" sz="1867" b="1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 Nilai </a:t>
            </a:r>
          </a:p>
          <a:p>
            <a:pPr indent="19050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ID" sz="1867" dirty="0">
                <a:latin typeface="Arial" pitchFamily="34" charset="0"/>
                <a:cs typeface="Arial" pitchFamily="34" charset="0"/>
              </a:rPr>
              <a:t>untuk Pengadaan Barang/Jasa Lainnya harga penawarannya dipengaruhi oleh kualitas teknis, sehingga penetapan pemenang berdasarkan kombinasi perhitungan penilaian teknis dan harga</a:t>
            </a:r>
            <a:r>
              <a:rPr lang="en-US" sz="1867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    </a:t>
            </a:r>
            <a:endParaRPr sz="1867" dirty="0">
              <a:solidFill>
                <a:schemeClr val="dk1"/>
              </a:solidFill>
              <a:latin typeface="Arial" pitchFamily="34" charset="0"/>
              <a:ea typeface="Calibri"/>
              <a:cs typeface="Arial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508000" y="1"/>
            <a:ext cx="96520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PERSIAPAN PBJ MELALUI PENYEDIA</a:t>
            </a:r>
          </a:p>
        </p:txBody>
      </p:sp>
      <p:grpSp>
        <p:nvGrpSpPr>
          <p:cNvPr id="2" name="Group 65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" name="Group 14"/>
          <p:cNvGrpSpPr/>
          <p:nvPr/>
        </p:nvGrpSpPr>
        <p:grpSpPr>
          <a:xfrm>
            <a:off x="10464800" y="6578600"/>
            <a:ext cx="1422400" cy="101600"/>
            <a:chOff x="3200400" y="2647950"/>
            <a:chExt cx="1066800" cy="76200"/>
          </a:xfrm>
        </p:grpSpPr>
        <p:sp>
          <p:nvSpPr>
            <p:cNvPr id="16" name="Rounded Rectangle 15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287001" y="6272768"/>
            <a:ext cx="18312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chemeClr val="lt1"/>
              </a:buClr>
              <a:buSzPts val="1600"/>
            </a:pPr>
            <a:r>
              <a:rPr lang="en-US" sz="1600" dirty="0">
                <a:latin typeface="Arial" pitchFamily="34" charset="0"/>
                <a:ea typeface="Calibri"/>
                <a:cs typeface="Arial" pitchFamily="34" charset="0"/>
                <a:sym typeface="Calibri"/>
              </a:rPr>
              <a:t>Pasal  42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72724" y="802958"/>
            <a:ext cx="5202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buClr>
                <a:schemeClr val="dk1"/>
              </a:buClr>
              <a:buSzPts val="3200"/>
            </a:pPr>
            <a:r>
              <a:rPr lang="en-US" sz="2400" b="1" dirty="0">
                <a:solidFill>
                  <a:schemeClr val="dk1"/>
                </a:solidFill>
                <a:latin typeface="Arial" pitchFamily="34" charset="0"/>
                <a:ea typeface="Rockwell"/>
                <a:cs typeface="Arial" pitchFamily="34" charset="0"/>
                <a:sym typeface="Rockwell"/>
              </a:rPr>
              <a:t>METODE EVALUASI PENAWARAN</a:t>
            </a:r>
          </a:p>
          <a:p>
            <a:pPr lvl="0" algn="ctr">
              <a:buClr>
                <a:schemeClr val="dk1"/>
              </a:buClr>
              <a:buSzPts val="3200"/>
            </a:pPr>
            <a:r>
              <a:rPr lang="en-US" sz="2400" b="1" dirty="0">
                <a:solidFill>
                  <a:schemeClr val="dk1"/>
                </a:solidFill>
                <a:latin typeface="Arial" pitchFamily="34" charset="0"/>
                <a:ea typeface="Rockwell"/>
                <a:cs typeface="Arial" pitchFamily="34" charset="0"/>
                <a:sym typeface="Rockwell"/>
              </a:rPr>
              <a:t>JASA KONSULTANSI</a:t>
            </a:r>
          </a:p>
        </p:txBody>
      </p:sp>
      <p:grpSp>
        <p:nvGrpSpPr>
          <p:cNvPr id="27" name="Google Shape;884;p54"/>
          <p:cNvGrpSpPr/>
          <p:nvPr/>
        </p:nvGrpSpPr>
        <p:grpSpPr>
          <a:xfrm>
            <a:off x="609600" y="1498600"/>
            <a:ext cx="4536627" cy="1764857"/>
            <a:chOff x="604374" y="1954947"/>
            <a:chExt cx="4008092" cy="1786669"/>
          </a:xfrm>
        </p:grpSpPr>
        <p:grpSp>
          <p:nvGrpSpPr>
            <p:cNvPr id="48" name="Google Shape;885;p54"/>
            <p:cNvGrpSpPr/>
            <p:nvPr/>
          </p:nvGrpSpPr>
          <p:grpSpPr>
            <a:xfrm>
              <a:off x="604374" y="1954947"/>
              <a:ext cx="3919768" cy="1786669"/>
              <a:chOff x="604374" y="1954947"/>
              <a:chExt cx="3919768" cy="1786669"/>
            </a:xfrm>
          </p:grpSpPr>
          <p:pic>
            <p:nvPicPr>
              <p:cNvPr id="51" name="Google Shape;886;p54"/>
              <p:cNvPicPr preferRelativeResize="0"/>
              <p:nvPr/>
            </p:nvPicPr>
            <p:blipFill rotWithShape="1">
              <a:blip r:embed="rId4" cstate="print">
                <a:alphaModFix/>
              </a:blip>
              <a:srcRect/>
              <a:stretch/>
            </p:blipFill>
            <p:spPr>
              <a:xfrm>
                <a:off x="604374" y="2047284"/>
                <a:ext cx="3919768" cy="169433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4" name="Google Shape;887;p54"/>
              <p:cNvSpPr/>
              <p:nvPr/>
            </p:nvSpPr>
            <p:spPr>
              <a:xfrm>
                <a:off x="649457" y="2464539"/>
                <a:ext cx="3071961" cy="8679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400" b="1" dirty="0">
                    <a:solidFill>
                      <a:schemeClr val="lt1"/>
                    </a:solidFill>
                    <a:latin typeface="Arial" pitchFamily="34" charset="0"/>
                    <a:ea typeface="Calibri"/>
                    <a:cs typeface="Arial" pitchFamily="34" charset="0"/>
                    <a:sym typeface="Calibri"/>
                  </a:rPr>
                  <a:t>Kualitas &amp;</a:t>
                </a:r>
                <a:br>
                  <a:rPr lang="en-US" sz="2400" b="1" dirty="0">
                    <a:solidFill>
                      <a:schemeClr val="lt1"/>
                    </a:solidFill>
                    <a:latin typeface="Arial" pitchFamily="34" charset="0"/>
                    <a:ea typeface="Calibri"/>
                    <a:cs typeface="Arial" pitchFamily="34" charset="0"/>
                    <a:sym typeface="Calibri"/>
                  </a:rPr>
                </a:br>
                <a:r>
                  <a:rPr lang="en-US" sz="2400" b="1" dirty="0">
                    <a:solidFill>
                      <a:schemeClr val="lt1"/>
                    </a:solidFill>
                    <a:latin typeface="Arial" pitchFamily="34" charset="0"/>
                    <a:ea typeface="Calibri"/>
                    <a:cs typeface="Arial" pitchFamily="34" charset="0"/>
                    <a:sym typeface="Calibri"/>
                  </a:rPr>
                  <a:t>Biaya</a:t>
                </a:r>
                <a:endParaRPr sz="2400" b="1" dirty="0">
                  <a:solidFill>
                    <a:schemeClr val="lt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endParaRPr>
              </a:p>
            </p:txBody>
          </p:sp>
          <p:pic>
            <p:nvPicPr>
              <p:cNvPr id="55" name="Google Shape;888;p54"/>
              <p:cNvPicPr preferRelativeResize="0"/>
              <p:nvPr/>
            </p:nvPicPr>
            <p:blipFill rotWithShape="1">
              <a:blip r:embed="rId5" cstate="print">
                <a:alphaModFix/>
              </a:blip>
              <a:srcRect/>
              <a:stretch/>
            </p:blipFill>
            <p:spPr>
              <a:xfrm>
                <a:off x="3230390" y="1954947"/>
                <a:ext cx="1219200" cy="1219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0" name="Google Shape;889;p54"/>
            <p:cNvPicPr preferRelativeResize="0"/>
            <p:nvPr/>
          </p:nvPicPr>
          <p:blipFill rotWithShape="1">
            <a:blip r:embed="rId6" cstate="print">
              <a:alphaModFix/>
            </a:blip>
            <a:srcRect/>
            <a:stretch/>
          </p:blipFill>
          <p:spPr>
            <a:xfrm>
              <a:off x="3332166" y="2695711"/>
              <a:ext cx="1280300" cy="10226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" name="Google Shape;890;p54"/>
          <p:cNvGrpSpPr/>
          <p:nvPr/>
        </p:nvGrpSpPr>
        <p:grpSpPr>
          <a:xfrm>
            <a:off x="508000" y="1549400"/>
            <a:ext cx="11379200" cy="4191001"/>
            <a:chOff x="63378" y="1830161"/>
            <a:chExt cx="10053483" cy="4242795"/>
          </a:xfrm>
        </p:grpSpPr>
        <p:grpSp>
          <p:nvGrpSpPr>
            <p:cNvPr id="34" name="Google Shape;891;p54"/>
            <p:cNvGrpSpPr/>
            <p:nvPr/>
          </p:nvGrpSpPr>
          <p:grpSpPr>
            <a:xfrm>
              <a:off x="5855329" y="1830161"/>
              <a:ext cx="3675454" cy="1639435"/>
              <a:chOff x="5984668" y="1554117"/>
              <a:chExt cx="3818635" cy="1703301"/>
            </a:xfrm>
          </p:grpSpPr>
          <p:pic>
            <p:nvPicPr>
              <p:cNvPr id="45" name="Google Shape;892;p54"/>
              <p:cNvPicPr preferRelativeResize="0"/>
              <p:nvPr/>
            </p:nvPicPr>
            <p:blipFill rotWithShape="1">
              <a:blip r:embed="rId7" cstate="print">
                <a:alphaModFix/>
              </a:blip>
              <a:srcRect/>
              <a:stretch/>
            </p:blipFill>
            <p:spPr>
              <a:xfrm>
                <a:off x="5984668" y="1554117"/>
                <a:ext cx="3818635" cy="17033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" name="Google Shape;893;p54"/>
              <p:cNvPicPr preferRelativeResize="0"/>
              <p:nvPr/>
            </p:nvPicPr>
            <p:blipFill rotWithShape="1">
              <a:blip r:embed="rId8" cstate="print">
                <a:alphaModFix/>
              </a:blip>
              <a:srcRect/>
              <a:stretch/>
            </p:blipFill>
            <p:spPr>
              <a:xfrm>
                <a:off x="8527005" y="1817986"/>
                <a:ext cx="1219200" cy="12191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7" name="Google Shape;894;p54"/>
              <p:cNvSpPr/>
              <p:nvPr/>
            </p:nvSpPr>
            <p:spPr>
              <a:xfrm>
                <a:off x="6340778" y="2124475"/>
                <a:ext cx="2457452" cy="646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400" b="1" dirty="0">
                    <a:solidFill>
                      <a:schemeClr val="lt1"/>
                    </a:solidFill>
                    <a:latin typeface="Arial" pitchFamily="34" charset="0"/>
                    <a:ea typeface="Calibri"/>
                    <a:cs typeface="Arial" pitchFamily="34" charset="0"/>
                    <a:sym typeface="Calibri"/>
                  </a:rPr>
                  <a:t>Kualitas</a:t>
                </a:r>
                <a:endParaRPr sz="2400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35" name="Google Shape;895;p54"/>
            <p:cNvGrpSpPr/>
            <p:nvPr/>
          </p:nvGrpSpPr>
          <p:grpSpPr>
            <a:xfrm>
              <a:off x="63378" y="4350125"/>
              <a:ext cx="4233401" cy="1670330"/>
              <a:chOff x="-515056" y="2688077"/>
              <a:chExt cx="4538474" cy="1790701"/>
            </a:xfrm>
          </p:grpSpPr>
          <p:pic>
            <p:nvPicPr>
              <p:cNvPr id="42" name="Google Shape;896;p54"/>
              <p:cNvPicPr preferRelativeResize="0"/>
              <p:nvPr/>
            </p:nvPicPr>
            <p:blipFill rotWithShape="1">
              <a:blip r:embed="rId9" cstate="print">
                <a:alphaModFix/>
              </a:blip>
              <a:srcRect/>
              <a:stretch/>
            </p:blipFill>
            <p:spPr>
              <a:xfrm>
                <a:off x="-515056" y="2688077"/>
                <a:ext cx="4538474" cy="17907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" name="Google Shape;897;p54"/>
              <p:cNvSpPr/>
              <p:nvPr/>
            </p:nvSpPr>
            <p:spPr>
              <a:xfrm>
                <a:off x="169460" y="3079838"/>
                <a:ext cx="2275933" cy="923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400" b="1" dirty="0">
                    <a:solidFill>
                      <a:schemeClr val="lt1"/>
                    </a:solidFill>
                    <a:latin typeface="Arial" pitchFamily="34" charset="0"/>
                    <a:ea typeface="Calibri"/>
                    <a:cs typeface="Arial" pitchFamily="34" charset="0"/>
                    <a:sym typeface="Calibri"/>
                  </a:rPr>
                  <a:t>Pagu Anggaran</a:t>
                </a:r>
                <a:endParaRPr sz="2400" b="1" dirty="0">
                  <a:solidFill>
                    <a:schemeClr val="lt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endParaRPr>
              </a:p>
            </p:txBody>
          </p:sp>
          <p:pic>
            <p:nvPicPr>
              <p:cNvPr id="44" name="Google Shape;898;p54"/>
              <p:cNvPicPr preferRelativeResize="0"/>
              <p:nvPr/>
            </p:nvPicPr>
            <p:blipFill rotWithShape="1">
              <a:blip r:embed="rId10" cstate="print">
                <a:alphaModFix/>
              </a:blip>
              <a:srcRect/>
              <a:stretch/>
            </p:blipFill>
            <p:spPr>
              <a:xfrm>
                <a:off x="2668649" y="3045297"/>
                <a:ext cx="1005443" cy="10054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" name="Google Shape;899;p54"/>
            <p:cNvGrpSpPr/>
            <p:nvPr/>
          </p:nvGrpSpPr>
          <p:grpSpPr>
            <a:xfrm>
              <a:off x="5806433" y="4378271"/>
              <a:ext cx="4310428" cy="1694685"/>
              <a:chOff x="5964685" y="2797792"/>
              <a:chExt cx="4538475" cy="1790699"/>
            </a:xfrm>
          </p:grpSpPr>
          <p:pic>
            <p:nvPicPr>
              <p:cNvPr id="39" name="Google Shape;900;p54"/>
              <p:cNvPicPr preferRelativeResize="0"/>
              <p:nvPr/>
            </p:nvPicPr>
            <p:blipFill rotWithShape="1">
              <a:blip r:embed="rId11" cstate="print">
                <a:alphaModFix/>
              </a:blip>
              <a:srcRect/>
              <a:stretch/>
            </p:blipFill>
            <p:spPr>
              <a:xfrm>
                <a:off x="5964685" y="2797792"/>
                <a:ext cx="4538475" cy="17906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" name="Google Shape;901;p54"/>
              <p:cNvPicPr preferRelativeResize="0"/>
              <p:nvPr/>
            </p:nvPicPr>
            <p:blipFill rotWithShape="1">
              <a:blip r:embed="rId12" cstate="print">
                <a:alphaModFix/>
              </a:blip>
              <a:srcRect/>
              <a:stretch/>
            </p:blipFill>
            <p:spPr>
              <a:xfrm>
                <a:off x="9216404" y="3187535"/>
                <a:ext cx="925468" cy="9254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" name="Google Shape;902;p54"/>
              <p:cNvSpPr/>
              <p:nvPr/>
            </p:nvSpPr>
            <p:spPr>
              <a:xfrm>
                <a:off x="6661359" y="3202630"/>
                <a:ext cx="2136394" cy="8679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400" b="1" dirty="0">
                    <a:solidFill>
                      <a:schemeClr val="lt1"/>
                    </a:solidFill>
                    <a:latin typeface="Arial" pitchFamily="34" charset="0"/>
                    <a:ea typeface="Calibri"/>
                    <a:cs typeface="Arial" pitchFamily="34" charset="0"/>
                    <a:sym typeface="Calibri"/>
                  </a:rPr>
                  <a:t>Biaya Terendah</a:t>
                </a:r>
                <a:endParaRPr sz="2400" b="1" dirty="0">
                  <a:solidFill>
                    <a:schemeClr val="lt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endParaRPr>
              </a:p>
            </p:txBody>
          </p:sp>
        </p:grpSp>
      </p:grpSp>
      <p:sp>
        <p:nvSpPr>
          <p:cNvPr id="56" name="Rectangle 55"/>
          <p:cNvSpPr/>
          <p:nvPr/>
        </p:nvSpPr>
        <p:spPr>
          <a:xfrm>
            <a:off x="508000" y="3124200"/>
            <a:ext cx="4775200" cy="954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ts val="2400"/>
            </a:pPr>
            <a:r>
              <a:rPr lang="en-US" sz="1867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Ruang lingkup, jenis tenaga ahli, waktu penyelesaian pekerjaan dapat diuraikan dengan pasti dalam KAK</a:t>
            </a:r>
            <a:endParaRPr lang="en-US" sz="1867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705600" y="3022601"/>
            <a:ext cx="4978400" cy="1241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buClr>
                <a:schemeClr val="dk1"/>
              </a:buClr>
              <a:buSzPts val="2400"/>
              <a:buFont typeface="Wingdings" pitchFamily="2" charset="2"/>
              <a:buChar char="ü"/>
            </a:pPr>
            <a:r>
              <a:rPr lang="en-US" sz="1867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Ruang lingkup, jenis tenaga ahli, waktu penyelesaian  tidak dapat diuraikan dengan pasti dalam KAK atau </a:t>
            </a:r>
            <a:endParaRPr lang="en-US" sz="1867" dirty="0">
              <a:latin typeface="Arial" pitchFamily="34" charset="0"/>
              <a:cs typeface="Arial" pitchFamily="34" charset="0"/>
            </a:endParaRPr>
          </a:p>
          <a:p>
            <a:pPr marL="380990" indent="-380990">
              <a:buClr>
                <a:schemeClr val="dk1"/>
              </a:buClr>
              <a:buSzPts val="2400"/>
              <a:buFont typeface="Wingdings" pitchFamily="2" charset="2"/>
              <a:buChar char="ü"/>
            </a:pPr>
            <a:r>
              <a:rPr lang="en-US" sz="1867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Jasa konsultan perorangan</a:t>
            </a:r>
          </a:p>
        </p:txBody>
      </p:sp>
      <p:sp>
        <p:nvSpPr>
          <p:cNvPr id="58" name="Rectangle 57"/>
          <p:cNvSpPr/>
          <p:nvPr/>
        </p:nvSpPr>
        <p:spPr>
          <a:xfrm>
            <a:off x="406400" y="5528733"/>
            <a:ext cx="4876800" cy="954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ts val="2400"/>
            </a:pPr>
            <a:r>
              <a:rPr lang="en-US" sz="1867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Ruang lingkup sederhana dapat diuraikan dengan pasti dalam KAK dan penawaran tidak boleh melebihi pagu anggaran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400800" y="5562600"/>
            <a:ext cx="6096000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7900" indent="-457189">
              <a:buClr>
                <a:schemeClr val="dk1"/>
              </a:buClr>
              <a:buSzPts val="2400"/>
              <a:buFont typeface="Wingdings" pitchFamily="2" charset="2"/>
              <a:buChar char="ü"/>
            </a:pPr>
            <a:r>
              <a:rPr lang="sv-SE" sz="1867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Standar atau rutin</a:t>
            </a:r>
          </a:p>
          <a:p>
            <a:pPr marL="687900" indent="-457189">
              <a:buClr>
                <a:schemeClr val="dk1"/>
              </a:buClr>
              <a:buSzPts val="2400"/>
              <a:buFont typeface="Wingdings" pitchFamily="2" charset="2"/>
              <a:buChar char="ü"/>
            </a:pPr>
            <a:r>
              <a:rPr lang="sv-SE" sz="1867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Standar pelaksanaan yg sudah mapan </a:t>
            </a:r>
            <a:endParaRPr lang="sv-SE" sz="1867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508000" y="1"/>
            <a:ext cx="96520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PERSIAPAN PBJ MELALUI PENYEDIA</a:t>
            </a:r>
          </a:p>
        </p:txBody>
      </p:sp>
      <p:grpSp>
        <p:nvGrpSpPr>
          <p:cNvPr id="2" name="Group 65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" name="Group 14"/>
          <p:cNvGrpSpPr/>
          <p:nvPr/>
        </p:nvGrpSpPr>
        <p:grpSpPr>
          <a:xfrm>
            <a:off x="10464800" y="6578600"/>
            <a:ext cx="1422400" cy="101600"/>
            <a:chOff x="3200400" y="2647950"/>
            <a:chExt cx="1066800" cy="76200"/>
          </a:xfrm>
        </p:grpSpPr>
        <p:sp>
          <p:nvSpPr>
            <p:cNvPr id="16" name="Rounded Rectangle 15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287001" y="6272768"/>
            <a:ext cx="18312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chemeClr val="lt1"/>
              </a:buClr>
              <a:buSzPts val="1600"/>
            </a:pPr>
            <a:r>
              <a:rPr lang="en-US" sz="1600" dirty="0">
                <a:latin typeface="Arial" pitchFamily="34" charset="0"/>
                <a:ea typeface="Calibri"/>
                <a:cs typeface="Arial" pitchFamily="34" charset="0"/>
                <a:sym typeface="Calibri"/>
              </a:rPr>
              <a:t>Pasal  40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88621" y="802958"/>
            <a:ext cx="7570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buClr>
                <a:schemeClr val="dk1"/>
              </a:buClr>
              <a:buSzPts val="3200"/>
            </a:pPr>
            <a:r>
              <a:rPr lang="en-US" sz="2400" b="1" dirty="0">
                <a:solidFill>
                  <a:schemeClr val="dk1"/>
                </a:solidFill>
                <a:latin typeface="Arial" pitchFamily="34" charset="0"/>
                <a:ea typeface="Rockwell"/>
                <a:cs typeface="Arial" pitchFamily="34" charset="0"/>
                <a:sym typeface="Rockwell"/>
              </a:rPr>
              <a:t>METODE PENYAMPAIAN DOKUMEN PENAWARAN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1930401" y="1803400"/>
            <a:ext cx="8326967" cy="4089400"/>
            <a:chOff x="1828800" y="1352550"/>
            <a:chExt cx="6245225" cy="3067050"/>
          </a:xfrm>
        </p:grpSpPr>
        <p:grpSp>
          <p:nvGrpSpPr>
            <p:cNvPr id="38" name="Group 37"/>
            <p:cNvGrpSpPr/>
            <p:nvPr/>
          </p:nvGrpSpPr>
          <p:grpSpPr>
            <a:xfrm>
              <a:off x="1828800" y="1352550"/>
              <a:ext cx="4695825" cy="3067050"/>
              <a:chOff x="1781175" y="1600200"/>
              <a:chExt cx="6324600" cy="4495800"/>
            </a:xfrm>
          </p:grpSpPr>
          <p:pic>
            <p:nvPicPr>
              <p:cNvPr id="48" name="Google Shape;952;p57"/>
              <p:cNvPicPr preferRelativeResize="0"/>
              <p:nvPr/>
            </p:nvPicPr>
            <p:blipFill rotWithShape="1">
              <a:blip r:embed="rId4" cstate="print">
                <a:alphaModFix/>
              </a:blip>
              <a:srcRect/>
              <a:stretch/>
            </p:blipFill>
            <p:spPr>
              <a:xfrm>
                <a:off x="1781175" y="1600200"/>
                <a:ext cx="6324600" cy="44958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9" name="Google Shape;953;p57"/>
              <p:cNvSpPr/>
              <p:nvPr/>
            </p:nvSpPr>
            <p:spPr>
              <a:xfrm>
                <a:off x="5332413" y="2090738"/>
                <a:ext cx="1497012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r>
                  <a:rPr lang="en-US" sz="2667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 File</a:t>
                </a:r>
                <a:endParaRPr sz="2667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954;p57"/>
              <p:cNvSpPr/>
              <p:nvPr/>
            </p:nvSpPr>
            <p:spPr>
              <a:xfrm>
                <a:off x="5353050" y="3505200"/>
                <a:ext cx="1497013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r>
                  <a:rPr lang="en-US" sz="2667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 File</a:t>
                </a:r>
                <a:endParaRPr sz="2667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955;p57"/>
              <p:cNvSpPr/>
              <p:nvPr/>
            </p:nvSpPr>
            <p:spPr>
              <a:xfrm>
                <a:off x="5200650" y="4860925"/>
                <a:ext cx="2620388" cy="769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r>
                  <a:rPr lang="en-US" sz="2667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 Tahap</a:t>
                </a:r>
                <a:endParaRPr sz="2667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0" name="Google Shape;956;p57"/>
            <p:cNvPicPr preferRelativeResize="0"/>
            <p:nvPr/>
          </p:nvPicPr>
          <p:blipFill rotWithShape="1">
            <a:blip r:embed="rId5" cstate="print">
              <a:alphaModFix/>
            </a:blip>
            <a:srcRect/>
            <a:stretch/>
          </p:blipFill>
          <p:spPr>
            <a:xfrm>
              <a:off x="6553200" y="1504950"/>
              <a:ext cx="795337" cy="79533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" name="Group 24"/>
            <p:cNvGrpSpPr/>
            <p:nvPr/>
          </p:nvGrpSpPr>
          <p:grpSpPr>
            <a:xfrm>
              <a:off x="6553200" y="2419350"/>
              <a:ext cx="1060450" cy="1090612"/>
              <a:chOff x="6670675" y="2352675"/>
              <a:chExt cx="1060450" cy="1090612"/>
            </a:xfrm>
          </p:grpSpPr>
          <p:pic>
            <p:nvPicPr>
              <p:cNvPr id="21" name="Google Shape;957;p57"/>
              <p:cNvPicPr preferRelativeResize="0"/>
              <p:nvPr/>
            </p:nvPicPr>
            <p:blipFill rotWithShape="1">
              <a:blip r:embed="rId5" cstate="print">
                <a:alphaModFix/>
              </a:blip>
              <a:srcRect/>
              <a:stretch/>
            </p:blipFill>
            <p:spPr>
              <a:xfrm>
                <a:off x="6670675" y="2352675"/>
                <a:ext cx="796925" cy="7953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" name="Google Shape;958;p57"/>
              <p:cNvPicPr preferRelativeResize="0"/>
              <p:nvPr/>
            </p:nvPicPr>
            <p:blipFill rotWithShape="1">
              <a:blip r:embed="rId5" cstate="print">
                <a:alphaModFix/>
              </a:blip>
              <a:srcRect/>
              <a:stretch/>
            </p:blipFill>
            <p:spPr>
              <a:xfrm>
                <a:off x="6934200" y="2647950"/>
                <a:ext cx="796925" cy="7953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" name="Group 25"/>
            <p:cNvGrpSpPr/>
            <p:nvPr/>
          </p:nvGrpSpPr>
          <p:grpSpPr>
            <a:xfrm>
              <a:off x="6553200" y="3409950"/>
              <a:ext cx="1520825" cy="796925"/>
              <a:chOff x="6132512" y="3409950"/>
              <a:chExt cx="1520825" cy="796925"/>
            </a:xfrm>
          </p:grpSpPr>
          <p:pic>
            <p:nvPicPr>
              <p:cNvPr id="23" name="Google Shape;959;p57"/>
              <p:cNvPicPr preferRelativeResize="0"/>
              <p:nvPr/>
            </p:nvPicPr>
            <p:blipFill rotWithShape="1">
              <a:blip r:embed="rId5" cstate="print">
                <a:alphaModFix/>
              </a:blip>
              <a:srcRect/>
              <a:stretch/>
            </p:blipFill>
            <p:spPr>
              <a:xfrm>
                <a:off x="6132512" y="3409950"/>
                <a:ext cx="796925" cy="79692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4705"/>
                  </a:srgbClr>
                </a:outerShdw>
              </a:effectLst>
            </p:spPr>
          </p:pic>
          <p:pic>
            <p:nvPicPr>
              <p:cNvPr id="24" name="Google Shape;960;p57"/>
              <p:cNvPicPr preferRelativeResize="0"/>
              <p:nvPr/>
            </p:nvPicPr>
            <p:blipFill rotWithShape="1">
              <a:blip r:embed="rId5" cstate="print">
                <a:alphaModFix/>
              </a:blip>
              <a:srcRect/>
              <a:stretch/>
            </p:blipFill>
            <p:spPr>
              <a:xfrm>
                <a:off x="6858000" y="3409950"/>
                <a:ext cx="795337" cy="79692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4705"/>
                  </a:srgbClr>
                </a:outerShdw>
              </a:effectLst>
            </p:spPr>
          </p:pic>
        </p:grpSp>
      </p:grp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508000" y="1"/>
            <a:ext cx="96520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PERSIAPAN PBJ MELALUI PENYEDIA</a:t>
            </a:r>
          </a:p>
        </p:txBody>
      </p:sp>
      <p:grpSp>
        <p:nvGrpSpPr>
          <p:cNvPr id="2" name="Group 65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" name="Group 14"/>
          <p:cNvGrpSpPr/>
          <p:nvPr/>
        </p:nvGrpSpPr>
        <p:grpSpPr>
          <a:xfrm>
            <a:off x="10464800" y="6578600"/>
            <a:ext cx="1422400" cy="101600"/>
            <a:chOff x="3200400" y="2647950"/>
            <a:chExt cx="1066800" cy="76200"/>
          </a:xfrm>
        </p:grpSpPr>
        <p:sp>
          <p:nvSpPr>
            <p:cNvPr id="16" name="Rounded Rectangle 15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287001" y="6272768"/>
            <a:ext cx="18312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chemeClr val="lt1"/>
              </a:buClr>
              <a:buSzPts val="1600"/>
            </a:pPr>
            <a:r>
              <a:rPr lang="en-US" sz="1600" dirty="0">
                <a:latin typeface="Arial" pitchFamily="34" charset="0"/>
                <a:ea typeface="Calibri"/>
                <a:cs typeface="Arial" pitchFamily="34" charset="0"/>
                <a:sym typeface="Calibri"/>
              </a:rPr>
              <a:t>Pasal  40-43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88621" y="802958"/>
            <a:ext cx="7570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buClr>
                <a:schemeClr val="dk1"/>
              </a:buClr>
              <a:buSzPts val="3200"/>
            </a:pPr>
            <a:r>
              <a:rPr lang="en-US" sz="2400" b="1" dirty="0">
                <a:solidFill>
                  <a:schemeClr val="dk1"/>
                </a:solidFill>
                <a:latin typeface="Arial" pitchFamily="34" charset="0"/>
                <a:ea typeface="Rockwell"/>
                <a:cs typeface="Arial" pitchFamily="34" charset="0"/>
                <a:sym typeface="Rockwell"/>
              </a:rPr>
              <a:t>METODE PENYAMPAIAN DOKUMEN PENAWARAN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1117601" y="1498598"/>
            <a:ext cx="9749513" cy="4876801"/>
            <a:chOff x="268288" y="1703388"/>
            <a:chExt cx="8634412" cy="4556795"/>
          </a:xfrm>
        </p:grpSpPr>
        <p:cxnSp>
          <p:nvCxnSpPr>
            <p:cNvPr id="29" name="Google Shape;974;p58"/>
            <p:cNvCxnSpPr/>
            <p:nvPr/>
          </p:nvCxnSpPr>
          <p:spPr>
            <a:xfrm>
              <a:off x="428625" y="2779713"/>
              <a:ext cx="8474075" cy="0"/>
            </a:xfrm>
            <a:prstGeom prst="straightConnector1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Google Shape;975;p58"/>
            <p:cNvSpPr txBox="1"/>
            <p:nvPr/>
          </p:nvSpPr>
          <p:spPr>
            <a:xfrm>
              <a:off x="268288" y="3005138"/>
              <a:ext cx="2608262" cy="28622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marL="380990" indent="-380990">
                <a:buClr>
                  <a:schemeClr val="dk1"/>
                </a:buClr>
                <a:buSzPts val="2000"/>
                <a:buFont typeface="Arial"/>
                <a:buChar char="•"/>
              </a:pPr>
              <a:r>
                <a:rPr lang="en-US" sz="2133" b="1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B/PK/JL</a:t>
              </a:r>
              <a:r>
                <a:rPr lang="en-US" sz="2133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yang menggunakan metode evaluasi harga terendah</a:t>
              </a:r>
              <a:endParaRPr sz="2133">
                <a:latin typeface="Arial" pitchFamily="34" charset="0"/>
                <a:cs typeface="Arial" pitchFamily="34" charset="0"/>
              </a:endParaRPr>
            </a:p>
            <a:p>
              <a:pPr marL="380990" indent="-380990">
                <a:buClr>
                  <a:schemeClr val="dk1"/>
                </a:buClr>
                <a:buSzPts val="2000"/>
                <a:buFont typeface="Arial"/>
                <a:buChar char="•"/>
              </a:pPr>
              <a:r>
                <a:rPr lang="en-US" sz="2133" b="1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JK</a:t>
              </a:r>
              <a:r>
                <a:rPr lang="en-US" sz="2133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dengan metode pengadaan langsung dan penunjukkan langsung</a:t>
              </a:r>
              <a:endParaRPr sz="2133">
                <a:latin typeface="Arial" pitchFamily="34" charset="0"/>
                <a:cs typeface="Arial" pitchFamily="34" charset="0"/>
              </a:endParaRPr>
            </a:p>
            <a:p>
              <a:pPr marL="380990" indent="-211661">
                <a:buClr>
                  <a:schemeClr val="dk1"/>
                </a:buClr>
                <a:buSzPts val="2000"/>
              </a:pPr>
              <a:endParaRPr sz="2133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31" name="Google Shape;976;p58"/>
            <p:cNvSpPr txBox="1"/>
            <p:nvPr/>
          </p:nvSpPr>
          <p:spPr>
            <a:xfrm>
              <a:off x="5936996" y="2933702"/>
              <a:ext cx="2879344" cy="31702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r>
                <a:rPr lang="en-US" sz="2133" b="1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B/PK/JL :</a:t>
              </a:r>
              <a:endParaRPr sz="2133" dirty="0">
                <a:latin typeface="Arial" pitchFamily="34" charset="0"/>
                <a:cs typeface="Arial" pitchFamily="34" charset="0"/>
              </a:endParaRPr>
            </a:p>
            <a:p>
              <a:pPr marL="380990" indent="-380990">
                <a:buClr>
                  <a:schemeClr val="dk1"/>
                </a:buClr>
                <a:buSzPts val="2000"/>
                <a:buFont typeface="Arial"/>
                <a:buChar char="•"/>
              </a:pPr>
              <a:r>
                <a:rPr lang="en-US" sz="2133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Spesifikasi belum bisa ditentukan dengan pasti</a:t>
              </a:r>
              <a:endParaRPr sz="2133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endParaRPr>
            </a:p>
            <a:p>
              <a:pPr marL="380990" indent="-380990">
                <a:buClr>
                  <a:schemeClr val="dk1"/>
                </a:buClr>
                <a:buSzPts val="2000"/>
                <a:buFont typeface="Arial"/>
                <a:buChar char="•"/>
              </a:pPr>
              <a:r>
                <a:rPr lang="en-US" sz="2133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Berbagai alternatif teknologi</a:t>
              </a:r>
              <a:endParaRPr sz="2133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endParaRPr>
            </a:p>
            <a:p>
              <a:pPr marL="380990" indent="-380990">
                <a:buClr>
                  <a:schemeClr val="dk1"/>
                </a:buClr>
                <a:buSzPts val="2000"/>
                <a:buFont typeface="Arial"/>
                <a:buChar char="•"/>
              </a:pPr>
              <a:r>
                <a:rPr lang="en-US" sz="2133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Dimungkinkan perubahan spesifikasi</a:t>
              </a:r>
              <a:endParaRPr sz="2133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endParaRPr>
            </a:p>
            <a:p>
              <a:pPr marL="380990" indent="-380990">
                <a:buClr>
                  <a:schemeClr val="dk1"/>
                </a:buClr>
                <a:buSzPts val="2000"/>
                <a:buFont typeface="Arial"/>
                <a:buChar char="•"/>
              </a:pPr>
              <a:r>
                <a:rPr lang="en-US" sz="2133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Penyetaraan teknis</a:t>
              </a:r>
              <a:endParaRPr sz="2133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endParaRPr>
            </a:p>
            <a:p>
              <a:pPr marL="380990" indent="-211661">
                <a:buClr>
                  <a:schemeClr val="dk1"/>
                </a:buClr>
                <a:buSzPts val="2000"/>
              </a:pPr>
              <a:endParaRPr sz="2133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endParaRPr>
            </a:p>
            <a:p>
              <a:pPr marL="380990" indent="-211661">
                <a:buClr>
                  <a:schemeClr val="dk1"/>
                </a:buClr>
                <a:buSzPts val="2000"/>
              </a:pPr>
              <a:endParaRPr sz="2133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32" name="Google Shape;977;p58"/>
            <p:cNvSpPr txBox="1"/>
            <p:nvPr/>
          </p:nvSpPr>
          <p:spPr>
            <a:xfrm>
              <a:off x="3057652" y="3032455"/>
              <a:ext cx="2608262" cy="22463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marL="380990" indent="-380990">
                <a:buClr>
                  <a:schemeClr val="dk1"/>
                </a:buClr>
                <a:buSzPts val="2000"/>
                <a:buFont typeface="Arial"/>
                <a:buChar char="•"/>
              </a:pPr>
              <a:r>
                <a:rPr lang="en-US" sz="2133" b="1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B/PK/JL</a:t>
              </a:r>
              <a:r>
                <a:rPr lang="en-US" sz="2133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yang memerlukan penilaian teknis terlebih dahulu</a:t>
              </a:r>
              <a:endParaRPr sz="2133" dirty="0">
                <a:latin typeface="Arial" pitchFamily="34" charset="0"/>
                <a:cs typeface="Arial" pitchFamily="34" charset="0"/>
              </a:endParaRPr>
            </a:p>
            <a:p>
              <a:pPr marL="380990" indent="-380990">
                <a:buClr>
                  <a:schemeClr val="dk1"/>
                </a:buClr>
                <a:buSzPts val="2000"/>
                <a:buFont typeface="Arial"/>
                <a:buChar char="•"/>
              </a:pPr>
              <a:r>
                <a:rPr lang="en-US" sz="2133" b="1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JK</a:t>
              </a:r>
              <a:r>
                <a:rPr lang="en-US" sz="2133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dengan metode seleksi</a:t>
              </a:r>
              <a:endParaRPr sz="2133" dirty="0">
                <a:latin typeface="Arial" pitchFamily="34" charset="0"/>
                <a:cs typeface="Arial" pitchFamily="34" charset="0"/>
              </a:endParaRPr>
            </a:p>
            <a:p>
              <a:pPr marL="380990" indent="-211661">
                <a:buClr>
                  <a:schemeClr val="dk1"/>
                </a:buClr>
                <a:buSzPts val="2000"/>
              </a:pPr>
              <a:endParaRPr sz="2133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endParaRPr>
            </a:p>
          </p:txBody>
        </p:sp>
        <p:pic>
          <p:nvPicPr>
            <p:cNvPr id="33" name="Google Shape;978;p58"/>
            <p:cNvPicPr preferRelativeResize="0"/>
            <p:nvPr/>
          </p:nvPicPr>
          <p:blipFill rotWithShape="1">
            <a:blip r:embed="rId4" cstate="print">
              <a:alphaModFix/>
            </a:blip>
            <a:srcRect/>
            <a:stretch/>
          </p:blipFill>
          <p:spPr>
            <a:xfrm>
              <a:off x="493713" y="1828800"/>
              <a:ext cx="796925" cy="7953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" name="Google Shape;979;p58"/>
            <p:cNvSpPr txBox="1"/>
            <p:nvPr/>
          </p:nvSpPr>
          <p:spPr>
            <a:xfrm>
              <a:off x="1223963" y="2001838"/>
              <a:ext cx="1817687" cy="4619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r>
                <a:rPr lang="en-US" sz="2133" b="1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1 File</a:t>
              </a:r>
              <a:endParaRPr sz="2133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35" name="Google Shape;980;p58"/>
            <p:cNvPicPr preferRelativeResize="0"/>
            <p:nvPr/>
          </p:nvPicPr>
          <p:blipFill rotWithShape="1">
            <a:blip r:embed="rId4" cstate="print">
              <a:alphaModFix/>
            </a:blip>
            <a:srcRect/>
            <a:stretch/>
          </p:blipFill>
          <p:spPr>
            <a:xfrm>
              <a:off x="3294063" y="1703388"/>
              <a:ext cx="796925" cy="7953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981;p58"/>
            <p:cNvPicPr preferRelativeResize="0"/>
            <p:nvPr/>
          </p:nvPicPr>
          <p:blipFill rotWithShape="1">
            <a:blip r:embed="rId4" cstate="print">
              <a:alphaModFix/>
            </a:blip>
            <a:srcRect/>
            <a:stretch/>
          </p:blipFill>
          <p:spPr>
            <a:xfrm>
              <a:off x="3633788" y="1985963"/>
              <a:ext cx="795337" cy="796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Google Shape;982;p58"/>
            <p:cNvSpPr txBox="1"/>
            <p:nvPr/>
          </p:nvSpPr>
          <p:spPr>
            <a:xfrm>
              <a:off x="4573588" y="2039938"/>
              <a:ext cx="941387" cy="4619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r>
                <a:rPr lang="en-US" sz="2133" b="1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2 File</a:t>
              </a:r>
              <a:endParaRPr sz="2133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" name="Google Shape;983;p58"/>
            <p:cNvSpPr txBox="1"/>
            <p:nvPr/>
          </p:nvSpPr>
          <p:spPr>
            <a:xfrm>
              <a:off x="7510463" y="1971675"/>
              <a:ext cx="1292225" cy="460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r>
                <a:rPr lang="en-US" sz="2133" b="1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2 Tahap</a:t>
              </a:r>
              <a:endParaRPr sz="2133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39" name="Google Shape;984;p58"/>
            <p:cNvPicPr preferRelativeResize="0"/>
            <p:nvPr/>
          </p:nvPicPr>
          <p:blipFill rotWithShape="1">
            <a:blip r:embed="rId4" cstate="print">
              <a:alphaModFix/>
            </a:blip>
            <a:srcRect/>
            <a:stretch/>
          </p:blipFill>
          <p:spPr>
            <a:xfrm>
              <a:off x="5964238" y="1803400"/>
              <a:ext cx="795337" cy="79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985;p58"/>
            <p:cNvPicPr preferRelativeResize="0"/>
            <p:nvPr/>
          </p:nvPicPr>
          <p:blipFill rotWithShape="1">
            <a:blip r:embed="rId4" cstate="print">
              <a:alphaModFix/>
            </a:blip>
            <a:srcRect/>
            <a:stretch/>
          </p:blipFill>
          <p:spPr>
            <a:xfrm>
              <a:off x="6759575" y="1795463"/>
              <a:ext cx="796925" cy="79533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1" name="Google Shape;974;p58"/>
            <p:cNvCxnSpPr/>
            <p:nvPr/>
          </p:nvCxnSpPr>
          <p:spPr>
            <a:xfrm>
              <a:off x="2952676" y="1742945"/>
              <a:ext cx="14997" cy="4517238"/>
            </a:xfrm>
            <a:prstGeom prst="straightConnector1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Google Shape;974;p58"/>
            <p:cNvCxnSpPr/>
            <p:nvPr/>
          </p:nvCxnSpPr>
          <p:spPr>
            <a:xfrm flipH="1">
              <a:off x="5862013" y="1774590"/>
              <a:ext cx="14997" cy="4430216"/>
            </a:xfrm>
            <a:prstGeom prst="straightConnector1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508000" y="1"/>
            <a:ext cx="96520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PERSIAPAN PBJ MELALUI PENYEDIA</a:t>
            </a:r>
          </a:p>
        </p:txBody>
      </p:sp>
      <p:grpSp>
        <p:nvGrpSpPr>
          <p:cNvPr id="2" name="Group 65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" name="Group 14"/>
          <p:cNvGrpSpPr/>
          <p:nvPr/>
        </p:nvGrpSpPr>
        <p:grpSpPr>
          <a:xfrm>
            <a:off x="10464800" y="6578600"/>
            <a:ext cx="1422400" cy="101600"/>
            <a:chOff x="3200400" y="2647950"/>
            <a:chExt cx="1066800" cy="76200"/>
          </a:xfrm>
        </p:grpSpPr>
        <p:sp>
          <p:nvSpPr>
            <p:cNvPr id="16" name="Rounded Rectangle 15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9928925" y="6273800"/>
            <a:ext cx="23646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chemeClr val="lt1"/>
              </a:buClr>
              <a:buSzPts val="1600"/>
            </a:pPr>
            <a:r>
              <a:rPr lang="en-US" sz="1600" dirty="0" err="1">
                <a:latin typeface="Arial" pitchFamily="34" charset="0"/>
                <a:ea typeface="Calibri"/>
                <a:cs typeface="Arial" pitchFamily="34" charset="0"/>
                <a:sym typeface="Calibri"/>
              </a:rPr>
              <a:t>Pasal</a:t>
            </a:r>
            <a:r>
              <a:rPr lang="en-US" sz="1600" dirty="0">
                <a:latin typeface="Arial" pitchFamily="34" charset="0"/>
                <a:ea typeface="Calibri"/>
                <a:cs typeface="Arial" pitchFamily="34" charset="0"/>
                <a:sym typeface="Calibri"/>
              </a:rPr>
              <a:t>  44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85443" y="837065"/>
            <a:ext cx="4581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buClr>
                <a:schemeClr val="dk1"/>
              </a:buClr>
              <a:buSzPts val="3200"/>
            </a:pPr>
            <a:r>
              <a:rPr lang="en-US" sz="2400" b="1" dirty="0">
                <a:solidFill>
                  <a:schemeClr val="dk1"/>
                </a:solidFill>
                <a:latin typeface="Arial" pitchFamily="34" charset="0"/>
                <a:ea typeface="Rockwell"/>
                <a:cs typeface="Arial" pitchFamily="34" charset="0"/>
                <a:sym typeface="Rockwell"/>
              </a:rPr>
              <a:t>PELAKSANAAN KUALIFIKASI</a:t>
            </a:r>
          </a:p>
        </p:txBody>
      </p:sp>
      <p:pic>
        <p:nvPicPr>
          <p:cNvPr id="35" name="Google Shape;1039;p62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1297847" y="5613993"/>
            <a:ext cx="802955" cy="1029139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sp>
        <p:nvSpPr>
          <p:cNvPr id="36" name="Rectangle 35"/>
          <p:cNvSpPr/>
          <p:nvPr/>
        </p:nvSpPr>
        <p:spPr>
          <a:xfrm>
            <a:off x="2105724" y="5738893"/>
            <a:ext cx="7823200" cy="83970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Untuk</a:t>
            </a:r>
            <a:r>
              <a:rPr lang="en-US" sz="1867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67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e-purchasing, </a:t>
            </a:r>
            <a:r>
              <a:rPr lang="en-US" sz="1867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pengadaan</a:t>
            </a:r>
            <a:r>
              <a:rPr lang="en-US" sz="1867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langsung</a:t>
            </a:r>
            <a:r>
              <a:rPr lang="en-US" sz="1867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867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867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tender </a:t>
            </a:r>
            <a:r>
              <a:rPr lang="en-US" sz="1867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cepat</a:t>
            </a:r>
            <a:r>
              <a:rPr lang="en-US" sz="1867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tidak</a:t>
            </a:r>
            <a:r>
              <a:rPr lang="en-US" sz="1867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dilakukan</a:t>
            </a:r>
            <a:r>
              <a:rPr lang="en-US" sz="1867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kualifikasi</a:t>
            </a:r>
            <a:r>
              <a:rPr lang="en-US" sz="1867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karena</a:t>
            </a:r>
            <a:r>
              <a:rPr lang="en-US" sz="1867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penyedia</a:t>
            </a:r>
            <a:r>
              <a:rPr lang="en-US" sz="1867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sudah</a:t>
            </a:r>
            <a:r>
              <a:rPr lang="en-US" sz="1867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terdaftar</a:t>
            </a:r>
            <a:r>
              <a:rPr lang="en-US" sz="1867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</a:t>
            </a:r>
            <a:r>
              <a:rPr lang="en-US" sz="1867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SIKAP</a:t>
            </a:r>
            <a:r>
              <a:rPr lang="en-US" sz="1867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08001" y="889000"/>
            <a:ext cx="2155929" cy="1727200"/>
            <a:chOff x="211853" y="742950"/>
            <a:chExt cx="1616947" cy="1295400"/>
          </a:xfrm>
        </p:grpSpPr>
        <p:pic>
          <p:nvPicPr>
            <p:cNvPr id="39" name="Google Shape;1038;p62"/>
            <p:cNvPicPr preferRelativeResize="0"/>
            <p:nvPr/>
          </p:nvPicPr>
          <p:blipFill rotWithShape="1">
            <a:blip r:embed="rId5" cstate="print">
              <a:alphaModFix/>
            </a:blip>
            <a:srcRect/>
            <a:stretch/>
          </p:blipFill>
          <p:spPr>
            <a:xfrm rot="-1033859">
              <a:off x="211853" y="910760"/>
              <a:ext cx="767789" cy="985270"/>
            </a:xfrm>
            <a:prstGeom prst="rect">
              <a:avLst/>
            </a:prstGeom>
            <a:noFill/>
            <a:ln>
              <a:noFill/>
            </a:ln>
            <a:effectLst>
              <a:outerShdw blurRad="190500" algn="tl" rotWithShape="0">
                <a:srgbClr val="000000">
                  <a:alpha val="69803"/>
                </a:srgbClr>
              </a:outerShdw>
            </a:effectLst>
          </p:spPr>
        </p:pic>
        <p:pic>
          <p:nvPicPr>
            <p:cNvPr id="40" name="Google Shape;1011;p60"/>
            <p:cNvPicPr preferRelativeResize="0"/>
            <p:nvPr/>
          </p:nvPicPr>
          <p:blipFill rotWithShape="1">
            <a:blip r:embed="rId6" cstate="print">
              <a:alphaModFix/>
            </a:blip>
            <a:srcRect/>
            <a:stretch/>
          </p:blipFill>
          <p:spPr>
            <a:xfrm>
              <a:off x="685800" y="742950"/>
              <a:ext cx="1143000" cy="1295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9D08907-D7DC-4C73-A0E8-F0B9379DDA3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/>
          <a:srcRect l="35834" t="33704" r="14166" b="17407"/>
          <a:stretch/>
        </p:blipFill>
        <p:spPr>
          <a:xfrm>
            <a:off x="2844800" y="1316560"/>
            <a:ext cx="8089531" cy="4449241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508000" y="1"/>
            <a:ext cx="96520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PERSIAPAN PBJ MELALUI PENYEDIA</a:t>
            </a:r>
          </a:p>
        </p:txBody>
      </p:sp>
      <p:grpSp>
        <p:nvGrpSpPr>
          <p:cNvPr id="2" name="Group 65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" name="Group 14"/>
          <p:cNvGrpSpPr/>
          <p:nvPr/>
        </p:nvGrpSpPr>
        <p:grpSpPr>
          <a:xfrm>
            <a:off x="10464800" y="6578600"/>
            <a:ext cx="1422400" cy="101600"/>
            <a:chOff x="3200400" y="2647950"/>
            <a:chExt cx="1066800" cy="76200"/>
          </a:xfrm>
        </p:grpSpPr>
        <p:sp>
          <p:nvSpPr>
            <p:cNvPr id="16" name="Rounded Rectangle 15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9956801" y="6260069"/>
            <a:ext cx="23646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chemeClr val="lt1"/>
              </a:buClr>
              <a:buSzPts val="1600"/>
            </a:pPr>
            <a:r>
              <a:rPr lang="en-US" sz="1600" dirty="0">
                <a:latin typeface="Arial" pitchFamily="34" charset="0"/>
                <a:ea typeface="Calibri"/>
                <a:cs typeface="Arial" pitchFamily="34" charset="0"/>
                <a:sym typeface="Calibri"/>
              </a:rPr>
              <a:t>Pasal  44, ayat 10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75215" y="802958"/>
            <a:ext cx="4197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buClr>
                <a:schemeClr val="dk1"/>
              </a:buClr>
              <a:buSzPts val="3200"/>
            </a:pPr>
            <a:r>
              <a:rPr lang="en-US" sz="2400" b="1" dirty="0">
                <a:solidFill>
                  <a:schemeClr val="dk1"/>
                </a:solidFill>
                <a:latin typeface="Arial" pitchFamily="34" charset="0"/>
                <a:ea typeface="Rockwell"/>
                <a:cs typeface="Arial" pitchFamily="34" charset="0"/>
                <a:sym typeface="Rockwell"/>
              </a:rPr>
              <a:t>PBJ BERSIFAT KOMPLEKS</a:t>
            </a:r>
          </a:p>
        </p:txBody>
      </p:sp>
      <p:sp>
        <p:nvSpPr>
          <p:cNvPr id="23" name="Google Shape;1051;p63"/>
          <p:cNvSpPr/>
          <p:nvPr/>
        </p:nvSpPr>
        <p:spPr>
          <a:xfrm>
            <a:off x="1117600" y="4472517"/>
            <a:ext cx="10049933" cy="1394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Pengadaan B/PK/JL yang mempunyai risiko tinggi, memerlukan teknologi tinggi, menggunakan peralatan yang didesain khusus, dan/atau sulit mendefinisikan secara teknis bagaimana cara memenuhi kebutuhan dan tujuan PBJ</a:t>
            </a:r>
            <a:endParaRPr sz="2400" dirty="0">
              <a:solidFill>
                <a:schemeClr val="dk1"/>
              </a:solidFill>
              <a:latin typeface="Arial" pitchFamily="34" charset="0"/>
              <a:ea typeface="Calibri"/>
              <a:cs typeface="Arial" pitchFamily="34" charset="0"/>
              <a:sym typeface="Calibri"/>
            </a:endParaRPr>
          </a:p>
        </p:txBody>
      </p:sp>
      <p:pic>
        <p:nvPicPr>
          <p:cNvPr id="24" name="Google Shape;1055;p63" descr="Hasil gambar untuk complex construction projects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1422400" y="1481667"/>
            <a:ext cx="9370483" cy="2760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609601" y="635876"/>
            <a:ext cx="10769600" cy="6477000"/>
            <a:chOff x="-468560" y="593607"/>
            <a:chExt cx="9849295" cy="6284981"/>
          </a:xfrm>
        </p:grpSpPr>
        <p:graphicFrame>
          <p:nvGraphicFramePr>
            <p:cNvPr id="36" name="Diagram 35"/>
            <p:cNvGraphicFramePr/>
            <p:nvPr/>
          </p:nvGraphicFramePr>
          <p:xfrm>
            <a:off x="-468560" y="593607"/>
            <a:ext cx="9849295" cy="628498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37" name="Picture 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500" y="2251075"/>
              <a:ext cx="776288" cy="650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3288" y="1031875"/>
              <a:ext cx="865187" cy="703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338" y="3287713"/>
              <a:ext cx="509587" cy="83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1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750" y="981075"/>
              <a:ext cx="811213" cy="574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1" name="Group 14"/>
            <p:cNvGrpSpPr>
              <a:grpSpLocks/>
            </p:cNvGrpSpPr>
            <p:nvPr/>
          </p:nvGrpSpPr>
          <p:grpSpPr bwMode="auto">
            <a:xfrm>
              <a:off x="592138" y="2147888"/>
              <a:ext cx="661987" cy="547687"/>
              <a:chOff x="896968" y="3081384"/>
              <a:chExt cx="759427" cy="608095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12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96968" y="3312537"/>
                <a:ext cx="759427" cy="376942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13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947925" y="3081384"/>
                <a:ext cx="657512" cy="240103"/>
              </a:xfrm>
              <a:prstGeom prst="rect">
                <a:avLst/>
              </a:prstGeom>
            </p:spPr>
          </p:pic>
        </p:grpSp>
        <p:grpSp>
          <p:nvGrpSpPr>
            <p:cNvPr id="42" name="Group 16"/>
            <p:cNvGrpSpPr>
              <a:grpSpLocks/>
            </p:cNvGrpSpPr>
            <p:nvPr/>
          </p:nvGrpSpPr>
          <p:grpSpPr bwMode="auto">
            <a:xfrm>
              <a:off x="4706938" y="3500438"/>
              <a:ext cx="1006475" cy="471487"/>
              <a:chOff x="4572937" y="4672657"/>
              <a:chExt cx="1005877" cy="470903"/>
            </a:xfrm>
          </p:grpSpPr>
          <p:pic>
            <p:nvPicPr>
              <p:cNvPr id="46" name="Picture 15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72937" y="4672657"/>
                <a:ext cx="1005877" cy="458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7" name="Picture 2" descr="Hasil gambar untuk sni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0032" y="4954362"/>
                <a:ext cx="360040" cy="189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43" name="Picture 20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288" y="4570413"/>
              <a:ext cx="528637" cy="530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21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6825" y="5692775"/>
              <a:ext cx="614363" cy="615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22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0913" y="4570413"/>
              <a:ext cx="746125" cy="746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0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406400" y="101602"/>
            <a:ext cx="43688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3200" b="1" dirty="0">
                <a:latin typeface="Arial" pitchFamily="34" charset="0"/>
                <a:ea typeface="+mj-ea"/>
                <a:cs typeface="Arial" pitchFamily="34" charset="0"/>
              </a:rPr>
              <a:t>KEBIJAKAN PBJP</a:t>
            </a:r>
          </a:p>
        </p:txBody>
      </p:sp>
      <p:grpSp>
        <p:nvGrpSpPr>
          <p:cNvPr id="51" name="Group 50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52" name="Rounded Rectangle 51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56" name="Rounded Rectangle 55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59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10634133" y="6022429"/>
            <a:ext cx="11176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ctr" defTabSz="1219170">
              <a:spcBef>
                <a:spcPct val="0"/>
              </a:spcBef>
              <a:defRPr/>
            </a:pPr>
            <a:r>
              <a:rPr lang="en-US" sz="1600" dirty="0" err="1">
                <a:latin typeface="Arial" pitchFamily="34" charset="0"/>
                <a:ea typeface="+mj-ea"/>
                <a:cs typeface="Arial" pitchFamily="34" charset="0"/>
              </a:rPr>
              <a:t>Pasal</a:t>
            </a:r>
            <a:r>
              <a:rPr lang="en-US" sz="1600" dirty="0">
                <a:latin typeface="Arial" pitchFamily="34" charset="0"/>
                <a:ea typeface="+mj-ea"/>
                <a:cs typeface="Arial" pitchFamily="34" charset="0"/>
              </a:rPr>
              <a:t> 5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508000" y="1"/>
            <a:ext cx="96520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PERSIAPAN PBJ MELALUI PENYEDIA</a:t>
            </a:r>
          </a:p>
        </p:txBody>
      </p:sp>
      <p:grpSp>
        <p:nvGrpSpPr>
          <p:cNvPr id="2" name="Group 65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" name="Group 14"/>
          <p:cNvGrpSpPr/>
          <p:nvPr/>
        </p:nvGrpSpPr>
        <p:grpSpPr>
          <a:xfrm>
            <a:off x="10464800" y="6578600"/>
            <a:ext cx="1422400" cy="101600"/>
            <a:chOff x="3200400" y="2647950"/>
            <a:chExt cx="1066800" cy="76200"/>
          </a:xfrm>
        </p:grpSpPr>
        <p:sp>
          <p:nvSpPr>
            <p:cNvPr id="16" name="Rounded Rectangle 15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9827325" y="6260069"/>
            <a:ext cx="23646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chemeClr val="lt1"/>
              </a:buClr>
              <a:buSzPts val="1600"/>
            </a:pPr>
            <a:r>
              <a:rPr lang="en-US" sz="1600" dirty="0">
                <a:latin typeface="Arial" pitchFamily="34" charset="0"/>
                <a:ea typeface="Calibri"/>
                <a:cs typeface="Arial" pitchFamily="34" charset="0"/>
                <a:sym typeface="Calibri"/>
              </a:rPr>
              <a:t>Pasal  44, ayat 6 &amp; 7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99835" y="802958"/>
            <a:ext cx="5148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buClr>
                <a:schemeClr val="dk1"/>
              </a:buClr>
              <a:buSzPts val="3200"/>
            </a:pPr>
            <a:r>
              <a:rPr lang="en-US" sz="2400" b="1" dirty="0">
                <a:solidFill>
                  <a:schemeClr val="dk1"/>
                </a:solidFill>
                <a:latin typeface="Arial" pitchFamily="34" charset="0"/>
                <a:ea typeface="Rockwell"/>
                <a:cs typeface="Arial" pitchFamily="34" charset="0"/>
                <a:sym typeface="Rockwell"/>
              </a:rPr>
              <a:t>METODE EVALUASI KUALIFIKASI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08000" y="1701800"/>
            <a:ext cx="11074400" cy="4343400"/>
            <a:chOff x="301625" y="2057400"/>
            <a:chExt cx="9393238" cy="3638550"/>
          </a:xfrm>
        </p:grpSpPr>
        <p:pic>
          <p:nvPicPr>
            <p:cNvPr id="21" name="Google Shape;1061;p64"/>
            <p:cNvPicPr preferRelativeResize="0"/>
            <p:nvPr/>
          </p:nvPicPr>
          <p:blipFill rotWithShape="1">
            <a:blip r:embed="rId4" cstate="print">
              <a:alphaModFix/>
            </a:blip>
            <a:srcRect t="17998" b="21273"/>
            <a:stretch/>
          </p:blipFill>
          <p:spPr>
            <a:xfrm>
              <a:off x="1947863" y="2057400"/>
              <a:ext cx="1905000" cy="115411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" name="Google Shape;1063;p64"/>
            <p:cNvGrpSpPr/>
            <p:nvPr/>
          </p:nvGrpSpPr>
          <p:grpSpPr>
            <a:xfrm>
              <a:off x="6562725" y="2073275"/>
              <a:ext cx="1308100" cy="1209675"/>
              <a:chOff x="5899787" y="1576093"/>
              <a:chExt cx="1676400" cy="1392648"/>
            </a:xfrm>
          </p:grpSpPr>
          <p:pic>
            <p:nvPicPr>
              <p:cNvPr id="34" name="Google Shape;1064;p64"/>
              <p:cNvPicPr preferRelativeResize="0"/>
              <p:nvPr/>
            </p:nvPicPr>
            <p:blipFill rotWithShape="1">
              <a:blip r:embed="rId5" cstate="print">
                <a:alphaModFix/>
              </a:blip>
              <a:srcRect/>
              <a:stretch/>
            </p:blipFill>
            <p:spPr>
              <a:xfrm>
                <a:off x="5899787" y="1670293"/>
                <a:ext cx="1676400" cy="129844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" name="Google Shape;1065;p64"/>
              <p:cNvPicPr preferRelativeResize="0"/>
              <p:nvPr/>
            </p:nvPicPr>
            <p:blipFill rotWithShape="1">
              <a:blip r:embed="rId6" cstate="print">
                <a:alphaModFix/>
              </a:blip>
              <a:srcRect l="25000" r="26563" b="45313"/>
              <a:stretch/>
            </p:blipFill>
            <p:spPr>
              <a:xfrm>
                <a:off x="6489192" y="1576093"/>
                <a:ext cx="1066800" cy="12044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5" name="Google Shape;1066;p64"/>
            <p:cNvSpPr/>
            <p:nvPr/>
          </p:nvSpPr>
          <p:spPr>
            <a:xfrm>
              <a:off x="1608138" y="3232150"/>
              <a:ext cx="2605087" cy="52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r>
                <a:rPr lang="en-US" sz="2400" b="1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Jasa Konsultansi</a:t>
              </a:r>
              <a:endParaRPr sz="2400" b="1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26" name="Google Shape;1067;p64"/>
            <p:cNvSpPr/>
            <p:nvPr/>
          </p:nvSpPr>
          <p:spPr>
            <a:xfrm>
              <a:off x="6592888" y="3298825"/>
              <a:ext cx="1344612" cy="522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r>
                <a:rPr lang="en-US" sz="2400" b="1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B/PK/JL</a:t>
              </a:r>
              <a:endParaRPr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Google Shape;1068;p64"/>
            <p:cNvSpPr/>
            <p:nvPr/>
          </p:nvSpPr>
          <p:spPr>
            <a:xfrm>
              <a:off x="811213" y="3821113"/>
              <a:ext cx="419735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algn="ctr"/>
              <a:r>
                <a:rPr lang="en-US" sz="240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Sistem Pembobotan dengan ambang batas</a:t>
              </a:r>
              <a:endParaRPr sz="240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29" name="Google Shape;1069;p64"/>
            <p:cNvSpPr/>
            <p:nvPr/>
          </p:nvSpPr>
          <p:spPr>
            <a:xfrm>
              <a:off x="6431676" y="3893468"/>
              <a:ext cx="1884363" cy="4619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r>
                <a:rPr lang="en-US" sz="2400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Sistem Gugur</a:t>
              </a:r>
              <a:endParaRPr sz="2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" name="Google Shape;1071;p64"/>
            <p:cNvSpPr/>
            <p:nvPr/>
          </p:nvSpPr>
          <p:spPr>
            <a:xfrm>
              <a:off x="4818063" y="5232400"/>
              <a:ext cx="4876800" cy="4619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daftar </a:t>
              </a:r>
              <a:r>
                <a:rPr lang="en-US" sz="2400" dirty="0" err="1">
                  <a:solidFill>
                    <a:srgbClr val="000000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peserta</a:t>
              </a:r>
              <a:r>
                <a:rPr lang="en-US" sz="2400" dirty="0">
                  <a:solidFill>
                    <a:srgbClr val="000000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Tender</a:t>
              </a:r>
            </a:p>
            <a:p>
              <a:pPr algn="ctr"/>
              <a:r>
                <a:rPr lang="en-US" sz="2400" dirty="0">
                  <a:solidFill>
                    <a:srgbClr val="000000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Minimal 3 </a:t>
              </a:r>
              <a:r>
                <a:rPr lang="en-US" sz="2400" dirty="0" err="1">
                  <a:solidFill>
                    <a:srgbClr val="000000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peserta</a:t>
              </a:r>
              <a:endParaRPr sz="2400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31" name="Google Shape;1072;p64"/>
            <p:cNvSpPr/>
            <p:nvPr/>
          </p:nvSpPr>
          <p:spPr>
            <a:xfrm>
              <a:off x="301625" y="5235575"/>
              <a:ext cx="4876800" cy="460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daftar </a:t>
              </a:r>
              <a:r>
                <a:rPr lang="en-US" sz="2400" dirty="0" err="1">
                  <a:solidFill>
                    <a:srgbClr val="000000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pendek</a:t>
              </a:r>
              <a:r>
                <a:rPr lang="en-US" sz="2400" dirty="0">
                  <a:solidFill>
                    <a:srgbClr val="000000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peserta</a:t>
              </a:r>
              <a:r>
                <a:rPr lang="en-US" sz="2400" dirty="0">
                  <a:solidFill>
                    <a:srgbClr val="000000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Seleksi</a:t>
              </a:r>
              <a:endParaRPr lang="en-US" sz="2400" dirty="0">
                <a:solidFill>
                  <a:srgbClr val="000000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endParaRPr>
            </a:p>
            <a:p>
              <a:pPr algn="ctr"/>
              <a:r>
                <a:rPr lang="en-US" sz="2400" dirty="0">
                  <a:solidFill>
                    <a:srgbClr val="000000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3 – 7 </a:t>
              </a:r>
              <a:r>
                <a:rPr lang="en-US" sz="2400" dirty="0" err="1">
                  <a:solidFill>
                    <a:srgbClr val="000000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peserta</a:t>
              </a:r>
              <a:endParaRPr sz="2400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32" name="Google Shape;1073;p64"/>
            <p:cNvSpPr/>
            <p:nvPr/>
          </p:nvSpPr>
          <p:spPr>
            <a:xfrm>
              <a:off x="6989763" y="4670425"/>
              <a:ext cx="533400" cy="544513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33" name="Google Shape;1074;p64"/>
            <p:cNvSpPr/>
            <p:nvPr/>
          </p:nvSpPr>
          <p:spPr>
            <a:xfrm>
              <a:off x="2500313" y="4670425"/>
              <a:ext cx="534987" cy="544513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508000" y="1"/>
            <a:ext cx="96520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PERSIAPAN PBJ MELALUI PENYEDIA</a:t>
            </a:r>
          </a:p>
        </p:txBody>
      </p:sp>
      <p:grpSp>
        <p:nvGrpSpPr>
          <p:cNvPr id="2" name="Group 65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" name="Group 14"/>
          <p:cNvGrpSpPr/>
          <p:nvPr/>
        </p:nvGrpSpPr>
        <p:grpSpPr>
          <a:xfrm>
            <a:off x="10464800" y="6578600"/>
            <a:ext cx="1422400" cy="101600"/>
            <a:chOff x="3200400" y="2647950"/>
            <a:chExt cx="1066800" cy="76200"/>
          </a:xfrm>
        </p:grpSpPr>
        <p:sp>
          <p:nvSpPr>
            <p:cNvPr id="16" name="Rounded Rectangle 15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9827325" y="6260069"/>
            <a:ext cx="23646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chemeClr val="lt1"/>
              </a:buClr>
              <a:buSzPts val="1600"/>
            </a:pPr>
            <a:r>
              <a:rPr lang="en-US" sz="1600" dirty="0">
                <a:latin typeface="Arial" pitchFamily="34" charset="0"/>
                <a:ea typeface="Calibri"/>
                <a:cs typeface="Arial" pitchFamily="34" charset="0"/>
                <a:sym typeface="Calibri"/>
              </a:rPr>
              <a:t>Pasal  44, ayat 8 &amp; 9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99835" y="802958"/>
            <a:ext cx="5148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buClr>
                <a:schemeClr val="dk1"/>
              </a:buClr>
              <a:buSzPts val="3200"/>
            </a:pPr>
            <a:r>
              <a:rPr lang="en-US" sz="2400" b="1" dirty="0">
                <a:solidFill>
                  <a:schemeClr val="dk1"/>
                </a:solidFill>
                <a:latin typeface="Arial" pitchFamily="34" charset="0"/>
                <a:ea typeface="Rockwell"/>
                <a:cs typeface="Arial" pitchFamily="34" charset="0"/>
                <a:sym typeface="Rockwell"/>
              </a:rPr>
              <a:t>METODE EVALUASI KUALIFIKASI</a:t>
            </a:r>
          </a:p>
        </p:txBody>
      </p:sp>
      <p:sp>
        <p:nvSpPr>
          <p:cNvPr id="36" name="Google Shape;1085;p65"/>
          <p:cNvSpPr/>
          <p:nvPr/>
        </p:nvSpPr>
        <p:spPr>
          <a:xfrm>
            <a:off x="4226985" y="2514601"/>
            <a:ext cx="7935383" cy="2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380990" indent="-380990"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Pelaku Usaha yang telah </a:t>
            </a:r>
            <a:r>
              <a:rPr lang="en-US" sz="2400" dirty="0" err="1">
                <a:solidFill>
                  <a:srgbClr val="000000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terkualifikasi</a:t>
            </a:r>
            <a:r>
              <a:rPr lang="en-US" sz="2400" dirty="0">
                <a:solidFill>
                  <a:srgbClr val="000000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 dalam </a:t>
            </a:r>
            <a:r>
              <a:rPr lang="en-US" sz="2400" dirty="0" err="1">
                <a:solidFill>
                  <a:srgbClr val="000000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SiKAP</a:t>
            </a:r>
            <a:r>
              <a:rPr lang="en-US" sz="2400" dirty="0">
                <a:solidFill>
                  <a:srgbClr val="000000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, tidak perlu pembuktian kualifikasi. </a:t>
            </a:r>
            <a:endParaRPr sz="2400" dirty="0">
              <a:latin typeface="Arial" pitchFamily="34" charset="0"/>
              <a:cs typeface="Arial" pitchFamily="34" charset="0"/>
            </a:endParaRPr>
          </a:p>
          <a:p>
            <a:pPr marL="380990" indent="-380990">
              <a:buClr>
                <a:srgbClr val="000000"/>
              </a:buClr>
              <a:buSzPts val="2800"/>
            </a:pPr>
            <a:endParaRPr lang="en-US" sz="2400" dirty="0">
              <a:solidFill>
                <a:srgbClr val="000000"/>
              </a:solidFill>
              <a:latin typeface="Arial" pitchFamily="34" charset="0"/>
              <a:ea typeface="Calibri"/>
              <a:cs typeface="Arial" pitchFamily="34" charset="0"/>
              <a:sym typeface="Calibri"/>
            </a:endParaRPr>
          </a:p>
          <a:p>
            <a:pPr marL="380990" indent="-380990"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Pokja</a:t>
            </a:r>
            <a:r>
              <a:rPr lang="en-US" sz="2400" dirty="0">
                <a:solidFill>
                  <a:srgbClr val="000000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 Pemilihan dilarang menambah persyaratan kualifikasi yang diskriminatif dan tidak objektif. </a:t>
            </a:r>
            <a:endParaRPr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7" name="Google Shape;1089;p65"/>
          <p:cNvPicPr preferRelativeResize="0"/>
          <p:nvPr/>
        </p:nvPicPr>
        <p:blipFill rotWithShape="1">
          <a:blip r:embed="rId4" cstate="print">
            <a:alphaModFix/>
          </a:blip>
          <a:srcRect t="17998" b="21273"/>
          <a:stretch/>
        </p:blipFill>
        <p:spPr>
          <a:xfrm>
            <a:off x="609600" y="2514601"/>
            <a:ext cx="3581400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711200" y="2413000"/>
            <a:ext cx="10769600" cy="31496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508000" y="1"/>
            <a:ext cx="96520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PERSIAPAN PBJ MELALUI PENYEDIA</a:t>
            </a:r>
          </a:p>
        </p:txBody>
      </p:sp>
      <p:grpSp>
        <p:nvGrpSpPr>
          <p:cNvPr id="2" name="Group 65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" name="Group 14"/>
          <p:cNvGrpSpPr/>
          <p:nvPr/>
        </p:nvGrpSpPr>
        <p:grpSpPr>
          <a:xfrm>
            <a:off x="10464800" y="6578600"/>
            <a:ext cx="1422400" cy="101600"/>
            <a:chOff x="3200400" y="2647950"/>
            <a:chExt cx="1066800" cy="76200"/>
          </a:xfrm>
        </p:grpSpPr>
        <p:sp>
          <p:nvSpPr>
            <p:cNvPr id="16" name="Rounded Rectangle 15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030525" y="6260068"/>
            <a:ext cx="23646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chemeClr val="lt1"/>
              </a:buClr>
              <a:buSzPts val="1600"/>
            </a:pPr>
            <a:r>
              <a:rPr lang="en-US" sz="1600" dirty="0">
                <a:latin typeface="Arial" pitchFamily="34" charset="0"/>
                <a:ea typeface="Calibri"/>
                <a:cs typeface="Arial" pitchFamily="34" charset="0"/>
                <a:sym typeface="Calibri"/>
              </a:rPr>
              <a:t>Pasal  45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402620" y="802958"/>
            <a:ext cx="3342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buClr>
                <a:schemeClr val="dk1"/>
              </a:buClr>
              <a:buSzPts val="3200"/>
            </a:pPr>
            <a:r>
              <a:rPr lang="en-US" sz="2400" b="1" dirty="0">
                <a:solidFill>
                  <a:schemeClr val="dk1"/>
                </a:solidFill>
                <a:latin typeface="Arial" pitchFamily="34" charset="0"/>
                <a:ea typeface="Rockwell"/>
                <a:cs typeface="Arial" pitchFamily="34" charset="0"/>
                <a:sym typeface="Rockwell"/>
              </a:rPr>
              <a:t>JADWAL  PEMILIHAN</a:t>
            </a:r>
          </a:p>
        </p:txBody>
      </p:sp>
      <p:sp>
        <p:nvSpPr>
          <p:cNvPr id="20" name="Google Shape;993;p59"/>
          <p:cNvSpPr txBox="1">
            <a:spLocks/>
          </p:cNvSpPr>
          <p:nvPr/>
        </p:nvSpPr>
        <p:spPr>
          <a:xfrm>
            <a:off x="831850" y="4243920"/>
            <a:ext cx="10547351" cy="12170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ctr" defTabSz="1219170">
              <a:defRPr/>
            </a:pPr>
            <a:r>
              <a:rPr lang="en-US" sz="2400" dirty="0">
                <a:solidFill>
                  <a:srgbClr val="251F1D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Jadwal pemilihan untuk setiap tahapannya ditetapkan berdasarkan alokasi waktu yang cukup bagi </a:t>
            </a:r>
            <a:r>
              <a:rPr lang="en-US" sz="2400" dirty="0" err="1">
                <a:solidFill>
                  <a:srgbClr val="251F1D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Pokja</a:t>
            </a:r>
            <a:r>
              <a:rPr lang="en-US" sz="2400" dirty="0">
                <a:solidFill>
                  <a:srgbClr val="251F1D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 Pemilihan dan peserta pemilihan sesuai dengan kompleksitas pekerjaan</a:t>
            </a:r>
          </a:p>
          <a:p>
            <a:pPr algn="ctr" defTabSz="1219170">
              <a:defRPr/>
            </a:pPr>
            <a:endParaRPr lang="en-US" sz="3200" dirty="0">
              <a:solidFill>
                <a:srgbClr val="251F1D"/>
              </a:solidFill>
              <a:latin typeface="Arial" pitchFamily="34" charset="0"/>
              <a:ea typeface="Calibri"/>
              <a:cs typeface="Arial" pitchFamily="34" charset="0"/>
              <a:sym typeface="Calibri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674533" y="1519768"/>
            <a:ext cx="4656667" cy="2620433"/>
            <a:chOff x="2286000" y="1047750"/>
            <a:chExt cx="3492500" cy="1965325"/>
          </a:xfrm>
        </p:grpSpPr>
        <p:pic>
          <p:nvPicPr>
            <p:cNvPr id="21" name="Google Shape;269;p11"/>
            <p:cNvPicPr preferRelativeResize="0"/>
            <p:nvPr/>
          </p:nvPicPr>
          <p:blipFill rotWithShape="1">
            <a:blip r:embed="rId4" cstate="print">
              <a:alphaModFix/>
            </a:blip>
            <a:srcRect/>
            <a:stretch/>
          </p:blipFill>
          <p:spPr>
            <a:xfrm>
              <a:off x="2286000" y="2038350"/>
              <a:ext cx="1300162" cy="974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70;p11"/>
            <p:cNvPicPr preferRelativeResize="0"/>
            <p:nvPr/>
          </p:nvPicPr>
          <p:blipFill rotWithShape="1">
            <a:blip r:embed="rId5" cstate="print">
              <a:alphaModFix/>
            </a:blip>
            <a:srcRect/>
            <a:stretch/>
          </p:blipFill>
          <p:spPr>
            <a:xfrm>
              <a:off x="4724400" y="2038350"/>
              <a:ext cx="1054100" cy="9080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" name="Group 22"/>
            <p:cNvGrpSpPr/>
            <p:nvPr/>
          </p:nvGrpSpPr>
          <p:grpSpPr>
            <a:xfrm>
              <a:off x="3276600" y="1047750"/>
              <a:ext cx="1616947" cy="1295400"/>
              <a:chOff x="211853" y="742950"/>
              <a:chExt cx="1616947" cy="1295400"/>
            </a:xfrm>
          </p:grpSpPr>
          <p:pic>
            <p:nvPicPr>
              <p:cNvPr id="24" name="Google Shape;1038;p62"/>
              <p:cNvPicPr preferRelativeResize="0"/>
              <p:nvPr/>
            </p:nvPicPr>
            <p:blipFill rotWithShape="1">
              <a:blip r:embed="rId6" cstate="print">
                <a:alphaModFix/>
              </a:blip>
              <a:srcRect/>
              <a:stretch/>
            </p:blipFill>
            <p:spPr>
              <a:xfrm rot="-1033859">
                <a:off x="211853" y="910760"/>
                <a:ext cx="767789" cy="98527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algn="tl" rotWithShape="0">
                  <a:srgbClr val="000000">
                    <a:alpha val="69803"/>
                  </a:srgbClr>
                </a:outerShdw>
              </a:effectLst>
            </p:spPr>
          </p:pic>
          <p:pic>
            <p:nvPicPr>
              <p:cNvPr id="25" name="Google Shape;1011;p60"/>
              <p:cNvPicPr preferRelativeResize="0"/>
              <p:nvPr/>
            </p:nvPicPr>
            <p:blipFill rotWithShape="1">
              <a:blip r:embed="rId7" cstate="print">
                <a:alphaModFix/>
              </a:blip>
              <a:srcRect/>
              <a:stretch/>
            </p:blipFill>
            <p:spPr>
              <a:xfrm>
                <a:off x="685800" y="742950"/>
                <a:ext cx="1143000" cy="1295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508000" y="1"/>
            <a:ext cx="96520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PERSIAPAN PBJ MELALUI PENYEDIA</a:t>
            </a:r>
          </a:p>
        </p:txBody>
      </p:sp>
      <p:grpSp>
        <p:nvGrpSpPr>
          <p:cNvPr id="2" name="Group 65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939926" y="584201"/>
            <a:ext cx="8267841" cy="494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6933" algn="ctr">
              <a:lnSpc>
                <a:spcPct val="120000"/>
              </a:lnSpc>
              <a:buClr>
                <a:schemeClr val="dk1"/>
              </a:buClr>
              <a:buSzPts val="3200"/>
            </a:pPr>
            <a:r>
              <a:rPr lang="en-US" sz="2400" b="1" dirty="0">
                <a:solidFill>
                  <a:schemeClr val="dk1"/>
                </a:solidFill>
                <a:latin typeface="Arial" pitchFamily="34" charset="0"/>
                <a:ea typeface="Rockwell"/>
                <a:cs typeface="Arial" pitchFamily="34" charset="0"/>
                <a:sym typeface="Rockwell"/>
              </a:rPr>
              <a:t>CONTOH ALOKASI WAKTU JADWAL PRAKUALIFIKASI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3" name="Google Shape;1132;p69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186267" y="1193800"/>
            <a:ext cx="11802533" cy="538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508000" y="1"/>
            <a:ext cx="96520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PERSIAPAN PBJ MELALUI PENYEDIA</a:t>
            </a:r>
          </a:p>
        </p:txBody>
      </p:sp>
      <p:grpSp>
        <p:nvGrpSpPr>
          <p:cNvPr id="2" name="Group 65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737340" y="584201"/>
            <a:ext cx="8673015" cy="494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6933" algn="ctr">
              <a:lnSpc>
                <a:spcPct val="120000"/>
              </a:lnSpc>
              <a:buClr>
                <a:schemeClr val="dk1"/>
              </a:buClr>
              <a:buSzPts val="3200"/>
            </a:pPr>
            <a:r>
              <a:rPr lang="en-US" sz="2400" b="1" dirty="0">
                <a:solidFill>
                  <a:schemeClr val="dk1"/>
                </a:solidFill>
                <a:latin typeface="Arial" pitchFamily="34" charset="0"/>
                <a:ea typeface="Rockwell"/>
                <a:cs typeface="Arial" pitchFamily="34" charset="0"/>
                <a:sym typeface="Rockwell"/>
              </a:rPr>
              <a:t>CONTOH ALOKASI WAKTU JADWAL PASCAKUALIFIKASI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4" name="Google Shape;1140;p70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304800" y="1193801"/>
            <a:ext cx="11582400" cy="52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46B8D5-DD1C-476C-8D3E-BEBFD1660E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31667" t="32222" r="15048" b="15925"/>
          <a:stretch/>
        </p:blipFill>
        <p:spPr>
          <a:xfrm>
            <a:off x="598907" y="689488"/>
            <a:ext cx="10668000" cy="5839265"/>
          </a:xfrm>
          <a:prstGeom prst="rect">
            <a:avLst/>
          </a:prstGeom>
        </p:spPr>
      </p:pic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4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508000" y="1"/>
            <a:ext cx="96520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PERSIAPAN PBJ MELALUI PENYEDIA</a:t>
            </a:r>
          </a:p>
        </p:txBody>
      </p:sp>
      <p:grpSp>
        <p:nvGrpSpPr>
          <p:cNvPr id="2" name="Group 65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79" name="Group 14"/>
          <p:cNvGrpSpPr/>
          <p:nvPr/>
        </p:nvGrpSpPr>
        <p:grpSpPr>
          <a:xfrm>
            <a:off x="10464800" y="6578600"/>
            <a:ext cx="1422400" cy="101600"/>
            <a:chOff x="3200400" y="2647950"/>
            <a:chExt cx="1066800" cy="76200"/>
          </a:xfrm>
        </p:grpSpPr>
        <p:sp>
          <p:nvSpPr>
            <p:cNvPr id="80" name="Rounded Rectangle 79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1" name="Rounded Rectangle 80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2" name="Rounded Rectangle 81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83" name="Rectangle 82"/>
          <p:cNvSpPr/>
          <p:nvPr/>
        </p:nvSpPr>
        <p:spPr>
          <a:xfrm>
            <a:off x="10030525" y="6260068"/>
            <a:ext cx="23646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chemeClr val="lt1"/>
              </a:buClr>
              <a:buSzPts val="1600"/>
            </a:pPr>
            <a:r>
              <a:rPr lang="en-US" sz="1600" dirty="0">
                <a:latin typeface="Arial" pitchFamily="34" charset="0"/>
                <a:ea typeface="Calibri"/>
                <a:cs typeface="Arial" pitchFamily="34" charset="0"/>
                <a:sym typeface="Calibri"/>
              </a:rPr>
              <a:t>Pasal  46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3175000"/>
            <a:ext cx="5565058" cy="1243584"/>
          </a:xfrm>
        </p:spPr>
        <p:txBody>
          <a:bodyPr/>
          <a:lstStyle/>
          <a:p>
            <a:r>
              <a:rPr lang="en-U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zuka Gothic Pr6N H" panose="020B0800000000000000" pitchFamily="34" charset="-128"/>
                <a:ea typeface="Kozuka Gothic Pr6N H" panose="020B0800000000000000" pitchFamily="34" charset="-128"/>
              </a:rPr>
              <a:t>Thank You </a:t>
            </a:r>
            <a:endParaRPr lang="en-GB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zuka Gothic Pr6N H" panose="020B0800000000000000" pitchFamily="34" charset="-128"/>
              <a:ea typeface="Kozuka Gothic Pr6N H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069682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406400" y="101602"/>
            <a:ext cx="89408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32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KEBIJAKAN PBJ</a:t>
            </a:r>
          </a:p>
        </p:txBody>
      </p:sp>
      <p:grpSp>
        <p:nvGrpSpPr>
          <p:cNvPr id="2" name="Group 65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1727200" y="1092201"/>
            <a:ext cx="89408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marL="609585" indent="-609585" algn="ctr" defTabSz="1219170">
              <a:spcBef>
                <a:spcPct val="0"/>
              </a:spcBef>
              <a:defRPr/>
            </a:pPr>
            <a:r>
              <a:rPr lang="en-US" sz="3200" b="1" dirty="0">
                <a:latin typeface="Arial" pitchFamily="34" charset="0"/>
                <a:ea typeface="+mj-ea"/>
                <a:cs typeface="Arial" pitchFamily="34" charset="0"/>
              </a:rPr>
              <a:t>1) </a:t>
            </a:r>
            <a:r>
              <a:rPr lang="en-US" sz="3200" b="1" dirty="0" err="1">
                <a:latin typeface="Arial" pitchFamily="34" charset="0"/>
                <a:ea typeface="+mj-ea"/>
                <a:cs typeface="Arial" pitchFamily="34" charset="0"/>
              </a:rPr>
              <a:t>Meningkatkan</a:t>
            </a:r>
            <a:r>
              <a:rPr lang="en-US" sz="3200" b="1" dirty="0">
                <a:latin typeface="Arial" pitchFamily="34" charset="0"/>
                <a:ea typeface="+mj-ea"/>
                <a:cs typeface="Arial" pitchFamily="34" charset="0"/>
              </a:rPr>
              <a:t> </a:t>
            </a:r>
            <a:r>
              <a:rPr lang="en-US" sz="3200" b="1" dirty="0" err="1">
                <a:latin typeface="Arial" pitchFamily="34" charset="0"/>
                <a:ea typeface="+mj-ea"/>
                <a:cs typeface="Arial" pitchFamily="34" charset="0"/>
              </a:rPr>
              <a:t>Kualitas</a:t>
            </a:r>
            <a:r>
              <a:rPr lang="en-US" sz="3200" b="1" dirty="0">
                <a:latin typeface="Arial" pitchFamily="34" charset="0"/>
                <a:ea typeface="+mj-ea"/>
                <a:cs typeface="Arial" pitchFamily="34" charset="0"/>
              </a:rPr>
              <a:t> </a:t>
            </a:r>
            <a:r>
              <a:rPr lang="en-US" sz="3200" b="1" dirty="0" err="1">
                <a:latin typeface="Arial" pitchFamily="34" charset="0"/>
                <a:ea typeface="+mj-ea"/>
                <a:cs typeface="Arial" pitchFamily="34" charset="0"/>
              </a:rPr>
              <a:t>Perencanaan</a:t>
            </a:r>
            <a:r>
              <a:rPr lang="en-US" sz="3200" b="1" dirty="0">
                <a:latin typeface="Arial" pitchFamily="34" charset="0"/>
                <a:ea typeface="+mj-ea"/>
                <a:cs typeface="Arial" pitchFamily="34" charset="0"/>
              </a:rPr>
              <a:t> PBJ</a:t>
            </a:r>
          </a:p>
        </p:txBody>
      </p:sp>
      <p:pic>
        <p:nvPicPr>
          <p:cNvPr id="11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217" y="1905000"/>
            <a:ext cx="2944283" cy="2302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2844800" y="4405630"/>
            <a:ext cx="7213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86821" indent="-402157">
              <a:buFont typeface="Arial" panose="020B0604020202020204" pitchFamily="34" charset="0"/>
              <a:buChar char="•"/>
              <a:defRPr/>
            </a:pPr>
            <a:r>
              <a:rPr lang="id-ID" sz="2400" dirty="0">
                <a:ea typeface="Tahoma" panose="020B0604030504040204" pitchFamily="34" charset="0"/>
                <a:cs typeface="Tahoma" panose="020B0604030504040204" pitchFamily="34" charset="0"/>
              </a:rPr>
              <a:t>Kualitas identifikasi kebutuhan</a:t>
            </a:r>
          </a:p>
          <a:p>
            <a:pPr marL="486821" indent="-402157">
              <a:buFont typeface="Arial" panose="020B0604020202020204" pitchFamily="34" charset="0"/>
              <a:buChar char="•"/>
              <a:defRPr/>
            </a:pPr>
            <a:r>
              <a:rPr lang="id-ID" sz="2400" dirty="0">
                <a:ea typeface="Tahoma" panose="020B0604030504040204" pitchFamily="34" charset="0"/>
                <a:cs typeface="Tahoma" panose="020B0604030504040204" pitchFamily="34" charset="0"/>
              </a:rPr>
              <a:t>Kualitas penetapan barang/jasa</a:t>
            </a:r>
          </a:p>
          <a:p>
            <a:pPr marL="486821" indent="-402157">
              <a:buFont typeface="Arial" panose="020B0604020202020204" pitchFamily="34" charset="0"/>
              <a:buChar char="•"/>
              <a:defRPr/>
            </a:pPr>
            <a:r>
              <a:rPr lang="id-ID" sz="2400" dirty="0">
                <a:ea typeface="Tahoma" panose="020B0604030504040204" pitchFamily="34" charset="0"/>
                <a:cs typeface="Tahoma" panose="020B0604030504040204" pitchFamily="34" charset="0"/>
              </a:rPr>
              <a:t>Kualitas </a:t>
            </a:r>
            <a:r>
              <a:rPr lang="en-US" sz="2400" dirty="0" err="1">
                <a:ea typeface="Tahoma" panose="020B0604030504040204" pitchFamily="34" charset="0"/>
                <a:cs typeface="Tahoma" panose="020B0604030504040204" pitchFamily="34" charset="0"/>
              </a:rPr>
              <a:t>penentuan</a:t>
            </a:r>
            <a:r>
              <a:rPr lang="en-US" sz="24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id-ID" sz="2400" dirty="0">
                <a:ea typeface="Tahoma" panose="020B0604030504040204" pitchFamily="34" charset="0"/>
                <a:cs typeface="Tahoma" panose="020B0604030504040204" pitchFamily="34" charset="0"/>
              </a:rPr>
              <a:t>cara pengadaan barang/jasa</a:t>
            </a:r>
          </a:p>
          <a:p>
            <a:pPr marL="486821" indent="-402157">
              <a:buFont typeface="Arial" panose="020B0604020202020204" pitchFamily="34" charset="0"/>
              <a:buChar char="•"/>
              <a:defRPr/>
            </a:pPr>
            <a:r>
              <a:rPr lang="id-ID" sz="2400" dirty="0">
                <a:ea typeface="Tahoma" panose="020B0604030504040204" pitchFamily="34" charset="0"/>
                <a:cs typeface="Tahoma" panose="020B0604030504040204" pitchFamily="34" charset="0"/>
              </a:rPr>
              <a:t>Kualitas penjadwalan</a:t>
            </a:r>
          </a:p>
          <a:p>
            <a:pPr marL="486821" indent="-402157">
              <a:buFont typeface="Arial" panose="020B0604020202020204" pitchFamily="34" charset="0"/>
              <a:buChar char="•"/>
              <a:defRPr/>
            </a:pPr>
            <a:r>
              <a:rPr lang="id-ID" sz="2400" dirty="0">
                <a:ea typeface="Tahoma" panose="020B0604030504040204" pitchFamily="34" charset="0"/>
                <a:cs typeface="Tahoma" panose="020B0604030504040204" pitchFamily="34" charset="0"/>
              </a:rPr>
              <a:t>Kualitas penganggaran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406400" y="101602"/>
            <a:ext cx="89408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32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KEBIJAKAN PBJ</a:t>
            </a:r>
          </a:p>
        </p:txBody>
      </p:sp>
      <p:grpSp>
        <p:nvGrpSpPr>
          <p:cNvPr id="2" name="Group 65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1727200" y="1117602"/>
            <a:ext cx="89408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3200" b="1" dirty="0">
                <a:latin typeface="Arial" pitchFamily="34" charset="0"/>
                <a:cs typeface="Arial" pitchFamily="34" charset="0"/>
              </a:rPr>
              <a:t>2)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Melaksanakan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PBJ Yang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Lebih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Transparan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, Terbuka </a:t>
            </a:r>
            <a:r>
              <a:rPr lang="id-ID" sz="3200" b="1" dirty="0">
                <a:latin typeface="Arial" pitchFamily="34" charset="0"/>
                <a:cs typeface="Arial" pitchFamily="34" charset="0"/>
              </a:rPr>
              <a:t>d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an </a:t>
            </a:r>
            <a:r>
              <a:rPr lang="id-ID" sz="3200" b="1" dirty="0">
                <a:latin typeface="Arial" pitchFamily="34" charset="0"/>
                <a:cs typeface="Arial" pitchFamily="34" charset="0"/>
              </a:rPr>
              <a:t>Kompetitif</a:t>
            </a:r>
            <a:br>
              <a:rPr lang="en-US" sz="3200" b="1" dirty="0">
                <a:latin typeface="Arial" pitchFamily="34" charset="0"/>
                <a:cs typeface="Arial" pitchFamily="34" charset="0"/>
              </a:rPr>
            </a:br>
            <a:r>
              <a:rPr lang="en-US" sz="2667" dirty="0">
                <a:latin typeface="Arial" pitchFamily="34" charset="0"/>
                <a:cs typeface="Arial" pitchFamily="34" charset="0"/>
              </a:rPr>
              <a:t>memanfaatkan sistem informasi, antara lain: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 l="12500" t="12383" r="12500" b="13318"/>
          <a:stretch>
            <a:fillRect/>
          </a:stretch>
        </p:blipFill>
        <p:spPr bwMode="auto">
          <a:xfrm>
            <a:off x="1016000" y="2921000"/>
            <a:ext cx="812800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 l="9091" t="27360" r="9091" b="27622"/>
          <a:stretch>
            <a:fillRect/>
          </a:stretch>
        </p:blipFill>
        <p:spPr bwMode="auto">
          <a:xfrm>
            <a:off x="914400" y="3683000"/>
            <a:ext cx="109728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/>
          <a:srcRect l="14286" t="14019" r="14286" b="15888"/>
          <a:stretch>
            <a:fillRect/>
          </a:stretch>
        </p:blipFill>
        <p:spPr bwMode="auto">
          <a:xfrm>
            <a:off x="1117600" y="4343400"/>
            <a:ext cx="7112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12800" y="5054600"/>
            <a:ext cx="1320800" cy="576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72001" y="5156201"/>
            <a:ext cx="11557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ounded Rectangle 14"/>
          <p:cNvSpPr/>
          <p:nvPr/>
        </p:nvSpPr>
        <p:spPr>
          <a:xfrm>
            <a:off x="2235200" y="2209800"/>
            <a:ext cx="8940800" cy="508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SPSE (Sistem Pengadaan Secara Elektronik)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235200" y="2921000"/>
            <a:ext cx="8940800" cy="508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E-Katalog (Katalog Elektronik)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235200" y="3632200"/>
            <a:ext cx="8940800" cy="508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 err="1"/>
              <a:t>SiRUP</a:t>
            </a:r>
            <a:r>
              <a:rPr lang="en-US" sz="2400" dirty="0"/>
              <a:t> (Sistem Informasi Rencana Umum Pengadaan)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235200" y="4343400"/>
            <a:ext cx="8940800" cy="508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 err="1"/>
              <a:t>SiKaP</a:t>
            </a:r>
            <a:r>
              <a:rPr lang="en-US" sz="2400" dirty="0"/>
              <a:t> (Sistem Informasi Kinerja Penyedia)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235200" y="5054600"/>
            <a:ext cx="8940800" cy="508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 err="1"/>
              <a:t>SIPLah</a:t>
            </a:r>
            <a:r>
              <a:rPr lang="en-US" sz="2400" dirty="0"/>
              <a:t> (Sistem Informasi Pengadaan di Sekolah)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235200" y="5765800"/>
            <a:ext cx="8940800" cy="508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D" sz="2400" dirty="0"/>
              <a:t>Sistem Informasi PBJ Lain yang dikembangkan K/L/PD</a:t>
            </a:r>
          </a:p>
        </p:txBody>
      </p:sp>
      <p:grpSp>
        <p:nvGrpSpPr>
          <p:cNvPr id="22" name="Group 97"/>
          <p:cNvGrpSpPr>
            <a:grpSpLocks/>
          </p:cNvGrpSpPr>
          <p:nvPr/>
        </p:nvGrpSpPr>
        <p:grpSpPr bwMode="auto">
          <a:xfrm>
            <a:off x="1117601" y="2209800"/>
            <a:ext cx="685796" cy="681565"/>
            <a:chOff x="3505197" y="1417637"/>
            <a:chExt cx="1177924" cy="1177924"/>
          </a:xfrm>
        </p:grpSpPr>
        <p:grpSp>
          <p:nvGrpSpPr>
            <p:cNvPr id="23" name="Group 73"/>
            <p:cNvGrpSpPr>
              <a:grpSpLocks/>
            </p:cNvGrpSpPr>
            <p:nvPr/>
          </p:nvGrpSpPr>
          <p:grpSpPr bwMode="auto">
            <a:xfrm>
              <a:off x="3505197" y="1417637"/>
              <a:ext cx="1177924" cy="1177924"/>
              <a:chOff x="3505200" y="1417638"/>
              <a:chExt cx="1177925" cy="1177925"/>
            </a:xfrm>
          </p:grpSpPr>
          <p:sp>
            <p:nvSpPr>
              <p:cNvPr id="25" name="Oval 13"/>
              <p:cNvSpPr>
                <a:spLocks noChangeArrowheads="1"/>
              </p:cNvSpPr>
              <p:nvPr/>
            </p:nvSpPr>
            <p:spPr bwMode="auto">
              <a:xfrm>
                <a:off x="3505200" y="1417638"/>
                <a:ext cx="1177925" cy="1177925"/>
              </a:xfrm>
              <a:prstGeom prst="ellipse">
                <a:avLst/>
              </a:prstGeom>
              <a:solidFill>
                <a:srgbClr val="DA464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en-US" altLang="en-US" sz="2400">
                  <a:latin typeface="Calibri" pitchFamily="34" charset="0"/>
                </a:endParaRPr>
              </a:p>
            </p:txBody>
          </p:sp>
          <p:sp>
            <p:nvSpPr>
              <p:cNvPr id="26" name="Freeform 120"/>
              <p:cNvSpPr>
                <a:spLocks/>
              </p:cNvSpPr>
              <p:nvPr/>
            </p:nvSpPr>
            <p:spPr bwMode="auto">
              <a:xfrm>
                <a:off x="3505200" y="1697038"/>
                <a:ext cx="992188" cy="898525"/>
              </a:xfrm>
              <a:custGeom>
                <a:avLst/>
                <a:gdLst>
                  <a:gd name="T0" fmla="*/ 2147483646 w 3296"/>
                  <a:gd name="T1" fmla="*/ 0 h 2983"/>
                  <a:gd name="T2" fmla="*/ 1664014871 w 3296"/>
                  <a:gd name="T3" fmla="*/ 2147483646 h 2983"/>
                  <a:gd name="T4" fmla="*/ 0 w 3296"/>
                  <a:gd name="T5" fmla="*/ 2147483646 h 2983"/>
                  <a:gd name="T6" fmla="*/ 2147483646 w 3296"/>
                  <a:gd name="T7" fmla="*/ 2147483646 h 2983"/>
                  <a:gd name="T8" fmla="*/ 2147483646 w 3296"/>
                  <a:gd name="T9" fmla="*/ 2147483646 h 2983"/>
                  <a:gd name="T10" fmla="*/ 2147483646 w 3296"/>
                  <a:gd name="T11" fmla="*/ 2147483646 h 2983"/>
                  <a:gd name="T12" fmla="*/ 2147483646 w 3296"/>
                  <a:gd name="T13" fmla="*/ 0 h 298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296"/>
                  <a:gd name="T22" fmla="*/ 0 h 2983"/>
                  <a:gd name="T23" fmla="*/ 3296 w 3296"/>
                  <a:gd name="T24" fmla="*/ 2983 h 298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296" h="2983">
                    <a:moveTo>
                      <a:pt x="663" y="0"/>
                    </a:moveTo>
                    <a:cubicBezTo>
                      <a:pt x="61" y="542"/>
                      <a:pt x="61" y="542"/>
                      <a:pt x="61" y="542"/>
                    </a:cubicBezTo>
                    <a:cubicBezTo>
                      <a:pt x="21" y="697"/>
                      <a:pt x="0" y="860"/>
                      <a:pt x="0" y="1027"/>
                    </a:cubicBezTo>
                    <a:cubicBezTo>
                      <a:pt x="0" y="2108"/>
                      <a:pt x="876" y="2983"/>
                      <a:pt x="1956" y="2983"/>
                    </a:cubicBezTo>
                    <a:cubicBezTo>
                      <a:pt x="2004" y="2983"/>
                      <a:pt x="2052" y="2982"/>
                      <a:pt x="2099" y="2978"/>
                    </a:cubicBezTo>
                    <a:cubicBezTo>
                      <a:pt x="3296" y="1875"/>
                      <a:pt x="3296" y="1875"/>
                      <a:pt x="3296" y="1875"/>
                    </a:cubicBezTo>
                    <a:lnTo>
                      <a:pt x="663" y="0"/>
                    </a:lnTo>
                    <a:close/>
                  </a:path>
                </a:pathLst>
              </a:custGeom>
              <a:solidFill>
                <a:srgbClr val="CE272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27" name="Freeform 121"/>
              <p:cNvSpPr>
                <a:spLocks/>
              </p:cNvSpPr>
              <p:nvPr/>
            </p:nvSpPr>
            <p:spPr bwMode="auto">
              <a:xfrm>
                <a:off x="4105275" y="2266950"/>
                <a:ext cx="114300" cy="76200"/>
              </a:xfrm>
              <a:custGeom>
                <a:avLst/>
                <a:gdLst>
                  <a:gd name="T0" fmla="*/ 0 w 380"/>
                  <a:gd name="T1" fmla="*/ 2147483646 h 252"/>
                  <a:gd name="T2" fmla="*/ 2147483646 w 380"/>
                  <a:gd name="T3" fmla="*/ 2147483646 h 252"/>
                  <a:gd name="T4" fmla="*/ 2147483646 w 380"/>
                  <a:gd name="T5" fmla="*/ 2147483646 h 252"/>
                  <a:gd name="T6" fmla="*/ 2147483646 w 380"/>
                  <a:gd name="T7" fmla="*/ 2147483646 h 252"/>
                  <a:gd name="T8" fmla="*/ 2147483646 w 380"/>
                  <a:gd name="T9" fmla="*/ 663538412 h 252"/>
                  <a:gd name="T10" fmla="*/ 2147483646 w 380"/>
                  <a:gd name="T11" fmla="*/ 0 h 252"/>
                  <a:gd name="T12" fmla="*/ 0 w 380"/>
                  <a:gd name="T13" fmla="*/ 0 h 252"/>
                  <a:gd name="T14" fmla="*/ 0 w 380"/>
                  <a:gd name="T15" fmla="*/ 2147483646 h 25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80"/>
                  <a:gd name="T25" fmla="*/ 0 h 252"/>
                  <a:gd name="T26" fmla="*/ 380 w 380"/>
                  <a:gd name="T27" fmla="*/ 252 h 25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80" h="252">
                    <a:moveTo>
                      <a:pt x="0" y="252"/>
                    </a:moveTo>
                    <a:cubicBezTo>
                      <a:pt x="379" y="252"/>
                      <a:pt x="379" y="252"/>
                      <a:pt x="379" y="252"/>
                    </a:cubicBezTo>
                    <a:cubicBezTo>
                      <a:pt x="379" y="252"/>
                      <a:pt x="379" y="252"/>
                      <a:pt x="379" y="252"/>
                    </a:cubicBezTo>
                    <a:cubicBezTo>
                      <a:pt x="380" y="247"/>
                      <a:pt x="380" y="241"/>
                      <a:pt x="380" y="236"/>
                    </a:cubicBezTo>
                    <a:cubicBezTo>
                      <a:pt x="380" y="24"/>
                      <a:pt x="380" y="24"/>
                      <a:pt x="380" y="24"/>
                    </a:cubicBezTo>
                    <a:cubicBezTo>
                      <a:pt x="380" y="16"/>
                      <a:pt x="379" y="8"/>
                      <a:pt x="378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52"/>
                    </a:lnTo>
                    <a:close/>
                  </a:path>
                </a:pathLst>
              </a:custGeom>
              <a:solidFill>
                <a:srgbClr val="DBDBD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28" name="Freeform 122"/>
              <p:cNvSpPr>
                <a:spLocks/>
              </p:cNvSpPr>
              <p:nvPr/>
            </p:nvSpPr>
            <p:spPr bwMode="auto">
              <a:xfrm>
                <a:off x="3990975" y="2266950"/>
                <a:ext cx="114300" cy="76200"/>
              </a:xfrm>
              <a:custGeom>
                <a:avLst/>
                <a:gdLst>
                  <a:gd name="T0" fmla="*/ 2147483646 w 380"/>
                  <a:gd name="T1" fmla="*/ 2147483646 h 252"/>
                  <a:gd name="T2" fmla="*/ 2147483646 w 380"/>
                  <a:gd name="T3" fmla="*/ 0 h 252"/>
                  <a:gd name="T4" fmla="*/ 54465454 w 380"/>
                  <a:gd name="T5" fmla="*/ 0 h 252"/>
                  <a:gd name="T6" fmla="*/ 0 w 380"/>
                  <a:gd name="T7" fmla="*/ 663538412 h 252"/>
                  <a:gd name="T8" fmla="*/ 0 w 380"/>
                  <a:gd name="T9" fmla="*/ 2147483646 h 252"/>
                  <a:gd name="T10" fmla="*/ 27232877 w 380"/>
                  <a:gd name="T11" fmla="*/ 2147483646 h 252"/>
                  <a:gd name="T12" fmla="*/ 27232877 w 380"/>
                  <a:gd name="T13" fmla="*/ 2147483646 h 252"/>
                  <a:gd name="T14" fmla="*/ 2147483646 w 380"/>
                  <a:gd name="T15" fmla="*/ 2147483646 h 25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80"/>
                  <a:gd name="T25" fmla="*/ 0 h 252"/>
                  <a:gd name="T26" fmla="*/ 380 w 380"/>
                  <a:gd name="T27" fmla="*/ 252 h 25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80" h="252">
                    <a:moveTo>
                      <a:pt x="380" y="252"/>
                    </a:moveTo>
                    <a:cubicBezTo>
                      <a:pt x="380" y="0"/>
                      <a:pt x="380" y="0"/>
                      <a:pt x="38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8"/>
                      <a:pt x="0" y="16"/>
                      <a:pt x="0" y="24"/>
                    </a:cubicBezTo>
                    <a:cubicBezTo>
                      <a:pt x="0" y="236"/>
                      <a:pt x="0" y="236"/>
                      <a:pt x="0" y="236"/>
                    </a:cubicBezTo>
                    <a:cubicBezTo>
                      <a:pt x="0" y="241"/>
                      <a:pt x="0" y="247"/>
                      <a:pt x="1" y="252"/>
                    </a:cubicBezTo>
                    <a:cubicBezTo>
                      <a:pt x="1" y="252"/>
                      <a:pt x="1" y="252"/>
                      <a:pt x="1" y="252"/>
                    </a:cubicBezTo>
                    <a:lnTo>
                      <a:pt x="380" y="252"/>
                    </a:lnTo>
                    <a:close/>
                  </a:path>
                </a:pathLst>
              </a:custGeom>
              <a:solidFill>
                <a:srgbClr val="CCCEC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29" name="Freeform 123"/>
              <p:cNvSpPr>
                <a:spLocks/>
              </p:cNvSpPr>
              <p:nvPr/>
            </p:nvSpPr>
            <p:spPr bwMode="auto">
              <a:xfrm>
                <a:off x="4105275" y="1685925"/>
                <a:ext cx="411163" cy="581025"/>
              </a:xfrm>
              <a:custGeom>
                <a:avLst/>
                <a:gdLst>
                  <a:gd name="T0" fmla="*/ 2147483646 w 1367"/>
                  <a:gd name="T1" fmla="*/ 0 h 1931"/>
                  <a:gd name="T2" fmla="*/ 0 w 1367"/>
                  <a:gd name="T3" fmla="*/ 0 h 1931"/>
                  <a:gd name="T4" fmla="*/ 0 w 1367"/>
                  <a:gd name="T5" fmla="*/ 1716215457 h 1931"/>
                  <a:gd name="T6" fmla="*/ 2147483646 w 1367"/>
                  <a:gd name="T7" fmla="*/ 1716215457 h 1931"/>
                  <a:gd name="T8" fmla="*/ 2147483646 w 1367"/>
                  <a:gd name="T9" fmla="*/ 2147483646 h 1931"/>
                  <a:gd name="T10" fmla="*/ 2147483646 w 1367"/>
                  <a:gd name="T11" fmla="*/ 2147483646 h 1931"/>
                  <a:gd name="T12" fmla="*/ 2147483646 w 1367"/>
                  <a:gd name="T13" fmla="*/ 2147483646 h 1931"/>
                  <a:gd name="T14" fmla="*/ 0 w 1367"/>
                  <a:gd name="T15" fmla="*/ 2147483646 h 1931"/>
                  <a:gd name="T16" fmla="*/ 0 w 1367"/>
                  <a:gd name="T17" fmla="*/ 2147483646 h 1931"/>
                  <a:gd name="T18" fmla="*/ 2147483646 w 1367"/>
                  <a:gd name="T19" fmla="*/ 2147483646 h 1931"/>
                  <a:gd name="T20" fmla="*/ 2147483646 w 1367"/>
                  <a:gd name="T21" fmla="*/ 2147483646 h 1931"/>
                  <a:gd name="T22" fmla="*/ 2147483646 w 1367"/>
                  <a:gd name="T23" fmla="*/ 2147483646 h 1931"/>
                  <a:gd name="T24" fmla="*/ 0 w 1367"/>
                  <a:gd name="T25" fmla="*/ 2147483646 h 1931"/>
                  <a:gd name="T26" fmla="*/ 0 w 1367"/>
                  <a:gd name="T27" fmla="*/ 2147483646 h 1931"/>
                  <a:gd name="T28" fmla="*/ 2147483646 w 1367"/>
                  <a:gd name="T29" fmla="*/ 2147483646 h 1931"/>
                  <a:gd name="T30" fmla="*/ 2147483646 w 1367"/>
                  <a:gd name="T31" fmla="*/ 2147483646 h 1931"/>
                  <a:gd name="T32" fmla="*/ 2147483646 w 1367"/>
                  <a:gd name="T33" fmla="*/ 2147483646 h 1931"/>
                  <a:gd name="T34" fmla="*/ 2147483646 w 1367"/>
                  <a:gd name="T35" fmla="*/ 2147483646 h 1931"/>
                  <a:gd name="T36" fmla="*/ 2147483646 w 1367"/>
                  <a:gd name="T37" fmla="*/ 0 h 193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367"/>
                  <a:gd name="T58" fmla="*/ 0 h 1931"/>
                  <a:gd name="T59" fmla="*/ 1367 w 1367"/>
                  <a:gd name="T60" fmla="*/ 1931 h 193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367" h="1931">
                    <a:moveTo>
                      <a:pt x="122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174" y="63"/>
                      <a:pt x="1174" y="63"/>
                      <a:pt x="1174" y="63"/>
                    </a:cubicBezTo>
                    <a:cubicBezTo>
                      <a:pt x="1247" y="63"/>
                      <a:pt x="1306" y="117"/>
                      <a:pt x="1306" y="183"/>
                    </a:cubicBezTo>
                    <a:cubicBezTo>
                      <a:pt x="1306" y="1615"/>
                      <a:pt x="1306" y="1615"/>
                      <a:pt x="1306" y="1615"/>
                    </a:cubicBezTo>
                    <a:cubicBezTo>
                      <a:pt x="1306" y="1681"/>
                      <a:pt x="1247" y="1735"/>
                      <a:pt x="1174" y="1735"/>
                    </a:cubicBezTo>
                    <a:cubicBezTo>
                      <a:pt x="0" y="1735"/>
                      <a:pt x="0" y="1735"/>
                      <a:pt x="0" y="1735"/>
                    </a:cubicBezTo>
                    <a:cubicBezTo>
                      <a:pt x="0" y="1797"/>
                      <a:pt x="0" y="1797"/>
                      <a:pt x="0" y="1797"/>
                    </a:cubicBezTo>
                    <a:cubicBezTo>
                      <a:pt x="278" y="1797"/>
                      <a:pt x="278" y="1797"/>
                      <a:pt x="278" y="1797"/>
                    </a:cubicBezTo>
                    <a:cubicBezTo>
                      <a:pt x="278" y="1818"/>
                      <a:pt x="278" y="1818"/>
                      <a:pt x="278" y="1818"/>
                    </a:cubicBezTo>
                    <a:cubicBezTo>
                      <a:pt x="278" y="1837"/>
                      <a:pt x="278" y="1837"/>
                      <a:pt x="278" y="1837"/>
                    </a:cubicBezTo>
                    <a:cubicBezTo>
                      <a:pt x="0" y="1837"/>
                      <a:pt x="0" y="1837"/>
                      <a:pt x="0" y="1837"/>
                    </a:cubicBezTo>
                    <a:cubicBezTo>
                      <a:pt x="0" y="1931"/>
                      <a:pt x="0" y="1931"/>
                      <a:pt x="0" y="1931"/>
                    </a:cubicBezTo>
                    <a:cubicBezTo>
                      <a:pt x="378" y="1931"/>
                      <a:pt x="378" y="1931"/>
                      <a:pt x="378" y="1931"/>
                    </a:cubicBezTo>
                    <a:cubicBezTo>
                      <a:pt x="1229" y="1931"/>
                      <a:pt x="1229" y="1931"/>
                      <a:pt x="1229" y="1931"/>
                    </a:cubicBezTo>
                    <a:cubicBezTo>
                      <a:pt x="1305" y="1931"/>
                      <a:pt x="1367" y="1869"/>
                      <a:pt x="1367" y="1793"/>
                    </a:cubicBezTo>
                    <a:cubicBezTo>
                      <a:pt x="1367" y="139"/>
                      <a:pt x="1367" y="139"/>
                      <a:pt x="1367" y="139"/>
                    </a:cubicBezTo>
                    <a:cubicBezTo>
                      <a:pt x="1367" y="62"/>
                      <a:pt x="1305" y="0"/>
                      <a:pt x="12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30" name="Freeform 124"/>
              <p:cNvSpPr>
                <a:spLocks/>
              </p:cNvSpPr>
              <p:nvPr/>
            </p:nvSpPr>
            <p:spPr bwMode="auto">
              <a:xfrm>
                <a:off x="3692525" y="1685925"/>
                <a:ext cx="412750" cy="581025"/>
              </a:xfrm>
              <a:custGeom>
                <a:avLst/>
                <a:gdLst>
                  <a:gd name="T0" fmla="*/ 2147483646 w 1367"/>
                  <a:gd name="T1" fmla="*/ 1716215457 h 1931"/>
                  <a:gd name="T2" fmla="*/ 2147483646 w 1367"/>
                  <a:gd name="T3" fmla="*/ 1716215457 h 1931"/>
                  <a:gd name="T4" fmla="*/ 2147483646 w 1367"/>
                  <a:gd name="T5" fmla="*/ 0 h 1931"/>
                  <a:gd name="T6" fmla="*/ 2147483646 w 1367"/>
                  <a:gd name="T7" fmla="*/ 0 h 1931"/>
                  <a:gd name="T8" fmla="*/ 0 w 1367"/>
                  <a:gd name="T9" fmla="*/ 2147483646 h 1931"/>
                  <a:gd name="T10" fmla="*/ 0 w 1367"/>
                  <a:gd name="T11" fmla="*/ 2147483646 h 1931"/>
                  <a:gd name="T12" fmla="*/ 2147483646 w 1367"/>
                  <a:gd name="T13" fmla="*/ 2147483646 h 1931"/>
                  <a:gd name="T14" fmla="*/ 2147483646 w 1367"/>
                  <a:gd name="T15" fmla="*/ 2147483646 h 1931"/>
                  <a:gd name="T16" fmla="*/ 2147483646 w 1367"/>
                  <a:gd name="T17" fmla="*/ 2147483646 h 1931"/>
                  <a:gd name="T18" fmla="*/ 2147483646 w 1367"/>
                  <a:gd name="T19" fmla="*/ 2147483646 h 1931"/>
                  <a:gd name="T20" fmla="*/ 2147483646 w 1367"/>
                  <a:gd name="T21" fmla="*/ 2147483646 h 1931"/>
                  <a:gd name="T22" fmla="*/ 2147483646 w 1367"/>
                  <a:gd name="T23" fmla="*/ 2147483646 h 1931"/>
                  <a:gd name="T24" fmla="*/ 2147483646 w 1367"/>
                  <a:gd name="T25" fmla="*/ 2147483646 h 1931"/>
                  <a:gd name="T26" fmla="*/ 2147483646 w 1367"/>
                  <a:gd name="T27" fmla="*/ 2147483646 h 1931"/>
                  <a:gd name="T28" fmla="*/ 2147483646 w 1367"/>
                  <a:gd name="T29" fmla="*/ 2147483646 h 1931"/>
                  <a:gd name="T30" fmla="*/ 2147483646 w 1367"/>
                  <a:gd name="T31" fmla="*/ 2147483646 h 1931"/>
                  <a:gd name="T32" fmla="*/ 1651579420 w 1367"/>
                  <a:gd name="T33" fmla="*/ 2147483646 h 1931"/>
                  <a:gd name="T34" fmla="*/ 1651579420 w 1367"/>
                  <a:gd name="T35" fmla="*/ 2147483646 h 1931"/>
                  <a:gd name="T36" fmla="*/ 2147483646 w 1367"/>
                  <a:gd name="T37" fmla="*/ 1716215457 h 193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367"/>
                  <a:gd name="T58" fmla="*/ 0 h 1931"/>
                  <a:gd name="T59" fmla="*/ 1367 w 1367"/>
                  <a:gd name="T60" fmla="*/ 1931 h 193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367" h="1931">
                    <a:moveTo>
                      <a:pt x="193" y="63"/>
                    </a:moveTo>
                    <a:cubicBezTo>
                      <a:pt x="1367" y="63"/>
                      <a:pt x="1367" y="63"/>
                      <a:pt x="1367" y="63"/>
                    </a:cubicBezTo>
                    <a:cubicBezTo>
                      <a:pt x="1367" y="0"/>
                      <a:pt x="1367" y="0"/>
                      <a:pt x="1367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62" y="0"/>
                      <a:pt x="0" y="62"/>
                      <a:pt x="0" y="139"/>
                    </a:cubicBezTo>
                    <a:cubicBezTo>
                      <a:pt x="0" y="1793"/>
                      <a:pt x="0" y="1793"/>
                      <a:pt x="0" y="1793"/>
                    </a:cubicBezTo>
                    <a:cubicBezTo>
                      <a:pt x="0" y="1869"/>
                      <a:pt x="62" y="1931"/>
                      <a:pt x="138" y="1931"/>
                    </a:cubicBezTo>
                    <a:cubicBezTo>
                      <a:pt x="989" y="1931"/>
                      <a:pt x="989" y="1931"/>
                      <a:pt x="989" y="1931"/>
                    </a:cubicBezTo>
                    <a:cubicBezTo>
                      <a:pt x="1367" y="1931"/>
                      <a:pt x="1367" y="1931"/>
                      <a:pt x="1367" y="1931"/>
                    </a:cubicBezTo>
                    <a:cubicBezTo>
                      <a:pt x="1367" y="1837"/>
                      <a:pt x="1367" y="1837"/>
                      <a:pt x="1367" y="1837"/>
                    </a:cubicBezTo>
                    <a:cubicBezTo>
                      <a:pt x="1089" y="1837"/>
                      <a:pt x="1089" y="1837"/>
                      <a:pt x="1089" y="1837"/>
                    </a:cubicBezTo>
                    <a:cubicBezTo>
                      <a:pt x="1089" y="1818"/>
                      <a:pt x="1089" y="1818"/>
                      <a:pt x="1089" y="1818"/>
                    </a:cubicBezTo>
                    <a:cubicBezTo>
                      <a:pt x="1089" y="1797"/>
                      <a:pt x="1089" y="1797"/>
                      <a:pt x="1089" y="1797"/>
                    </a:cubicBezTo>
                    <a:cubicBezTo>
                      <a:pt x="1367" y="1797"/>
                      <a:pt x="1367" y="1797"/>
                      <a:pt x="1367" y="1797"/>
                    </a:cubicBezTo>
                    <a:cubicBezTo>
                      <a:pt x="1367" y="1735"/>
                      <a:pt x="1367" y="1735"/>
                      <a:pt x="1367" y="1735"/>
                    </a:cubicBezTo>
                    <a:cubicBezTo>
                      <a:pt x="193" y="1735"/>
                      <a:pt x="193" y="1735"/>
                      <a:pt x="193" y="1735"/>
                    </a:cubicBezTo>
                    <a:cubicBezTo>
                      <a:pt x="120" y="1735"/>
                      <a:pt x="60" y="1681"/>
                      <a:pt x="60" y="1615"/>
                    </a:cubicBezTo>
                    <a:cubicBezTo>
                      <a:pt x="60" y="183"/>
                      <a:pt x="60" y="183"/>
                      <a:pt x="60" y="183"/>
                    </a:cubicBezTo>
                    <a:cubicBezTo>
                      <a:pt x="60" y="117"/>
                      <a:pt x="120" y="63"/>
                      <a:pt x="193" y="63"/>
                    </a:cubicBezTo>
                    <a:close/>
                  </a:path>
                </a:pathLst>
              </a:custGeom>
              <a:solidFill>
                <a:srgbClr val="E8E7E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31" name="Freeform 125"/>
              <p:cNvSpPr>
                <a:spLocks/>
              </p:cNvSpPr>
              <p:nvPr/>
            </p:nvSpPr>
            <p:spPr bwMode="auto">
              <a:xfrm>
                <a:off x="3711575" y="1704975"/>
                <a:ext cx="393700" cy="503238"/>
              </a:xfrm>
              <a:custGeom>
                <a:avLst/>
                <a:gdLst>
                  <a:gd name="T0" fmla="*/ 0 w 1307"/>
                  <a:gd name="T1" fmla="*/ 2147483646 h 1672"/>
                  <a:gd name="T2" fmla="*/ 0 w 1307"/>
                  <a:gd name="T3" fmla="*/ 2147483646 h 1672"/>
                  <a:gd name="T4" fmla="*/ 2147483646 w 1307"/>
                  <a:gd name="T5" fmla="*/ 2147483646 h 1672"/>
                  <a:gd name="T6" fmla="*/ 2147483646 w 1307"/>
                  <a:gd name="T7" fmla="*/ 2147483646 h 1672"/>
                  <a:gd name="T8" fmla="*/ 2147483646 w 1307"/>
                  <a:gd name="T9" fmla="*/ 0 h 1672"/>
                  <a:gd name="T10" fmla="*/ 2147483646 w 1307"/>
                  <a:gd name="T11" fmla="*/ 0 h 1672"/>
                  <a:gd name="T12" fmla="*/ 0 w 1307"/>
                  <a:gd name="T13" fmla="*/ 2147483646 h 167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307"/>
                  <a:gd name="T22" fmla="*/ 0 h 1672"/>
                  <a:gd name="T23" fmla="*/ 1307 w 1307"/>
                  <a:gd name="T24" fmla="*/ 1672 h 167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307" h="1672">
                    <a:moveTo>
                      <a:pt x="0" y="120"/>
                    </a:moveTo>
                    <a:cubicBezTo>
                      <a:pt x="0" y="1552"/>
                      <a:pt x="0" y="1552"/>
                      <a:pt x="0" y="1552"/>
                    </a:cubicBezTo>
                    <a:cubicBezTo>
                      <a:pt x="0" y="1618"/>
                      <a:pt x="60" y="1672"/>
                      <a:pt x="133" y="1672"/>
                    </a:cubicBezTo>
                    <a:cubicBezTo>
                      <a:pt x="1307" y="1672"/>
                      <a:pt x="1307" y="1672"/>
                      <a:pt x="1307" y="1672"/>
                    </a:cubicBezTo>
                    <a:cubicBezTo>
                      <a:pt x="1307" y="0"/>
                      <a:pt x="1307" y="0"/>
                      <a:pt x="1307" y="0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60" y="0"/>
                      <a:pt x="0" y="54"/>
                      <a:pt x="0" y="120"/>
                    </a:cubicBezTo>
                    <a:close/>
                  </a:path>
                </a:pathLst>
              </a:custGeom>
              <a:solidFill>
                <a:srgbClr val="2C587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32" name="Freeform 126"/>
              <p:cNvSpPr>
                <a:spLocks/>
              </p:cNvSpPr>
              <p:nvPr/>
            </p:nvSpPr>
            <p:spPr bwMode="auto">
              <a:xfrm>
                <a:off x="4105275" y="1704975"/>
                <a:ext cx="392113" cy="503238"/>
              </a:xfrm>
              <a:custGeom>
                <a:avLst/>
                <a:gdLst>
                  <a:gd name="T0" fmla="*/ 2147483646 w 1306"/>
                  <a:gd name="T1" fmla="*/ 2147483646 h 1672"/>
                  <a:gd name="T2" fmla="*/ 2147483646 w 1306"/>
                  <a:gd name="T3" fmla="*/ 2147483646 h 1672"/>
                  <a:gd name="T4" fmla="*/ 2147483646 w 1306"/>
                  <a:gd name="T5" fmla="*/ 2147483646 h 1672"/>
                  <a:gd name="T6" fmla="*/ 2147483646 w 1306"/>
                  <a:gd name="T7" fmla="*/ 0 h 1672"/>
                  <a:gd name="T8" fmla="*/ 0 w 1306"/>
                  <a:gd name="T9" fmla="*/ 0 h 1672"/>
                  <a:gd name="T10" fmla="*/ 0 w 1306"/>
                  <a:gd name="T11" fmla="*/ 2147483646 h 1672"/>
                  <a:gd name="T12" fmla="*/ 2147483646 w 1306"/>
                  <a:gd name="T13" fmla="*/ 2147483646 h 167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306"/>
                  <a:gd name="T22" fmla="*/ 0 h 1672"/>
                  <a:gd name="T23" fmla="*/ 1306 w 1306"/>
                  <a:gd name="T24" fmla="*/ 1672 h 167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306" h="1672">
                    <a:moveTo>
                      <a:pt x="1174" y="1672"/>
                    </a:moveTo>
                    <a:cubicBezTo>
                      <a:pt x="1247" y="1672"/>
                      <a:pt x="1306" y="1618"/>
                      <a:pt x="1306" y="1552"/>
                    </a:cubicBezTo>
                    <a:cubicBezTo>
                      <a:pt x="1306" y="120"/>
                      <a:pt x="1306" y="120"/>
                      <a:pt x="1306" y="120"/>
                    </a:cubicBezTo>
                    <a:cubicBezTo>
                      <a:pt x="1306" y="54"/>
                      <a:pt x="1247" y="0"/>
                      <a:pt x="117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672"/>
                      <a:pt x="0" y="1672"/>
                      <a:pt x="0" y="1672"/>
                    </a:cubicBezTo>
                    <a:lnTo>
                      <a:pt x="1174" y="1672"/>
                    </a:lnTo>
                    <a:close/>
                  </a:path>
                </a:pathLst>
              </a:custGeom>
              <a:solidFill>
                <a:srgbClr val="45728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33" name="Freeform 127"/>
              <p:cNvSpPr>
                <a:spLocks/>
              </p:cNvSpPr>
              <p:nvPr/>
            </p:nvSpPr>
            <p:spPr bwMode="auto">
              <a:xfrm>
                <a:off x="3881438" y="2343150"/>
                <a:ext cx="223838" cy="73025"/>
              </a:xfrm>
              <a:custGeom>
                <a:avLst/>
                <a:gdLst>
                  <a:gd name="T0" fmla="*/ 2147483646 w 141"/>
                  <a:gd name="T1" fmla="*/ 0 h 46"/>
                  <a:gd name="T2" fmla="*/ 2147483646 w 141"/>
                  <a:gd name="T3" fmla="*/ 0 h 46"/>
                  <a:gd name="T4" fmla="*/ 0 w 141"/>
                  <a:gd name="T5" fmla="*/ 2147483646 h 46"/>
                  <a:gd name="T6" fmla="*/ 2147483646 w 141"/>
                  <a:gd name="T7" fmla="*/ 2147483646 h 46"/>
                  <a:gd name="T8" fmla="*/ 2147483646 w 141"/>
                  <a:gd name="T9" fmla="*/ 2147483646 h 46"/>
                  <a:gd name="T10" fmla="*/ 2147483646 w 141"/>
                  <a:gd name="T11" fmla="*/ 0 h 46"/>
                  <a:gd name="T12" fmla="*/ 2147483646 w 141"/>
                  <a:gd name="T13" fmla="*/ 0 h 4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1"/>
                  <a:gd name="T22" fmla="*/ 0 h 46"/>
                  <a:gd name="T23" fmla="*/ 141 w 141"/>
                  <a:gd name="T24" fmla="*/ 46 h 4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1" h="46">
                    <a:moveTo>
                      <a:pt x="69" y="0"/>
                    </a:moveTo>
                    <a:lnTo>
                      <a:pt x="69" y="0"/>
                    </a:lnTo>
                    <a:lnTo>
                      <a:pt x="0" y="46"/>
                    </a:lnTo>
                    <a:lnTo>
                      <a:pt x="141" y="46"/>
                    </a:lnTo>
                    <a:lnTo>
                      <a:pt x="141" y="23"/>
                    </a:lnTo>
                    <a:lnTo>
                      <a:pt x="141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E8E7E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34" name="Freeform 128"/>
              <p:cNvSpPr>
                <a:spLocks/>
              </p:cNvSpPr>
              <p:nvPr/>
            </p:nvSpPr>
            <p:spPr bwMode="auto">
              <a:xfrm>
                <a:off x="4105275" y="2343150"/>
                <a:ext cx="222250" cy="73025"/>
              </a:xfrm>
              <a:custGeom>
                <a:avLst/>
                <a:gdLst>
                  <a:gd name="T0" fmla="*/ 2147483646 w 140"/>
                  <a:gd name="T1" fmla="*/ 0 h 46"/>
                  <a:gd name="T2" fmla="*/ 2147483646 w 140"/>
                  <a:gd name="T3" fmla="*/ 0 h 46"/>
                  <a:gd name="T4" fmla="*/ 0 w 140"/>
                  <a:gd name="T5" fmla="*/ 0 h 46"/>
                  <a:gd name="T6" fmla="*/ 0 w 140"/>
                  <a:gd name="T7" fmla="*/ 2147483646 h 46"/>
                  <a:gd name="T8" fmla="*/ 0 w 140"/>
                  <a:gd name="T9" fmla="*/ 2147483646 h 46"/>
                  <a:gd name="T10" fmla="*/ 2147483646 w 140"/>
                  <a:gd name="T11" fmla="*/ 2147483646 h 46"/>
                  <a:gd name="T12" fmla="*/ 2147483646 w 140"/>
                  <a:gd name="T13" fmla="*/ 0 h 4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0"/>
                  <a:gd name="T22" fmla="*/ 0 h 46"/>
                  <a:gd name="T23" fmla="*/ 140 w 140"/>
                  <a:gd name="T24" fmla="*/ 46 h 4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0" h="46">
                    <a:moveTo>
                      <a:pt x="72" y="0"/>
                    </a:moveTo>
                    <a:lnTo>
                      <a:pt x="72" y="0"/>
                    </a:lnTo>
                    <a:lnTo>
                      <a:pt x="0" y="0"/>
                    </a:lnTo>
                    <a:lnTo>
                      <a:pt x="0" y="23"/>
                    </a:lnTo>
                    <a:lnTo>
                      <a:pt x="0" y="46"/>
                    </a:lnTo>
                    <a:lnTo>
                      <a:pt x="140" y="46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E5E6E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35" name="Freeform 129"/>
              <p:cNvSpPr>
                <a:spLocks/>
              </p:cNvSpPr>
              <p:nvPr/>
            </p:nvSpPr>
            <p:spPr bwMode="auto">
              <a:xfrm>
                <a:off x="4105275" y="2227263"/>
                <a:ext cx="82550" cy="6350"/>
              </a:xfrm>
              <a:custGeom>
                <a:avLst/>
                <a:gdLst>
                  <a:gd name="T0" fmla="*/ 2147483646 w 278"/>
                  <a:gd name="T1" fmla="*/ 552994286 h 21"/>
                  <a:gd name="T2" fmla="*/ 2147483646 w 278"/>
                  <a:gd name="T3" fmla="*/ 580607412 h 21"/>
                  <a:gd name="T4" fmla="*/ 2147483646 w 278"/>
                  <a:gd name="T5" fmla="*/ 0 h 21"/>
                  <a:gd name="T6" fmla="*/ 0 w 278"/>
                  <a:gd name="T7" fmla="*/ 0 h 21"/>
                  <a:gd name="T8" fmla="*/ 0 w 278"/>
                  <a:gd name="T9" fmla="*/ 552994286 h 21"/>
                  <a:gd name="T10" fmla="*/ 2147483646 w 278"/>
                  <a:gd name="T11" fmla="*/ 552994286 h 2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78"/>
                  <a:gd name="T19" fmla="*/ 0 h 21"/>
                  <a:gd name="T20" fmla="*/ 278 w 278"/>
                  <a:gd name="T21" fmla="*/ 21 h 2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78" h="21">
                    <a:moveTo>
                      <a:pt x="266" y="20"/>
                    </a:moveTo>
                    <a:cubicBezTo>
                      <a:pt x="270" y="20"/>
                      <a:pt x="274" y="20"/>
                      <a:pt x="278" y="21"/>
                    </a:cubicBezTo>
                    <a:cubicBezTo>
                      <a:pt x="278" y="0"/>
                      <a:pt x="278" y="0"/>
                      <a:pt x="27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lnTo>
                      <a:pt x="266" y="20"/>
                    </a:lnTo>
                    <a:close/>
                  </a:path>
                </a:pathLst>
              </a:custGeom>
              <a:solidFill>
                <a:srgbClr val="0D38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36" name="Freeform 130"/>
              <p:cNvSpPr>
                <a:spLocks/>
              </p:cNvSpPr>
              <p:nvPr/>
            </p:nvSpPr>
            <p:spPr bwMode="auto">
              <a:xfrm>
                <a:off x="4021138" y="2227263"/>
                <a:ext cx="84138" cy="6350"/>
              </a:xfrm>
              <a:custGeom>
                <a:avLst/>
                <a:gdLst>
                  <a:gd name="T0" fmla="*/ 0 w 278"/>
                  <a:gd name="T1" fmla="*/ 580607412 h 21"/>
                  <a:gd name="T2" fmla="*/ 332690732 w 278"/>
                  <a:gd name="T3" fmla="*/ 552994286 h 21"/>
                  <a:gd name="T4" fmla="*/ 2147483646 w 278"/>
                  <a:gd name="T5" fmla="*/ 552994286 h 21"/>
                  <a:gd name="T6" fmla="*/ 2147483646 w 278"/>
                  <a:gd name="T7" fmla="*/ 0 h 21"/>
                  <a:gd name="T8" fmla="*/ 0 w 278"/>
                  <a:gd name="T9" fmla="*/ 0 h 21"/>
                  <a:gd name="T10" fmla="*/ 0 w 278"/>
                  <a:gd name="T11" fmla="*/ 580607412 h 2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78"/>
                  <a:gd name="T19" fmla="*/ 0 h 21"/>
                  <a:gd name="T20" fmla="*/ 278 w 278"/>
                  <a:gd name="T21" fmla="*/ 21 h 2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78" h="21">
                    <a:moveTo>
                      <a:pt x="0" y="21"/>
                    </a:moveTo>
                    <a:cubicBezTo>
                      <a:pt x="4" y="20"/>
                      <a:pt x="8" y="20"/>
                      <a:pt x="12" y="20"/>
                    </a:cubicBezTo>
                    <a:cubicBezTo>
                      <a:pt x="278" y="20"/>
                      <a:pt x="278" y="20"/>
                      <a:pt x="278" y="20"/>
                    </a:cubicBezTo>
                    <a:cubicBezTo>
                      <a:pt x="278" y="0"/>
                      <a:pt x="278" y="0"/>
                      <a:pt x="278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0D38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37" name="Freeform 131"/>
              <p:cNvSpPr>
                <a:spLocks/>
              </p:cNvSpPr>
              <p:nvPr/>
            </p:nvSpPr>
            <p:spPr bwMode="auto">
              <a:xfrm>
                <a:off x="4105275" y="2232025"/>
                <a:ext cx="82550" cy="6350"/>
              </a:xfrm>
              <a:custGeom>
                <a:avLst/>
                <a:gdLst>
                  <a:gd name="T0" fmla="*/ 0 w 278"/>
                  <a:gd name="T1" fmla="*/ 0 h 20"/>
                  <a:gd name="T2" fmla="*/ 0 w 278"/>
                  <a:gd name="T3" fmla="*/ 640119688 h 20"/>
                  <a:gd name="T4" fmla="*/ 2147483646 w 278"/>
                  <a:gd name="T5" fmla="*/ 640119688 h 20"/>
                  <a:gd name="T6" fmla="*/ 2147483646 w 278"/>
                  <a:gd name="T7" fmla="*/ 32056388 h 20"/>
                  <a:gd name="T8" fmla="*/ 2147483646 w 278"/>
                  <a:gd name="T9" fmla="*/ 0 h 20"/>
                  <a:gd name="T10" fmla="*/ 0 w 278"/>
                  <a:gd name="T11" fmla="*/ 0 h 2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78"/>
                  <a:gd name="T19" fmla="*/ 0 h 20"/>
                  <a:gd name="T20" fmla="*/ 278 w 278"/>
                  <a:gd name="T21" fmla="*/ 20 h 2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78" h="20">
                    <a:moveTo>
                      <a:pt x="0" y="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278" y="20"/>
                      <a:pt x="278" y="20"/>
                      <a:pt x="278" y="20"/>
                    </a:cubicBezTo>
                    <a:cubicBezTo>
                      <a:pt x="278" y="1"/>
                      <a:pt x="278" y="1"/>
                      <a:pt x="278" y="1"/>
                    </a:cubicBezTo>
                    <a:cubicBezTo>
                      <a:pt x="274" y="0"/>
                      <a:pt x="270" y="0"/>
                      <a:pt x="26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38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38" name="Freeform 132"/>
              <p:cNvSpPr>
                <a:spLocks/>
              </p:cNvSpPr>
              <p:nvPr/>
            </p:nvSpPr>
            <p:spPr bwMode="auto">
              <a:xfrm>
                <a:off x="4021138" y="2232025"/>
                <a:ext cx="84138" cy="6350"/>
              </a:xfrm>
              <a:custGeom>
                <a:avLst/>
                <a:gdLst>
                  <a:gd name="T0" fmla="*/ 332690732 w 278"/>
                  <a:gd name="T1" fmla="*/ 0 h 20"/>
                  <a:gd name="T2" fmla="*/ 0 w 278"/>
                  <a:gd name="T3" fmla="*/ 32056388 h 20"/>
                  <a:gd name="T4" fmla="*/ 0 w 278"/>
                  <a:gd name="T5" fmla="*/ 640119688 h 20"/>
                  <a:gd name="T6" fmla="*/ 2147483646 w 278"/>
                  <a:gd name="T7" fmla="*/ 640119688 h 20"/>
                  <a:gd name="T8" fmla="*/ 2147483646 w 278"/>
                  <a:gd name="T9" fmla="*/ 0 h 20"/>
                  <a:gd name="T10" fmla="*/ 332690732 w 278"/>
                  <a:gd name="T11" fmla="*/ 0 h 2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78"/>
                  <a:gd name="T19" fmla="*/ 0 h 20"/>
                  <a:gd name="T20" fmla="*/ 278 w 278"/>
                  <a:gd name="T21" fmla="*/ 20 h 2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78" h="20">
                    <a:moveTo>
                      <a:pt x="12" y="0"/>
                    </a:moveTo>
                    <a:cubicBezTo>
                      <a:pt x="8" y="0"/>
                      <a:pt x="4" y="0"/>
                      <a:pt x="0" y="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278" y="20"/>
                      <a:pt x="278" y="20"/>
                      <a:pt x="278" y="20"/>
                    </a:cubicBezTo>
                    <a:cubicBezTo>
                      <a:pt x="278" y="0"/>
                      <a:pt x="278" y="0"/>
                      <a:pt x="278" y="0"/>
                    </a:cubicBez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D385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39" name="Freeform 133"/>
              <p:cNvSpPr>
                <a:spLocks/>
              </p:cNvSpPr>
              <p:nvPr/>
            </p:nvSpPr>
            <p:spPr bwMode="auto">
              <a:xfrm>
                <a:off x="3962400" y="2032000"/>
                <a:ext cx="257175" cy="130175"/>
              </a:xfrm>
              <a:custGeom>
                <a:avLst/>
                <a:gdLst>
                  <a:gd name="T0" fmla="*/ 2147483646 w 851"/>
                  <a:gd name="T1" fmla="*/ 2147483646 h 433"/>
                  <a:gd name="T2" fmla="*/ 2147483646 w 851"/>
                  <a:gd name="T3" fmla="*/ 2147483646 h 433"/>
                  <a:gd name="T4" fmla="*/ 1517943253 w 851"/>
                  <a:gd name="T5" fmla="*/ 2147483646 h 433"/>
                  <a:gd name="T6" fmla="*/ 0 w 851"/>
                  <a:gd name="T7" fmla="*/ 2147483646 h 433"/>
                  <a:gd name="T8" fmla="*/ 0 w 851"/>
                  <a:gd name="T9" fmla="*/ 1494457402 h 433"/>
                  <a:gd name="T10" fmla="*/ 1517943253 w 851"/>
                  <a:gd name="T11" fmla="*/ 0 h 433"/>
                  <a:gd name="T12" fmla="*/ 2147483646 w 851"/>
                  <a:gd name="T13" fmla="*/ 0 h 433"/>
                  <a:gd name="T14" fmla="*/ 2147483646 w 851"/>
                  <a:gd name="T15" fmla="*/ 1494457402 h 433"/>
                  <a:gd name="T16" fmla="*/ 2147483646 w 851"/>
                  <a:gd name="T17" fmla="*/ 2147483646 h 43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51"/>
                  <a:gd name="T28" fmla="*/ 0 h 433"/>
                  <a:gd name="T29" fmla="*/ 851 w 851"/>
                  <a:gd name="T30" fmla="*/ 433 h 43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51" h="433">
                    <a:moveTo>
                      <a:pt x="851" y="378"/>
                    </a:moveTo>
                    <a:cubicBezTo>
                      <a:pt x="851" y="408"/>
                      <a:pt x="826" y="433"/>
                      <a:pt x="796" y="433"/>
                    </a:cubicBezTo>
                    <a:cubicBezTo>
                      <a:pt x="55" y="433"/>
                      <a:pt x="55" y="433"/>
                      <a:pt x="55" y="433"/>
                    </a:cubicBezTo>
                    <a:cubicBezTo>
                      <a:pt x="25" y="433"/>
                      <a:pt x="0" y="408"/>
                      <a:pt x="0" y="378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25"/>
                      <a:pt x="25" y="0"/>
                      <a:pt x="55" y="0"/>
                    </a:cubicBezTo>
                    <a:cubicBezTo>
                      <a:pt x="796" y="0"/>
                      <a:pt x="796" y="0"/>
                      <a:pt x="796" y="0"/>
                    </a:cubicBezTo>
                    <a:cubicBezTo>
                      <a:pt x="826" y="0"/>
                      <a:pt x="851" y="25"/>
                      <a:pt x="851" y="55"/>
                    </a:cubicBezTo>
                    <a:lnTo>
                      <a:pt x="851" y="378"/>
                    </a:lnTo>
                    <a:close/>
                  </a:path>
                </a:pathLst>
              </a:custGeom>
              <a:solidFill>
                <a:srgbClr val="E7503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400" dirty="0"/>
              </a:p>
            </p:txBody>
          </p:sp>
          <p:sp>
            <p:nvSpPr>
              <p:cNvPr id="40" name="Freeform 137"/>
              <p:cNvSpPr>
                <a:spLocks/>
              </p:cNvSpPr>
              <p:nvPr/>
            </p:nvSpPr>
            <p:spPr bwMode="auto">
              <a:xfrm>
                <a:off x="3963988" y="1758950"/>
                <a:ext cx="349250" cy="190500"/>
              </a:xfrm>
              <a:custGeom>
                <a:avLst/>
                <a:gdLst>
                  <a:gd name="T0" fmla="*/ 2147483646 w 1157"/>
                  <a:gd name="T1" fmla="*/ 54000000 h 635"/>
                  <a:gd name="T2" fmla="*/ 2147483646 w 1157"/>
                  <a:gd name="T3" fmla="*/ 54000000 h 635"/>
                  <a:gd name="T4" fmla="*/ 2147483646 w 1157"/>
                  <a:gd name="T5" fmla="*/ 729000000 h 635"/>
                  <a:gd name="T6" fmla="*/ 2147483646 w 1157"/>
                  <a:gd name="T7" fmla="*/ 2147483646 h 635"/>
                  <a:gd name="T8" fmla="*/ 1265179104 w 1157"/>
                  <a:gd name="T9" fmla="*/ 2147483646 h 635"/>
                  <a:gd name="T10" fmla="*/ 1292696804 w 1157"/>
                  <a:gd name="T11" fmla="*/ 2147483646 h 635"/>
                  <a:gd name="T12" fmla="*/ 2147483646 w 1157"/>
                  <a:gd name="T13" fmla="*/ 2147483646 h 635"/>
                  <a:gd name="T14" fmla="*/ 2147483646 w 1157"/>
                  <a:gd name="T15" fmla="*/ 2147483646 h 635"/>
                  <a:gd name="T16" fmla="*/ 2147483646 w 1157"/>
                  <a:gd name="T17" fmla="*/ 2025000000 h 635"/>
                  <a:gd name="T18" fmla="*/ 2147483646 w 1157"/>
                  <a:gd name="T19" fmla="*/ 1917000000 h 635"/>
                  <a:gd name="T20" fmla="*/ 2147483646 w 1157"/>
                  <a:gd name="T21" fmla="*/ 54000000 h 63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157"/>
                  <a:gd name="T34" fmla="*/ 0 h 635"/>
                  <a:gd name="T35" fmla="*/ 1157 w 1157"/>
                  <a:gd name="T36" fmla="*/ 635 h 63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157" h="635">
                    <a:moveTo>
                      <a:pt x="1117" y="2"/>
                    </a:moveTo>
                    <a:cubicBezTo>
                      <a:pt x="1048" y="0"/>
                      <a:pt x="979" y="1"/>
                      <a:pt x="911" y="2"/>
                    </a:cubicBezTo>
                    <a:cubicBezTo>
                      <a:pt x="895" y="0"/>
                      <a:pt x="881" y="12"/>
                      <a:pt x="877" y="27"/>
                    </a:cubicBezTo>
                    <a:cubicBezTo>
                      <a:pt x="826" y="203"/>
                      <a:pt x="782" y="382"/>
                      <a:pt x="730" y="558"/>
                    </a:cubicBezTo>
                    <a:cubicBezTo>
                      <a:pt x="502" y="560"/>
                      <a:pt x="274" y="557"/>
                      <a:pt x="46" y="559"/>
                    </a:cubicBezTo>
                    <a:cubicBezTo>
                      <a:pt x="0" y="560"/>
                      <a:pt x="2" y="633"/>
                      <a:pt x="47" y="632"/>
                    </a:cubicBezTo>
                    <a:cubicBezTo>
                      <a:pt x="282" y="633"/>
                      <a:pt x="516" y="632"/>
                      <a:pt x="750" y="632"/>
                    </a:cubicBezTo>
                    <a:cubicBezTo>
                      <a:pt x="772" y="635"/>
                      <a:pt x="791" y="620"/>
                      <a:pt x="795" y="599"/>
                    </a:cubicBezTo>
                    <a:cubicBezTo>
                      <a:pt x="843" y="424"/>
                      <a:pt x="890" y="249"/>
                      <a:pt x="940" y="75"/>
                    </a:cubicBezTo>
                    <a:cubicBezTo>
                      <a:pt x="1000" y="69"/>
                      <a:pt x="1062" y="77"/>
                      <a:pt x="1123" y="71"/>
                    </a:cubicBezTo>
                    <a:cubicBezTo>
                      <a:pt x="1157" y="61"/>
                      <a:pt x="1152" y="5"/>
                      <a:pt x="1117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1" name="Freeform 138"/>
              <p:cNvSpPr>
                <a:spLocks noEditPoints="1"/>
              </p:cNvSpPr>
              <p:nvPr/>
            </p:nvSpPr>
            <p:spPr bwMode="auto">
              <a:xfrm>
                <a:off x="3949700" y="1771650"/>
                <a:ext cx="263525" cy="146050"/>
              </a:xfrm>
              <a:custGeom>
                <a:avLst/>
                <a:gdLst>
                  <a:gd name="T0" fmla="*/ 2147483646 w 873"/>
                  <a:gd name="T1" fmla="*/ 2147483646 h 487"/>
                  <a:gd name="T2" fmla="*/ 2147483646 w 873"/>
                  <a:gd name="T3" fmla="*/ 2147483646 h 487"/>
                  <a:gd name="T4" fmla="*/ 2147483646 w 873"/>
                  <a:gd name="T5" fmla="*/ 2147483646 h 487"/>
                  <a:gd name="T6" fmla="*/ 2147483646 w 873"/>
                  <a:gd name="T7" fmla="*/ 1456462482 h 487"/>
                  <a:gd name="T8" fmla="*/ 2147483646 w 873"/>
                  <a:gd name="T9" fmla="*/ 80944689 h 487"/>
                  <a:gd name="T10" fmla="*/ 935167817 w 873"/>
                  <a:gd name="T11" fmla="*/ 134817645 h 487"/>
                  <a:gd name="T12" fmla="*/ 220055449 w 873"/>
                  <a:gd name="T13" fmla="*/ 1537407171 h 487"/>
                  <a:gd name="T14" fmla="*/ 2147483646 w 873"/>
                  <a:gd name="T15" fmla="*/ 2147483646 h 487"/>
                  <a:gd name="T16" fmla="*/ 2147483646 w 873"/>
                  <a:gd name="T17" fmla="*/ 2147483646 h 487"/>
                  <a:gd name="T18" fmla="*/ 2147483646 w 873"/>
                  <a:gd name="T19" fmla="*/ 2147483646 h 487"/>
                  <a:gd name="T20" fmla="*/ 2147483646 w 873"/>
                  <a:gd name="T21" fmla="*/ 2147483646 h 487"/>
                  <a:gd name="T22" fmla="*/ 2147483646 w 873"/>
                  <a:gd name="T23" fmla="*/ 2147483646 h 487"/>
                  <a:gd name="T24" fmla="*/ 2147483646 w 873"/>
                  <a:gd name="T25" fmla="*/ 2147483646 h 487"/>
                  <a:gd name="T26" fmla="*/ 2147483646 w 873"/>
                  <a:gd name="T27" fmla="*/ 2147483646 h 487"/>
                  <a:gd name="T28" fmla="*/ 2147483646 w 873"/>
                  <a:gd name="T29" fmla="*/ 2147483646 h 487"/>
                  <a:gd name="T30" fmla="*/ 2147483646 w 873"/>
                  <a:gd name="T31" fmla="*/ 2147483646 h 487"/>
                  <a:gd name="T32" fmla="*/ 2147483646 w 873"/>
                  <a:gd name="T33" fmla="*/ 2147483646 h 487"/>
                  <a:gd name="T34" fmla="*/ 2147483646 w 873"/>
                  <a:gd name="T35" fmla="*/ 2147483646 h 487"/>
                  <a:gd name="T36" fmla="*/ 2147483646 w 873"/>
                  <a:gd name="T37" fmla="*/ 2147483646 h 487"/>
                  <a:gd name="T38" fmla="*/ 2147483646 w 873"/>
                  <a:gd name="T39" fmla="*/ 2076857691 h 487"/>
                  <a:gd name="T40" fmla="*/ 2147483646 w 873"/>
                  <a:gd name="T41" fmla="*/ 2076857691 h 487"/>
                  <a:gd name="T42" fmla="*/ 2147483646 w 873"/>
                  <a:gd name="T43" fmla="*/ 2147483646 h 487"/>
                  <a:gd name="T44" fmla="*/ 2147483646 w 873"/>
                  <a:gd name="T45" fmla="*/ 2147483646 h 487"/>
                  <a:gd name="T46" fmla="*/ 2147483646 w 873"/>
                  <a:gd name="T47" fmla="*/ 2076857691 h 487"/>
                  <a:gd name="T48" fmla="*/ 2147483646 w 873"/>
                  <a:gd name="T49" fmla="*/ 2147483646 h 487"/>
                  <a:gd name="T50" fmla="*/ 2147483646 w 873"/>
                  <a:gd name="T51" fmla="*/ 2147483646 h 487"/>
                  <a:gd name="T52" fmla="*/ 2147483646 w 873"/>
                  <a:gd name="T53" fmla="*/ 2147483646 h 487"/>
                  <a:gd name="T54" fmla="*/ 2147483646 w 873"/>
                  <a:gd name="T55" fmla="*/ 2147483646 h 487"/>
                  <a:gd name="T56" fmla="*/ 2147483646 w 873"/>
                  <a:gd name="T57" fmla="*/ 2147483646 h 487"/>
                  <a:gd name="T58" fmla="*/ 2147483646 w 873"/>
                  <a:gd name="T59" fmla="*/ 2147483646 h 487"/>
                  <a:gd name="T60" fmla="*/ 2147483646 w 873"/>
                  <a:gd name="T61" fmla="*/ 2147483646 h 487"/>
                  <a:gd name="T62" fmla="*/ 2147483646 w 873"/>
                  <a:gd name="T63" fmla="*/ 2147483646 h 487"/>
                  <a:gd name="T64" fmla="*/ 2147483646 w 873"/>
                  <a:gd name="T65" fmla="*/ 2147483646 h 487"/>
                  <a:gd name="T66" fmla="*/ 2147483646 w 873"/>
                  <a:gd name="T67" fmla="*/ 2147483646 h 487"/>
                  <a:gd name="T68" fmla="*/ 2147483646 w 873"/>
                  <a:gd name="T69" fmla="*/ 2049876228 h 487"/>
                  <a:gd name="T70" fmla="*/ 2147483646 w 873"/>
                  <a:gd name="T71" fmla="*/ 2076857691 h 487"/>
                  <a:gd name="T72" fmla="*/ 2147483646 w 873"/>
                  <a:gd name="T73" fmla="*/ 2147483646 h 487"/>
                  <a:gd name="T74" fmla="*/ 2147483646 w 873"/>
                  <a:gd name="T75" fmla="*/ 2147483646 h 487"/>
                  <a:gd name="T76" fmla="*/ 2147483646 w 873"/>
                  <a:gd name="T77" fmla="*/ 2049876228 h 487"/>
                  <a:gd name="T78" fmla="*/ 2147483646 w 873"/>
                  <a:gd name="T79" fmla="*/ 2147483646 h 487"/>
                  <a:gd name="T80" fmla="*/ 2147483646 w 873"/>
                  <a:gd name="T81" fmla="*/ 2147483646 h 487"/>
                  <a:gd name="T82" fmla="*/ 2147483646 w 873"/>
                  <a:gd name="T83" fmla="*/ 2147483646 h 487"/>
                  <a:gd name="T84" fmla="*/ 2147483646 w 873"/>
                  <a:gd name="T85" fmla="*/ 2147483646 h 487"/>
                  <a:gd name="T86" fmla="*/ 2147483646 w 873"/>
                  <a:gd name="T87" fmla="*/ 2147483646 h 487"/>
                  <a:gd name="T88" fmla="*/ 2147483646 w 873"/>
                  <a:gd name="T89" fmla="*/ 2147483646 h 487"/>
                  <a:gd name="T90" fmla="*/ 2147483646 w 873"/>
                  <a:gd name="T91" fmla="*/ 2147483646 h 487"/>
                  <a:gd name="T92" fmla="*/ 2147483646 w 873"/>
                  <a:gd name="T93" fmla="*/ 2147483646 h 487"/>
                  <a:gd name="T94" fmla="*/ 2147483646 w 873"/>
                  <a:gd name="T95" fmla="*/ 2147483646 h 487"/>
                  <a:gd name="T96" fmla="*/ 2147483646 w 873"/>
                  <a:gd name="T97" fmla="*/ 2147483646 h 487"/>
                  <a:gd name="T98" fmla="*/ 2147483646 w 873"/>
                  <a:gd name="T99" fmla="*/ 2049876228 h 487"/>
                  <a:gd name="T100" fmla="*/ 2147483646 w 873"/>
                  <a:gd name="T101" fmla="*/ 2103839154 h 487"/>
                  <a:gd name="T102" fmla="*/ 2147483646 w 873"/>
                  <a:gd name="T103" fmla="*/ 2147483646 h 487"/>
                  <a:gd name="T104" fmla="*/ 2147483646 w 873"/>
                  <a:gd name="T105" fmla="*/ 2147483646 h 487"/>
                  <a:gd name="T106" fmla="*/ 2147483646 w 873"/>
                  <a:gd name="T107" fmla="*/ 2049876228 h 487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873"/>
                  <a:gd name="T163" fmla="*/ 0 h 487"/>
                  <a:gd name="T164" fmla="*/ 873 w 873"/>
                  <a:gd name="T165" fmla="*/ 487 h 487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873" h="487">
                    <a:moveTo>
                      <a:pt x="152" y="485"/>
                    </a:moveTo>
                    <a:cubicBezTo>
                      <a:pt x="339" y="485"/>
                      <a:pt x="525" y="485"/>
                      <a:pt x="712" y="485"/>
                    </a:cubicBezTo>
                    <a:cubicBezTo>
                      <a:pt x="731" y="487"/>
                      <a:pt x="752" y="479"/>
                      <a:pt x="756" y="458"/>
                    </a:cubicBezTo>
                    <a:cubicBezTo>
                      <a:pt x="793" y="323"/>
                      <a:pt x="827" y="189"/>
                      <a:pt x="863" y="54"/>
                    </a:cubicBezTo>
                    <a:cubicBezTo>
                      <a:pt x="873" y="29"/>
                      <a:pt x="851" y="0"/>
                      <a:pt x="825" y="3"/>
                    </a:cubicBezTo>
                    <a:cubicBezTo>
                      <a:pt x="561" y="4"/>
                      <a:pt x="298" y="2"/>
                      <a:pt x="34" y="5"/>
                    </a:cubicBezTo>
                    <a:cubicBezTo>
                      <a:pt x="9" y="7"/>
                      <a:pt x="0" y="37"/>
                      <a:pt x="8" y="57"/>
                    </a:cubicBezTo>
                    <a:cubicBezTo>
                      <a:pt x="42" y="189"/>
                      <a:pt x="74" y="323"/>
                      <a:pt x="109" y="455"/>
                    </a:cubicBezTo>
                    <a:cubicBezTo>
                      <a:pt x="112" y="475"/>
                      <a:pt x="133" y="487"/>
                      <a:pt x="152" y="485"/>
                    </a:cubicBezTo>
                    <a:close/>
                    <a:moveTo>
                      <a:pt x="509" y="412"/>
                    </a:moveTo>
                    <a:cubicBezTo>
                      <a:pt x="463" y="412"/>
                      <a:pt x="418" y="412"/>
                      <a:pt x="372" y="411"/>
                    </a:cubicBezTo>
                    <a:cubicBezTo>
                      <a:pt x="367" y="393"/>
                      <a:pt x="366" y="374"/>
                      <a:pt x="367" y="356"/>
                    </a:cubicBezTo>
                    <a:cubicBezTo>
                      <a:pt x="414" y="356"/>
                      <a:pt x="463" y="355"/>
                      <a:pt x="510" y="357"/>
                    </a:cubicBezTo>
                    <a:cubicBezTo>
                      <a:pt x="518" y="372"/>
                      <a:pt x="511" y="394"/>
                      <a:pt x="509" y="412"/>
                    </a:cubicBezTo>
                    <a:close/>
                    <a:moveTo>
                      <a:pt x="519" y="278"/>
                    </a:moveTo>
                    <a:cubicBezTo>
                      <a:pt x="467" y="286"/>
                      <a:pt x="414" y="283"/>
                      <a:pt x="361" y="280"/>
                    </a:cubicBezTo>
                    <a:cubicBezTo>
                      <a:pt x="358" y="260"/>
                      <a:pt x="357" y="240"/>
                      <a:pt x="358" y="219"/>
                    </a:cubicBezTo>
                    <a:cubicBezTo>
                      <a:pt x="412" y="219"/>
                      <a:pt x="468" y="215"/>
                      <a:pt x="523" y="221"/>
                    </a:cubicBezTo>
                    <a:cubicBezTo>
                      <a:pt x="523" y="240"/>
                      <a:pt x="522" y="260"/>
                      <a:pt x="519" y="278"/>
                    </a:cubicBezTo>
                    <a:close/>
                    <a:moveTo>
                      <a:pt x="607" y="77"/>
                    </a:moveTo>
                    <a:cubicBezTo>
                      <a:pt x="664" y="75"/>
                      <a:pt x="722" y="75"/>
                      <a:pt x="780" y="77"/>
                    </a:cubicBezTo>
                    <a:cubicBezTo>
                      <a:pt x="776" y="100"/>
                      <a:pt x="771" y="123"/>
                      <a:pt x="762" y="146"/>
                    </a:cubicBezTo>
                    <a:cubicBezTo>
                      <a:pt x="710" y="147"/>
                      <a:pt x="657" y="146"/>
                      <a:pt x="605" y="146"/>
                    </a:cubicBezTo>
                    <a:cubicBezTo>
                      <a:pt x="598" y="124"/>
                      <a:pt x="605" y="99"/>
                      <a:pt x="607" y="77"/>
                    </a:cubicBezTo>
                    <a:close/>
                    <a:moveTo>
                      <a:pt x="597" y="219"/>
                    </a:moveTo>
                    <a:cubicBezTo>
                      <a:pt x="645" y="217"/>
                      <a:pt x="694" y="219"/>
                      <a:pt x="743" y="219"/>
                    </a:cubicBezTo>
                    <a:cubicBezTo>
                      <a:pt x="737" y="239"/>
                      <a:pt x="738" y="266"/>
                      <a:pt x="723" y="281"/>
                    </a:cubicBezTo>
                    <a:cubicBezTo>
                      <a:pt x="681" y="284"/>
                      <a:pt x="637" y="282"/>
                      <a:pt x="595" y="282"/>
                    </a:cubicBezTo>
                    <a:cubicBezTo>
                      <a:pt x="593" y="261"/>
                      <a:pt x="594" y="240"/>
                      <a:pt x="597" y="219"/>
                    </a:cubicBezTo>
                    <a:close/>
                    <a:moveTo>
                      <a:pt x="587" y="357"/>
                    </a:moveTo>
                    <a:cubicBezTo>
                      <a:pt x="628" y="355"/>
                      <a:pt x="668" y="356"/>
                      <a:pt x="708" y="357"/>
                    </a:cubicBezTo>
                    <a:cubicBezTo>
                      <a:pt x="704" y="374"/>
                      <a:pt x="700" y="392"/>
                      <a:pt x="693" y="410"/>
                    </a:cubicBezTo>
                    <a:cubicBezTo>
                      <a:pt x="658" y="413"/>
                      <a:pt x="622" y="412"/>
                      <a:pt x="586" y="412"/>
                    </a:cubicBezTo>
                    <a:cubicBezTo>
                      <a:pt x="585" y="393"/>
                      <a:pt x="585" y="374"/>
                      <a:pt x="587" y="357"/>
                    </a:cubicBezTo>
                    <a:close/>
                    <a:moveTo>
                      <a:pt x="348" y="76"/>
                    </a:moveTo>
                    <a:cubicBezTo>
                      <a:pt x="410" y="76"/>
                      <a:pt x="471" y="75"/>
                      <a:pt x="532" y="77"/>
                    </a:cubicBezTo>
                    <a:cubicBezTo>
                      <a:pt x="532" y="99"/>
                      <a:pt x="530" y="122"/>
                      <a:pt x="528" y="145"/>
                    </a:cubicBezTo>
                    <a:cubicBezTo>
                      <a:pt x="469" y="147"/>
                      <a:pt x="411" y="146"/>
                      <a:pt x="353" y="146"/>
                    </a:cubicBezTo>
                    <a:cubicBezTo>
                      <a:pt x="348" y="123"/>
                      <a:pt x="347" y="99"/>
                      <a:pt x="348" y="76"/>
                    </a:cubicBezTo>
                    <a:close/>
                    <a:moveTo>
                      <a:pt x="296" y="411"/>
                    </a:moveTo>
                    <a:cubicBezTo>
                      <a:pt x="255" y="412"/>
                      <a:pt x="214" y="412"/>
                      <a:pt x="174" y="411"/>
                    </a:cubicBezTo>
                    <a:cubicBezTo>
                      <a:pt x="167" y="393"/>
                      <a:pt x="162" y="374"/>
                      <a:pt x="160" y="356"/>
                    </a:cubicBezTo>
                    <a:cubicBezTo>
                      <a:pt x="204" y="356"/>
                      <a:pt x="247" y="355"/>
                      <a:pt x="291" y="357"/>
                    </a:cubicBezTo>
                    <a:cubicBezTo>
                      <a:pt x="295" y="374"/>
                      <a:pt x="296" y="393"/>
                      <a:pt x="296" y="411"/>
                    </a:cubicBezTo>
                    <a:close/>
                    <a:moveTo>
                      <a:pt x="286" y="282"/>
                    </a:moveTo>
                    <a:cubicBezTo>
                      <a:pt x="238" y="282"/>
                      <a:pt x="189" y="285"/>
                      <a:pt x="140" y="280"/>
                    </a:cubicBezTo>
                    <a:cubicBezTo>
                      <a:pt x="133" y="260"/>
                      <a:pt x="128" y="240"/>
                      <a:pt x="125" y="219"/>
                    </a:cubicBezTo>
                    <a:cubicBezTo>
                      <a:pt x="178" y="219"/>
                      <a:pt x="230" y="215"/>
                      <a:pt x="282" y="221"/>
                    </a:cubicBezTo>
                    <a:cubicBezTo>
                      <a:pt x="286" y="241"/>
                      <a:pt x="287" y="261"/>
                      <a:pt x="286" y="282"/>
                    </a:cubicBezTo>
                    <a:close/>
                    <a:moveTo>
                      <a:pt x="89" y="76"/>
                    </a:moveTo>
                    <a:cubicBezTo>
                      <a:pt x="151" y="77"/>
                      <a:pt x="212" y="74"/>
                      <a:pt x="274" y="78"/>
                    </a:cubicBezTo>
                    <a:cubicBezTo>
                      <a:pt x="276" y="100"/>
                      <a:pt x="278" y="123"/>
                      <a:pt x="277" y="146"/>
                    </a:cubicBezTo>
                    <a:cubicBezTo>
                      <a:pt x="220" y="146"/>
                      <a:pt x="164" y="147"/>
                      <a:pt x="107" y="146"/>
                    </a:cubicBezTo>
                    <a:cubicBezTo>
                      <a:pt x="98" y="124"/>
                      <a:pt x="93" y="100"/>
                      <a:pt x="89" y="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2" name="Freeform 139"/>
              <p:cNvSpPr>
                <a:spLocks/>
              </p:cNvSpPr>
              <p:nvPr/>
            </p:nvSpPr>
            <p:spPr bwMode="auto">
              <a:xfrm>
                <a:off x="3995738" y="1952625"/>
                <a:ext cx="57150" cy="57150"/>
              </a:xfrm>
              <a:custGeom>
                <a:avLst/>
                <a:gdLst>
                  <a:gd name="T0" fmla="*/ 1819651238 w 192"/>
                  <a:gd name="T1" fmla="*/ 460204205 h 194"/>
                  <a:gd name="T2" fmla="*/ 316476459 w 192"/>
                  <a:gd name="T3" fmla="*/ 2147483646 h 194"/>
                  <a:gd name="T4" fmla="*/ 2147483646 w 192"/>
                  <a:gd name="T5" fmla="*/ 2147483646 h 194"/>
                  <a:gd name="T6" fmla="*/ 2147483646 w 192"/>
                  <a:gd name="T7" fmla="*/ 2045188459 h 194"/>
                  <a:gd name="T8" fmla="*/ 1819651238 w 192"/>
                  <a:gd name="T9" fmla="*/ 460204205 h 1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2"/>
                  <a:gd name="T16" fmla="*/ 0 h 194"/>
                  <a:gd name="T17" fmla="*/ 192 w 192"/>
                  <a:gd name="T18" fmla="*/ 194 h 19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2" h="194">
                    <a:moveTo>
                      <a:pt x="69" y="18"/>
                    </a:moveTo>
                    <a:cubicBezTo>
                      <a:pt x="28" y="31"/>
                      <a:pt x="0" y="78"/>
                      <a:pt x="12" y="120"/>
                    </a:cubicBezTo>
                    <a:cubicBezTo>
                      <a:pt x="22" y="163"/>
                      <a:pt x="68" y="194"/>
                      <a:pt x="112" y="185"/>
                    </a:cubicBezTo>
                    <a:cubicBezTo>
                      <a:pt x="158" y="177"/>
                      <a:pt x="192" y="126"/>
                      <a:pt x="180" y="80"/>
                    </a:cubicBezTo>
                    <a:cubicBezTo>
                      <a:pt x="171" y="33"/>
                      <a:pt x="115" y="0"/>
                      <a:pt x="69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3" name="Freeform 140"/>
              <p:cNvSpPr>
                <a:spLocks/>
              </p:cNvSpPr>
              <p:nvPr/>
            </p:nvSpPr>
            <p:spPr bwMode="auto">
              <a:xfrm>
                <a:off x="4125913" y="1952625"/>
                <a:ext cx="55563" cy="55563"/>
              </a:xfrm>
              <a:custGeom>
                <a:avLst/>
                <a:gdLst>
                  <a:gd name="T0" fmla="*/ 2086067784 w 185"/>
                  <a:gd name="T1" fmla="*/ 352157994 h 185"/>
                  <a:gd name="T2" fmla="*/ 270884041 w 185"/>
                  <a:gd name="T3" fmla="*/ 2147483646 h 185"/>
                  <a:gd name="T4" fmla="*/ 2147483646 w 185"/>
                  <a:gd name="T5" fmla="*/ 2147483646 h 185"/>
                  <a:gd name="T6" fmla="*/ 2147483646 w 185"/>
                  <a:gd name="T7" fmla="*/ 2147483646 h 185"/>
                  <a:gd name="T8" fmla="*/ 2086067784 w 185"/>
                  <a:gd name="T9" fmla="*/ 352157994 h 18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5"/>
                  <a:gd name="T16" fmla="*/ 0 h 185"/>
                  <a:gd name="T17" fmla="*/ 185 w 185"/>
                  <a:gd name="T18" fmla="*/ 185 h 18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5" h="185">
                    <a:moveTo>
                      <a:pt x="77" y="13"/>
                    </a:moveTo>
                    <a:cubicBezTo>
                      <a:pt x="43" y="21"/>
                      <a:pt x="14" y="50"/>
                      <a:pt x="10" y="85"/>
                    </a:cubicBezTo>
                    <a:cubicBezTo>
                      <a:pt x="0" y="135"/>
                      <a:pt x="45" y="185"/>
                      <a:pt x="95" y="184"/>
                    </a:cubicBezTo>
                    <a:cubicBezTo>
                      <a:pt x="143" y="185"/>
                      <a:pt x="185" y="141"/>
                      <a:pt x="182" y="93"/>
                    </a:cubicBezTo>
                    <a:cubicBezTo>
                      <a:pt x="180" y="43"/>
                      <a:pt x="127" y="0"/>
                      <a:pt x="77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400"/>
              </a:p>
            </p:txBody>
          </p:sp>
        </p:grpSp>
        <p:sp>
          <p:nvSpPr>
            <p:cNvPr id="24" name="TextBox 96"/>
            <p:cNvSpPr txBox="1">
              <a:spLocks noChangeArrowheads="1"/>
            </p:cNvSpPr>
            <p:nvPr/>
          </p:nvSpPr>
          <p:spPr bwMode="auto">
            <a:xfrm>
              <a:off x="3762513" y="1928590"/>
              <a:ext cx="545709" cy="3013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en-US" sz="533" dirty="0">
                  <a:solidFill>
                    <a:schemeClr val="bg1"/>
                  </a:solidFill>
                </a:rPr>
                <a:t>SPSE</a:t>
              </a:r>
              <a:endParaRPr lang="en-US" altLang="en-US" sz="133" dirty="0">
                <a:solidFill>
                  <a:schemeClr val="bg1"/>
                </a:solidFill>
              </a:endParaRPr>
            </a:p>
          </p:txBody>
        </p:sp>
      </p:grpSp>
      <p:pic>
        <p:nvPicPr>
          <p:cNvPr id="45" name="Picture 18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016000" y="5664200"/>
            <a:ext cx="914400" cy="748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406400" y="101602"/>
            <a:ext cx="89408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32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KEBIJAKAN PBJ</a:t>
            </a:r>
          </a:p>
        </p:txBody>
      </p:sp>
      <p:grpSp>
        <p:nvGrpSpPr>
          <p:cNvPr id="2" name="Group 65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1727200" y="1422402"/>
            <a:ext cx="89408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3200" b="1" dirty="0">
                <a:latin typeface="Arial" pitchFamily="34" charset="0"/>
                <a:cs typeface="Arial" pitchFamily="34" charset="0"/>
              </a:rPr>
              <a:t>3)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Memperkuat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id-ID" sz="3200" b="1" dirty="0">
                <a:latin typeface="Arial" pitchFamily="34" charset="0"/>
                <a:cs typeface="Arial" pitchFamily="34" charset="0"/>
              </a:rPr>
              <a:t>Kapasitas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Kelembagaan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dan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SDM</a:t>
            </a:r>
            <a:r>
              <a:rPr lang="id-ID" sz="3200" b="1" dirty="0">
                <a:latin typeface="Arial" pitchFamily="34" charset="0"/>
                <a:cs typeface="Arial" pitchFamily="34" charset="0"/>
              </a:rPr>
              <a:t> PBJ</a:t>
            </a:r>
            <a:endParaRPr lang="en-US"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032000" y="2717800"/>
            <a:ext cx="9558867" cy="25549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571586" lvl="2" indent="-428615" algn="just">
              <a:buFont typeface="Arial" panose="020B0604020202020204" pitchFamily="34" charset="0"/>
              <a:buChar char="•"/>
              <a:defRPr/>
            </a:pPr>
            <a:r>
              <a:rPr lang="en-US" sz="2667" dirty="0"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M</a:t>
            </a:r>
            <a:r>
              <a:rPr lang="id-ID" sz="2667" dirty="0"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embentuk Unit Kerja Pengadaan Barang</a:t>
            </a:r>
            <a:r>
              <a:rPr lang="en-US" sz="2667" dirty="0"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/</a:t>
            </a:r>
            <a:r>
              <a:rPr lang="id-ID" sz="2667" dirty="0"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Jasa (UKPBJ) berbentuk struktural</a:t>
            </a:r>
          </a:p>
          <a:p>
            <a:pPr marL="1571586" lvl="2" indent="-428615" algn="just">
              <a:buFont typeface="Arial" panose="020B0604020202020204" pitchFamily="34" charset="0"/>
              <a:buChar char="•"/>
              <a:defRPr/>
            </a:pPr>
            <a:r>
              <a:rPr lang="id-ID" sz="2667" dirty="0"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SDM yang profesional dengan adanya Pengelola </a:t>
            </a:r>
            <a:r>
              <a:rPr lang="en-US" sz="2667" dirty="0"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PBJ</a:t>
            </a:r>
          </a:p>
          <a:p>
            <a:pPr marL="1571586" lvl="2" indent="-428615" algn="just">
              <a:buFont typeface="Arial" panose="020B0604020202020204" pitchFamily="34" charset="0"/>
              <a:buChar char="•"/>
              <a:defRPr/>
            </a:pPr>
            <a:r>
              <a:rPr lang="en-US" sz="2667" dirty="0"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SDM PBJ </a:t>
            </a:r>
            <a:r>
              <a:rPr lang="en-US" sz="2667" dirty="0" err="1"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wajib</a:t>
            </a:r>
            <a:r>
              <a:rPr lang="en-US" sz="2667" dirty="0"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 </a:t>
            </a:r>
            <a:r>
              <a:rPr lang="en-US" sz="2667" dirty="0" err="1"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memiliki</a:t>
            </a:r>
            <a:r>
              <a:rPr lang="en-US" sz="2667" dirty="0"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 </a:t>
            </a:r>
            <a:r>
              <a:rPr lang="en-US" sz="2667" dirty="0" err="1"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sertifikat</a:t>
            </a:r>
            <a:r>
              <a:rPr lang="en-US" sz="2667" dirty="0"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 </a:t>
            </a:r>
            <a:r>
              <a:rPr lang="en-US" sz="2667" dirty="0" err="1"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kompetensi</a:t>
            </a:r>
            <a:r>
              <a:rPr lang="en-US" sz="2667" dirty="0"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 </a:t>
            </a:r>
            <a:r>
              <a:rPr lang="en-US" sz="2667" dirty="0" err="1"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dibidang</a:t>
            </a:r>
            <a:r>
              <a:rPr lang="en-US" sz="2667" dirty="0"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 PBJ</a:t>
            </a:r>
          </a:p>
        </p:txBody>
      </p:sp>
      <p:grpSp>
        <p:nvGrpSpPr>
          <p:cNvPr id="20" name="Group 5"/>
          <p:cNvGrpSpPr>
            <a:grpSpLocks/>
          </p:cNvGrpSpPr>
          <p:nvPr/>
        </p:nvGrpSpPr>
        <p:grpSpPr bwMode="auto">
          <a:xfrm>
            <a:off x="577851" y="2474383"/>
            <a:ext cx="2523067" cy="2810933"/>
            <a:chOff x="406499" y="1990245"/>
            <a:chExt cx="2277462" cy="2539069"/>
          </a:xfrm>
        </p:grpSpPr>
        <p:pic>
          <p:nvPicPr>
            <p:cNvPr id="21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499" y="1990245"/>
              <a:ext cx="2277462" cy="25390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Rectangle 4"/>
            <p:cNvSpPr>
              <a:spLocks noChangeArrowheads="1"/>
            </p:cNvSpPr>
            <p:nvPr/>
          </p:nvSpPr>
          <p:spPr bwMode="auto">
            <a:xfrm>
              <a:off x="1116267" y="1997112"/>
              <a:ext cx="978435" cy="454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id-ID" sz="2667" b="1">
                  <a:cs typeface="Tahoma" panose="020B0604030504040204" pitchFamily="34" charset="0"/>
                </a:rPr>
                <a:t>UKPBJ</a:t>
              </a:r>
              <a:endParaRPr lang="en-US" sz="2667" b="1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27" name="Rounded Rectangle 2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9903080" y="6014547"/>
            <a:ext cx="2404533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ctr" defTabSz="1219170">
              <a:spcBef>
                <a:spcPct val="0"/>
              </a:spcBef>
              <a:defRPr/>
            </a:pPr>
            <a:r>
              <a:rPr lang="en-US" sz="1600" dirty="0" err="1">
                <a:latin typeface="Arial" pitchFamily="34" charset="0"/>
                <a:ea typeface="+mj-ea"/>
                <a:cs typeface="Arial" pitchFamily="34" charset="0"/>
              </a:rPr>
              <a:t>Pasal</a:t>
            </a:r>
            <a:r>
              <a:rPr lang="en-US" sz="1600" dirty="0">
                <a:latin typeface="Arial" pitchFamily="34" charset="0"/>
                <a:ea typeface="+mj-ea"/>
                <a:cs typeface="Arial" pitchFamily="34" charset="0"/>
              </a:rPr>
              <a:t>  74, 75, &amp; 88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406400" y="101602"/>
            <a:ext cx="89408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32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KEBIJAKAN PBJ</a:t>
            </a:r>
          </a:p>
        </p:txBody>
      </p:sp>
      <p:grpSp>
        <p:nvGrpSpPr>
          <p:cNvPr id="2" name="Group 65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1727200" y="1422402"/>
            <a:ext cx="89408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3200" b="1" dirty="0">
                <a:latin typeface="Arial" pitchFamily="34" charset="0"/>
                <a:cs typeface="Arial" pitchFamily="34" charset="0"/>
              </a:rPr>
              <a:t>4)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Mengembangkan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i="1" dirty="0">
                <a:latin typeface="Arial" pitchFamily="34" charset="0"/>
                <a:cs typeface="Arial" pitchFamily="34" charset="0"/>
              </a:rPr>
              <a:t>E</a:t>
            </a:r>
            <a:r>
              <a:rPr lang="id-ID" sz="3200" b="1" i="1" dirty="0">
                <a:latin typeface="Arial" pitchFamily="34" charset="0"/>
                <a:cs typeface="Arial" pitchFamily="34" charset="0"/>
              </a:rPr>
              <a:t>-m</a:t>
            </a:r>
            <a:r>
              <a:rPr lang="en-US" sz="3200" b="1" i="1" dirty="0" err="1">
                <a:latin typeface="Arial" pitchFamily="34" charset="0"/>
                <a:cs typeface="Arial" pitchFamily="34" charset="0"/>
              </a:rPr>
              <a:t>arketplace</a:t>
            </a:r>
            <a:r>
              <a:rPr lang="en-US" sz="3200" b="1" i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PBJ</a:t>
            </a:r>
            <a:endParaRPr lang="id-ID" sz="3200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" name="Group 25"/>
          <p:cNvGrpSpPr/>
          <p:nvPr/>
        </p:nvGrpSpPr>
        <p:grpSpPr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27" name="Rounded Rectangle 2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9959134" y="6025935"/>
            <a:ext cx="2404533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ctr" defTabSz="1219170">
              <a:spcBef>
                <a:spcPct val="0"/>
              </a:spcBef>
              <a:defRPr/>
            </a:pPr>
            <a:r>
              <a:rPr lang="en-US" sz="1600" dirty="0" err="1">
                <a:latin typeface="Arial" pitchFamily="34" charset="0"/>
                <a:ea typeface="+mj-ea"/>
                <a:cs typeface="Arial" pitchFamily="34" charset="0"/>
              </a:rPr>
              <a:t>Pasal</a:t>
            </a:r>
            <a:r>
              <a:rPr lang="en-US" sz="1600" dirty="0">
                <a:latin typeface="Arial" pitchFamily="34" charset="0"/>
                <a:ea typeface="+mj-ea"/>
                <a:cs typeface="Arial" pitchFamily="34" charset="0"/>
              </a:rPr>
              <a:t>  70 </a:t>
            </a:r>
            <a:r>
              <a:rPr lang="en-US" sz="1600" dirty="0" err="1">
                <a:latin typeface="Arial" pitchFamily="34" charset="0"/>
                <a:ea typeface="+mj-ea"/>
                <a:cs typeface="Arial" pitchFamily="34" charset="0"/>
              </a:rPr>
              <a:t>ayat</a:t>
            </a:r>
            <a:r>
              <a:rPr lang="en-US" sz="1600" dirty="0">
                <a:latin typeface="Arial" pitchFamily="34" charset="0"/>
                <a:ea typeface="+mj-ea"/>
                <a:cs typeface="Arial" pitchFamily="34" charset="0"/>
              </a:rPr>
              <a:t> 2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727201" y="2413000"/>
            <a:ext cx="9333647" cy="3221203"/>
            <a:chOff x="740690" y="2060848"/>
            <a:chExt cx="7554945" cy="3023771"/>
          </a:xfrm>
        </p:grpSpPr>
        <p:graphicFrame>
          <p:nvGraphicFramePr>
            <p:cNvPr id="20" name="Diagram 19"/>
            <p:cNvGraphicFramePr/>
            <p:nvPr/>
          </p:nvGraphicFramePr>
          <p:xfrm>
            <a:off x="740690" y="2060848"/>
            <a:ext cx="7554945" cy="302377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23" name="Picture 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850"/>
            <a:stretch>
              <a:fillRect/>
            </a:stretch>
          </p:blipFill>
          <p:spPr bwMode="auto">
            <a:xfrm>
              <a:off x="741363" y="2438400"/>
              <a:ext cx="738187" cy="720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4" descr="Hasil gambar untuk online shop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4538" y="2438400"/>
              <a:ext cx="893762" cy="893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6" descr="Hasil gambar untuk click buy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4075" y="4005263"/>
              <a:ext cx="769938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406400" y="101602"/>
            <a:ext cx="89408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32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KEBIJAKAN PBJ</a:t>
            </a:r>
          </a:p>
        </p:txBody>
      </p:sp>
      <p:grpSp>
        <p:nvGrpSpPr>
          <p:cNvPr id="2" name="Group 65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1727200" y="1422402"/>
            <a:ext cx="89408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3200" b="1" dirty="0">
                <a:latin typeface="Arial" pitchFamily="34" charset="0"/>
                <a:cs typeface="Arial" pitchFamily="34" charset="0"/>
              </a:rPr>
              <a:t>5)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Menggunakan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Teknologi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Informasi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dan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Komunikasi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serta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Transaksi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Elektronik</a:t>
            </a:r>
            <a:endParaRPr lang="id-ID" sz="3200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Group 25"/>
          <p:cNvGrpSpPr/>
          <p:nvPr/>
        </p:nvGrpSpPr>
        <p:grpSpPr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27" name="Rounded Rectangle 2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9990667" y="6050455"/>
            <a:ext cx="2404533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ctr" defTabSz="1219170">
              <a:spcBef>
                <a:spcPct val="0"/>
              </a:spcBef>
              <a:defRPr/>
            </a:pPr>
            <a:r>
              <a:rPr lang="en-US" sz="1400" dirty="0" err="1">
                <a:latin typeface="Arial" pitchFamily="34" charset="0"/>
                <a:ea typeface="+mj-ea"/>
                <a:cs typeface="Arial" pitchFamily="34" charset="0"/>
              </a:rPr>
              <a:t>Pasal</a:t>
            </a:r>
            <a:r>
              <a:rPr lang="en-US" sz="1400" dirty="0">
                <a:latin typeface="Arial" pitchFamily="34" charset="0"/>
                <a:ea typeface="+mj-ea"/>
                <a:cs typeface="Arial" pitchFamily="34" charset="0"/>
              </a:rPr>
              <a:t>  73 </a:t>
            </a:r>
            <a:r>
              <a:rPr lang="en-US" sz="1400" dirty="0" err="1">
                <a:latin typeface="Arial" pitchFamily="34" charset="0"/>
                <a:ea typeface="+mj-ea"/>
                <a:cs typeface="Arial" pitchFamily="34" charset="0"/>
              </a:rPr>
              <a:t>ayat</a:t>
            </a:r>
            <a:r>
              <a:rPr lang="en-US" sz="1400" dirty="0">
                <a:latin typeface="Arial" pitchFamily="34" charset="0"/>
                <a:ea typeface="+mj-ea"/>
                <a:cs typeface="Arial" pitchFamily="34" charset="0"/>
              </a:rPr>
              <a:t> 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458634" y="3306233"/>
            <a:ext cx="8631767" cy="17340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  <a:defRPr/>
            </a:pPr>
            <a:r>
              <a:rPr lang="en-US" sz="2667" dirty="0"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K/L/</a:t>
            </a:r>
            <a:r>
              <a:rPr lang="en-US" sz="2667" dirty="0" err="1"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Pemda</a:t>
            </a:r>
            <a:r>
              <a:rPr lang="en-US" sz="2667" dirty="0"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 </a:t>
            </a:r>
            <a:r>
              <a:rPr lang="en-US" sz="2667" dirty="0" err="1"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menyelenggarakan</a:t>
            </a:r>
            <a:r>
              <a:rPr lang="en-US" sz="2667" dirty="0"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 </a:t>
            </a:r>
            <a:r>
              <a:rPr lang="en-US" sz="2667" dirty="0" err="1"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fungsi</a:t>
            </a:r>
            <a:r>
              <a:rPr lang="en-US" sz="2667" dirty="0"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 LPSE</a:t>
            </a:r>
            <a:endParaRPr lang="en-US" sz="2667" dirty="0">
              <a:latin typeface="Arial" pitchFamily="34" charset="0"/>
              <a:cs typeface="Arial" pitchFamily="34" charset="0"/>
            </a:endParaRPr>
          </a:p>
          <a:p>
            <a:pPr marL="457189" indent="-457189">
              <a:buFont typeface="Arial" panose="020B0604020202020204" pitchFamily="34" charset="0"/>
              <a:buChar char="•"/>
              <a:defRPr/>
            </a:pPr>
            <a:r>
              <a:rPr lang="en-US" sz="2667" dirty="0" err="1"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Meningkatkan</a:t>
            </a:r>
            <a:r>
              <a:rPr lang="en-US" sz="2667" dirty="0"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 </a:t>
            </a:r>
            <a:r>
              <a:rPr lang="en-US" sz="2667" dirty="0" err="1"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efektifitas</a:t>
            </a:r>
            <a:r>
              <a:rPr lang="en-US" sz="2667" dirty="0"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 </a:t>
            </a:r>
            <a:r>
              <a:rPr lang="en-US" sz="2667" dirty="0" err="1"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dan</a:t>
            </a:r>
            <a:r>
              <a:rPr lang="en-US" sz="2667" dirty="0"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 </a:t>
            </a:r>
            <a:r>
              <a:rPr lang="en-US" sz="2667" dirty="0" err="1"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efisiensi</a:t>
            </a:r>
            <a:r>
              <a:rPr lang="en-US" sz="2667" dirty="0"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 PBJ</a:t>
            </a:r>
          </a:p>
          <a:p>
            <a:pPr marL="428615" indent="-428615">
              <a:buFont typeface="Arial" panose="020B0604020202020204" pitchFamily="34" charset="0"/>
              <a:buChar char="•"/>
              <a:tabLst>
                <a:tab pos="571486" algn="l"/>
              </a:tabLst>
              <a:defRPr/>
            </a:pPr>
            <a:r>
              <a:rPr lang="en-US" sz="2667" dirty="0" err="1"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Mengembangkan</a:t>
            </a:r>
            <a:r>
              <a:rPr lang="en-US" sz="2667" dirty="0"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 </a:t>
            </a:r>
            <a:r>
              <a:rPr lang="en-US" sz="2667" dirty="0" err="1"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perekonomian</a:t>
            </a:r>
            <a:r>
              <a:rPr lang="en-US" sz="2667" dirty="0"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 </a:t>
            </a:r>
            <a:r>
              <a:rPr lang="en-US" sz="2667" dirty="0" err="1"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nasional</a:t>
            </a:r>
            <a:r>
              <a:rPr lang="en-US" sz="2667" dirty="0"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 </a:t>
            </a:r>
            <a:r>
              <a:rPr lang="en-US" sz="2667" dirty="0" err="1"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dengan</a:t>
            </a:r>
            <a:r>
              <a:rPr lang="en-US" sz="2667" dirty="0"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 </a:t>
            </a:r>
            <a:r>
              <a:rPr lang="en-US" sz="2667" dirty="0" err="1"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mengembangkan</a:t>
            </a:r>
            <a:r>
              <a:rPr lang="en-US" sz="2667" dirty="0"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 </a:t>
            </a:r>
            <a:r>
              <a:rPr lang="en-US" sz="2667" i="1" dirty="0"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e-marketplace</a:t>
            </a:r>
          </a:p>
        </p:txBody>
      </p:sp>
      <p:pic>
        <p:nvPicPr>
          <p:cNvPr id="21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33" y="2840568"/>
            <a:ext cx="2954867" cy="2417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406400" y="101602"/>
            <a:ext cx="89408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32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KEBIJAKAN PBJ</a:t>
            </a:r>
          </a:p>
        </p:txBody>
      </p:sp>
      <p:grpSp>
        <p:nvGrpSpPr>
          <p:cNvPr id="2" name="Group 65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1727200" y="1422402"/>
            <a:ext cx="89408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3200" b="1" dirty="0">
                <a:latin typeface="Arial" pitchFamily="34" charset="0"/>
                <a:cs typeface="Arial" pitchFamily="34" charset="0"/>
              </a:rPr>
              <a:t>6)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Mendorong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Penggunaan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Barang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/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Jasa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Dalam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Negeri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dan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SNI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(1/5)</a:t>
            </a:r>
            <a:endParaRPr lang="id-ID" sz="32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Group 25"/>
          <p:cNvGrpSpPr/>
          <p:nvPr/>
        </p:nvGrpSpPr>
        <p:grpSpPr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27" name="Rounded Rectangle 2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9934027" y="6067975"/>
            <a:ext cx="2404533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ctr" defTabSz="1219170">
              <a:spcBef>
                <a:spcPct val="0"/>
              </a:spcBef>
              <a:defRPr/>
            </a:pPr>
            <a:r>
              <a:rPr lang="en-US" sz="1600" dirty="0" err="1">
                <a:latin typeface="Arial" pitchFamily="34" charset="0"/>
                <a:ea typeface="+mj-ea"/>
                <a:cs typeface="Arial" pitchFamily="34" charset="0"/>
              </a:rPr>
              <a:t>Pasal</a:t>
            </a:r>
            <a:r>
              <a:rPr lang="en-US" sz="1600" dirty="0">
                <a:latin typeface="Arial" pitchFamily="34" charset="0"/>
                <a:ea typeface="+mj-ea"/>
                <a:cs typeface="Arial" pitchFamily="34" charset="0"/>
              </a:rPr>
              <a:t>  66 &amp; 67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06400" y="3937000"/>
            <a:ext cx="11480800" cy="1734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667" dirty="0" err="1">
                <a:latin typeface="Arial" pitchFamily="34" charset="0"/>
                <a:cs typeface="Arial" pitchFamily="34" charset="0"/>
              </a:rPr>
              <a:t>dalam</a:t>
            </a:r>
            <a:r>
              <a:rPr lang="en-US" sz="26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667" dirty="0" err="1">
                <a:latin typeface="Arial" pitchFamily="34" charset="0"/>
                <a:cs typeface="Arial" pitchFamily="34" charset="0"/>
              </a:rPr>
              <a:t>pelaksanaan</a:t>
            </a:r>
            <a:r>
              <a:rPr lang="en-US" sz="2667" dirty="0">
                <a:latin typeface="Arial" pitchFamily="34" charset="0"/>
                <a:cs typeface="Arial" pitchFamily="34" charset="0"/>
              </a:rPr>
              <a:t> </a:t>
            </a:r>
            <a:r>
              <a:rPr lang="id-ID" sz="2667" dirty="0">
                <a:latin typeface="Arial" pitchFamily="34" charset="0"/>
                <a:cs typeface="Arial" pitchFamily="34" charset="0"/>
              </a:rPr>
              <a:t>PBJ</a:t>
            </a:r>
            <a:r>
              <a:rPr lang="en-US" sz="2667" dirty="0">
                <a:latin typeface="Arial" pitchFamily="34" charset="0"/>
                <a:cs typeface="Arial" pitchFamily="34" charset="0"/>
              </a:rPr>
              <a:t>, K/L/</a:t>
            </a:r>
            <a:r>
              <a:rPr lang="en-US" sz="2667" dirty="0" err="1">
                <a:latin typeface="Arial" pitchFamily="34" charset="0"/>
                <a:cs typeface="Arial" pitchFamily="34" charset="0"/>
              </a:rPr>
              <a:t>Perangkat</a:t>
            </a:r>
            <a:r>
              <a:rPr lang="en-US" sz="2667" dirty="0">
                <a:latin typeface="Arial" pitchFamily="34" charset="0"/>
                <a:cs typeface="Arial" pitchFamily="34" charset="0"/>
              </a:rPr>
              <a:t> Daerah </a:t>
            </a:r>
            <a:r>
              <a:rPr lang="en-US" sz="2667" dirty="0" err="1">
                <a:latin typeface="Arial" pitchFamily="34" charset="0"/>
                <a:cs typeface="Arial" pitchFamily="34" charset="0"/>
              </a:rPr>
              <a:t>wajib</a:t>
            </a:r>
            <a:r>
              <a:rPr lang="en-US" sz="2667" dirty="0">
                <a:latin typeface="Arial" pitchFamily="34" charset="0"/>
                <a:cs typeface="Arial" pitchFamily="34" charset="0"/>
              </a:rPr>
              <a:t>:</a:t>
            </a:r>
            <a:endParaRPr lang="id-ID" sz="2667" dirty="0">
              <a:latin typeface="Arial" pitchFamily="34" charset="0"/>
              <a:cs typeface="Arial" pitchFamily="34" charset="0"/>
            </a:endParaRPr>
          </a:p>
          <a:p>
            <a:pPr marL="553627" indent="-553627">
              <a:buFont typeface="Arial" panose="020B0604020202020204" pitchFamily="34" charset="0"/>
              <a:buChar char="•"/>
              <a:defRPr/>
            </a:pPr>
            <a:r>
              <a:rPr lang="sv-SE" sz="2667" dirty="0">
                <a:latin typeface="Arial" pitchFamily="34" charset="0"/>
                <a:cs typeface="Arial" pitchFamily="34" charset="0"/>
              </a:rPr>
              <a:t>Memaksimalkan </a:t>
            </a:r>
            <a:r>
              <a:rPr lang="id-ID" sz="2667" dirty="0">
                <a:latin typeface="Arial" pitchFamily="34" charset="0"/>
                <a:cs typeface="Arial" pitchFamily="34" charset="0"/>
              </a:rPr>
              <a:t>p</a:t>
            </a:r>
            <a:r>
              <a:rPr lang="sv-SE" sz="2667" dirty="0">
                <a:latin typeface="Arial" pitchFamily="34" charset="0"/>
                <a:cs typeface="Arial" pitchFamily="34" charset="0"/>
              </a:rPr>
              <a:t>enggunaan </a:t>
            </a:r>
            <a:r>
              <a:rPr lang="id-ID" sz="2667" dirty="0">
                <a:latin typeface="Arial" pitchFamily="34" charset="0"/>
                <a:cs typeface="Arial" pitchFamily="34" charset="0"/>
              </a:rPr>
              <a:t>b</a:t>
            </a:r>
            <a:r>
              <a:rPr lang="sv-SE" sz="2667" dirty="0">
                <a:latin typeface="Arial" pitchFamily="34" charset="0"/>
                <a:cs typeface="Arial" pitchFamily="34" charset="0"/>
              </a:rPr>
              <a:t>arang/</a:t>
            </a:r>
            <a:r>
              <a:rPr lang="id-ID" sz="2667" dirty="0">
                <a:latin typeface="Arial" pitchFamily="34" charset="0"/>
                <a:cs typeface="Arial" pitchFamily="34" charset="0"/>
              </a:rPr>
              <a:t>j</a:t>
            </a:r>
            <a:r>
              <a:rPr lang="sv-SE" sz="2667" dirty="0">
                <a:latin typeface="Arial" pitchFamily="34" charset="0"/>
                <a:cs typeface="Arial" pitchFamily="34" charset="0"/>
              </a:rPr>
              <a:t>asa hasil produksi dalam</a:t>
            </a:r>
            <a:r>
              <a:rPr lang="id-ID" sz="26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667" dirty="0" err="1">
                <a:latin typeface="Arial" pitchFamily="34" charset="0"/>
                <a:cs typeface="Arial" pitchFamily="34" charset="0"/>
              </a:rPr>
              <a:t>negeri</a:t>
            </a:r>
            <a:r>
              <a:rPr lang="en-US" sz="2667" dirty="0">
                <a:latin typeface="Arial" pitchFamily="34" charset="0"/>
                <a:cs typeface="Arial" pitchFamily="34" charset="0"/>
              </a:rPr>
              <a:t> </a:t>
            </a:r>
          </a:p>
          <a:p>
            <a:pPr marL="553627" indent="-553627">
              <a:buFont typeface="Arial" panose="020B0604020202020204" pitchFamily="34" charset="0"/>
              <a:buChar char="•"/>
              <a:defRPr/>
            </a:pPr>
            <a:r>
              <a:rPr lang="en-US" sz="2667" dirty="0" err="1">
                <a:latin typeface="Arial" pitchFamily="34" charset="0"/>
                <a:cs typeface="Arial" pitchFamily="34" charset="0"/>
              </a:rPr>
              <a:t>Mempertimbangkan</a:t>
            </a:r>
            <a:r>
              <a:rPr lang="en-US" sz="26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667" dirty="0" err="1">
                <a:latin typeface="Arial" pitchFamily="34" charset="0"/>
                <a:cs typeface="Arial" pitchFamily="34" charset="0"/>
              </a:rPr>
              <a:t>nilai</a:t>
            </a:r>
            <a:r>
              <a:rPr lang="en-US" sz="2667" dirty="0">
                <a:latin typeface="Arial" pitchFamily="34" charset="0"/>
                <a:cs typeface="Arial" pitchFamily="34" charset="0"/>
              </a:rPr>
              <a:t> TKDN </a:t>
            </a:r>
            <a:r>
              <a:rPr lang="en-US" sz="2667" dirty="0" err="1">
                <a:latin typeface="Arial" pitchFamily="34" charset="0"/>
                <a:cs typeface="Arial" pitchFamily="34" charset="0"/>
              </a:rPr>
              <a:t>dan</a:t>
            </a:r>
            <a:r>
              <a:rPr lang="en-US" sz="26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667" dirty="0" err="1">
                <a:latin typeface="Arial" pitchFamily="34" charset="0"/>
                <a:cs typeface="Arial" pitchFamily="34" charset="0"/>
              </a:rPr>
              <a:t>nilai</a:t>
            </a:r>
            <a:r>
              <a:rPr lang="en-US" sz="2667" dirty="0">
                <a:latin typeface="Arial" pitchFamily="34" charset="0"/>
                <a:cs typeface="Arial" pitchFamily="34" charset="0"/>
              </a:rPr>
              <a:t> BMP</a:t>
            </a:r>
            <a:endParaRPr lang="id-ID" sz="2667" dirty="0">
              <a:latin typeface="Arial" pitchFamily="34" charset="0"/>
              <a:cs typeface="Arial" pitchFamily="34" charset="0"/>
            </a:endParaRPr>
          </a:p>
          <a:p>
            <a:pPr marL="553627" indent="-553627">
              <a:buFont typeface="Arial" panose="020B0604020202020204" pitchFamily="34" charset="0"/>
              <a:buChar char="•"/>
              <a:defRPr/>
            </a:pPr>
            <a:r>
              <a:rPr lang="fi-FI" sz="2667" dirty="0">
                <a:latin typeface="Arial" pitchFamily="34" charset="0"/>
                <a:cs typeface="Arial" pitchFamily="34" charset="0"/>
              </a:rPr>
              <a:t>Memberikan preferensi harga</a:t>
            </a:r>
          </a:p>
        </p:txBody>
      </p:sp>
      <p:pic>
        <p:nvPicPr>
          <p:cNvPr id="17" name="Picture 2" descr="Hasil gambar untuk PRODUK DALAM NEGER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916" y="2413001"/>
            <a:ext cx="2762251" cy="118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 descr="Hasil gambar untuk sn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083" y="2563285"/>
            <a:ext cx="1719717" cy="902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406400" y="101602"/>
            <a:ext cx="89408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32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KEBIJAKAN PBJ</a:t>
            </a:r>
          </a:p>
        </p:txBody>
      </p:sp>
      <p:grpSp>
        <p:nvGrpSpPr>
          <p:cNvPr id="2" name="Group 65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1727200" y="1422402"/>
            <a:ext cx="89408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3200" b="1" dirty="0">
                <a:latin typeface="Arial" pitchFamily="34" charset="0"/>
                <a:cs typeface="Arial" pitchFamily="34" charset="0"/>
              </a:rPr>
              <a:t>6)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Mendorong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Penggunaan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Barang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/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Jasa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Dalam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Negeri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dan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SNI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(2/5)</a:t>
            </a:r>
            <a:endParaRPr lang="id-ID" sz="32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Group 25"/>
          <p:cNvGrpSpPr/>
          <p:nvPr/>
        </p:nvGrpSpPr>
        <p:grpSpPr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27" name="Rounded Rectangle 2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9906000" y="6036442"/>
            <a:ext cx="2404533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ctr" defTabSz="1219170">
              <a:spcBef>
                <a:spcPct val="0"/>
              </a:spcBef>
              <a:defRPr/>
            </a:pPr>
            <a:r>
              <a:rPr lang="en-US" sz="1600" dirty="0" err="1">
                <a:latin typeface="Arial" pitchFamily="34" charset="0"/>
                <a:ea typeface="+mj-ea"/>
                <a:cs typeface="Arial" pitchFamily="34" charset="0"/>
              </a:rPr>
              <a:t>Pasal</a:t>
            </a:r>
            <a:r>
              <a:rPr lang="en-US" sz="1600" dirty="0">
                <a:latin typeface="Arial" pitchFamily="34" charset="0"/>
                <a:ea typeface="+mj-ea"/>
                <a:cs typeface="Arial" pitchFamily="34" charset="0"/>
              </a:rPr>
              <a:t>  66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86367" y="2372785"/>
            <a:ext cx="9505951" cy="50276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2667" dirty="0" err="1">
                <a:latin typeface="Arial" pitchFamily="34" charset="0"/>
                <a:cs typeface="Arial" pitchFamily="34" charset="0"/>
              </a:rPr>
              <a:t>Dalam</a:t>
            </a:r>
            <a:r>
              <a:rPr lang="en-US" sz="26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667" dirty="0" err="1">
                <a:latin typeface="Arial" pitchFamily="34" charset="0"/>
                <a:cs typeface="Arial" pitchFamily="34" charset="0"/>
              </a:rPr>
              <a:t>pelaksanaan</a:t>
            </a:r>
            <a:r>
              <a:rPr lang="en-US" sz="2667" dirty="0">
                <a:latin typeface="Arial" pitchFamily="34" charset="0"/>
                <a:cs typeface="Arial" pitchFamily="34" charset="0"/>
              </a:rPr>
              <a:t> </a:t>
            </a:r>
            <a:r>
              <a:rPr lang="id-ID" sz="2667" dirty="0">
                <a:latin typeface="Arial" pitchFamily="34" charset="0"/>
                <a:cs typeface="Arial" pitchFamily="34" charset="0"/>
              </a:rPr>
              <a:t>PBJ</a:t>
            </a:r>
            <a:r>
              <a:rPr lang="en-US" sz="2667" dirty="0">
                <a:latin typeface="Arial" pitchFamily="34" charset="0"/>
                <a:cs typeface="Arial" pitchFamily="34" charset="0"/>
              </a:rPr>
              <a:t>, K/L/</a:t>
            </a:r>
            <a:r>
              <a:rPr lang="id-ID" sz="2667" dirty="0">
                <a:latin typeface="Arial" pitchFamily="34" charset="0"/>
                <a:cs typeface="Arial" pitchFamily="34" charset="0"/>
              </a:rPr>
              <a:t>P</a:t>
            </a:r>
            <a:r>
              <a:rPr lang="en-US" sz="2667" dirty="0" err="1">
                <a:latin typeface="Arial" pitchFamily="34" charset="0"/>
                <a:cs typeface="Arial" pitchFamily="34" charset="0"/>
              </a:rPr>
              <a:t>erangkat</a:t>
            </a:r>
            <a:r>
              <a:rPr lang="en-US" sz="2667" dirty="0">
                <a:latin typeface="Arial" pitchFamily="34" charset="0"/>
                <a:cs typeface="Arial" pitchFamily="34" charset="0"/>
              </a:rPr>
              <a:t> Daerah </a:t>
            </a:r>
            <a:r>
              <a:rPr lang="en-US" sz="2667" dirty="0" err="1">
                <a:latin typeface="Arial" pitchFamily="34" charset="0"/>
                <a:cs typeface="Arial" pitchFamily="34" charset="0"/>
              </a:rPr>
              <a:t>wajib</a:t>
            </a:r>
            <a:r>
              <a:rPr lang="en-US" sz="2667" dirty="0">
                <a:latin typeface="Arial" pitchFamily="34" charset="0"/>
                <a:cs typeface="Arial" pitchFamily="34" charset="0"/>
              </a:rPr>
              <a:t> :</a:t>
            </a:r>
            <a:endParaRPr lang="id-ID" sz="2667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0" name="Diagram 19"/>
          <p:cNvGraphicFramePr/>
          <p:nvPr/>
        </p:nvGraphicFramePr>
        <p:xfrm>
          <a:off x="986352" y="3022601"/>
          <a:ext cx="8564048" cy="233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1" name="Picture 2" descr="Hasil gambar untuk PRODUK DALAM NEGERI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0" y="2209801"/>
            <a:ext cx="1403349" cy="3278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508000" y="5562601"/>
            <a:ext cx="9753600" cy="9131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fi-FI" sz="2667" dirty="0">
                <a:latin typeface="Arial" pitchFamily="34" charset="0"/>
                <a:cs typeface="Arial" pitchFamily="34" charset="0"/>
              </a:rPr>
              <a:t>LKPP dan/atau K/L/Pemda mencantumkan produk dalam negeri dalam katalog elektronik</a:t>
            </a:r>
            <a:endParaRPr lang="en-US" sz="2667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406400" y="101602"/>
            <a:ext cx="89408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32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KEBIJAKAN PBJ</a:t>
            </a:r>
          </a:p>
        </p:txBody>
      </p:sp>
      <p:grpSp>
        <p:nvGrpSpPr>
          <p:cNvPr id="2" name="Group 65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1727200" y="1422402"/>
            <a:ext cx="89408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3200" b="1" dirty="0">
                <a:latin typeface="Arial" pitchFamily="34" charset="0"/>
                <a:cs typeface="Arial" pitchFamily="34" charset="0"/>
              </a:rPr>
              <a:t>6)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Mendorong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Penggunaan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Barang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/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Jasa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Dalam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Negeri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dan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SNI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(3/5)</a:t>
            </a:r>
            <a:endParaRPr lang="id-ID" sz="32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Group 25"/>
          <p:cNvGrpSpPr/>
          <p:nvPr/>
        </p:nvGrpSpPr>
        <p:grpSpPr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27" name="Rounded Rectangle 2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9962054" y="6053962"/>
            <a:ext cx="2404533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ctr" defTabSz="1219170">
              <a:spcBef>
                <a:spcPct val="0"/>
              </a:spcBef>
              <a:defRPr/>
            </a:pPr>
            <a:r>
              <a:rPr lang="en-US" sz="1600" dirty="0" err="1">
                <a:latin typeface="Arial" pitchFamily="34" charset="0"/>
                <a:ea typeface="+mj-ea"/>
                <a:cs typeface="Arial" pitchFamily="34" charset="0"/>
              </a:rPr>
              <a:t>Pasal</a:t>
            </a:r>
            <a:r>
              <a:rPr lang="en-US" sz="1600" dirty="0">
                <a:latin typeface="Arial" pitchFamily="34" charset="0"/>
                <a:ea typeface="+mj-ea"/>
                <a:cs typeface="Arial" pitchFamily="34" charset="0"/>
              </a:rPr>
              <a:t>  66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44501" y="3429000"/>
            <a:ext cx="8089900" cy="1734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486" indent="-428615">
              <a:buFont typeface="+mj-lt"/>
              <a:buAutoNum type="arabicPeriod"/>
              <a:defRPr/>
            </a:pPr>
            <a:r>
              <a:rPr lang="sv-SE" sz="2667" dirty="0">
                <a:latin typeface="Arial" pitchFamily="34" charset="0"/>
                <a:cs typeface="Arial" pitchFamily="34" charset="0"/>
              </a:rPr>
              <a:t>Barang tersebut belum dapat diproduksi di dalam negeri</a:t>
            </a:r>
            <a:endParaRPr lang="en-US" sz="2667" dirty="0">
              <a:latin typeface="Arial" pitchFamily="34" charset="0"/>
              <a:cs typeface="Arial" pitchFamily="34" charset="0"/>
            </a:endParaRPr>
          </a:p>
          <a:p>
            <a:pPr marL="571486" indent="-428615">
              <a:buFont typeface="+mj-lt"/>
              <a:buAutoNum type="arabicPeriod"/>
              <a:defRPr/>
            </a:pPr>
            <a:r>
              <a:rPr lang="en-US" sz="2667" dirty="0">
                <a:latin typeface="Arial" pitchFamily="34" charset="0"/>
                <a:cs typeface="Arial" pitchFamily="34" charset="0"/>
              </a:rPr>
              <a:t>volume </a:t>
            </a:r>
            <a:r>
              <a:rPr lang="en-US" sz="2667" dirty="0" err="1">
                <a:latin typeface="Arial" pitchFamily="34" charset="0"/>
                <a:cs typeface="Arial" pitchFamily="34" charset="0"/>
              </a:rPr>
              <a:t>produksi</a:t>
            </a:r>
            <a:r>
              <a:rPr lang="en-US" sz="26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667" dirty="0" err="1">
                <a:latin typeface="Arial" pitchFamily="34" charset="0"/>
                <a:cs typeface="Arial" pitchFamily="34" charset="0"/>
              </a:rPr>
              <a:t>dalam</a:t>
            </a:r>
            <a:r>
              <a:rPr lang="en-US" sz="26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667" dirty="0" err="1">
                <a:latin typeface="Arial" pitchFamily="34" charset="0"/>
                <a:cs typeface="Arial" pitchFamily="34" charset="0"/>
              </a:rPr>
              <a:t>negeri</a:t>
            </a:r>
            <a:r>
              <a:rPr lang="en-US" sz="26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667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sz="26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667" dirty="0" err="1">
                <a:latin typeface="Arial" pitchFamily="34" charset="0"/>
                <a:cs typeface="Arial" pitchFamily="34" charset="0"/>
              </a:rPr>
              <a:t>mampu</a:t>
            </a:r>
            <a:r>
              <a:rPr lang="en-US" sz="26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667" dirty="0" err="1">
                <a:latin typeface="Arial" pitchFamily="34" charset="0"/>
                <a:cs typeface="Arial" pitchFamily="34" charset="0"/>
              </a:rPr>
              <a:t>memenuhi</a:t>
            </a:r>
            <a:r>
              <a:rPr lang="en-US" sz="26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667" dirty="0" err="1">
                <a:latin typeface="Arial" pitchFamily="34" charset="0"/>
                <a:cs typeface="Arial" pitchFamily="34" charset="0"/>
              </a:rPr>
              <a:t>kebutuhan</a:t>
            </a:r>
            <a:endParaRPr lang="en-US" sz="2667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3" name="Picture 4" descr="Gambar terkai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9851" y="2616200"/>
            <a:ext cx="3232149" cy="2554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508000" y="2895521"/>
            <a:ext cx="9948333" cy="50276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1600"/>
              </a:spcAft>
              <a:defRPr/>
            </a:pPr>
            <a:r>
              <a:rPr lang="sv-SE" sz="2667" dirty="0">
                <a:latin typeface="Arial" pitchFamily="34" charset="0"/>
                <a:cs typeface="Arial" pitchFamily="34" charset="0"/>
              </a:rPr>
              <a:t>Pengadaan Barang Impor dimungkinkan dalam hal: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406400" y="101602"/>
            <a:ext cx="41656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3200" b="1" dirty="0">
                <a:latin typeface="Arial" pitchFamily="34" charset="0"/>
                <a:ea typeface="+mj-ea"/>
                <a:cs typeface="Arial" pitchFamily="34" charset="0"/>
              </a:rPr>
              <a:t>PENGERTIAN PBJP</a:t>
            </a:r>
          </a:p>
        </p:txBody>
      </p:sp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7" name="Rounded Rectangle 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8" name="Group 37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39" name="Rounded Rectangle 38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81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9889067" y="5994402"/>
            <a:ext cx="2201333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ctr" defTabSz="1219170">
              <a:spcBef>
                <a:spcPct val="0"/>
              </a:spcBef>
              <a:defRPr/>
            </a:pPr>
            <a:r>
              <a:rPr lang="en-US" sz="1867" dirty="0" err="1">
                <a:latin typeface="Arial" pitchFamily="34" charset="0"/>
                <a:ea typeface="+mj-ea"/>
                <a:cs typeface="Arial" pitchFamily="34" charset="0"/>
              </a:rPr>
              <a:t>Pasal</a:t>
            </a:r>
            <a:r>
              <a:rPr lang="en-US" sz="1867" dirty="0">
                <a:latin typeface="Arial" pitchFamily="34" charset="0"/>
                <a:ea typeface="+mj-ea"/>
                <a:cs typeface="Arial" pitchFamily="34" charset="0"/>
              </a:rPr>
              <a:t> 1 </a:t>
            </a:r>
            <a:r>
              <a:rPr lang="en-US" sz="1867" dirty="0" err="1">
                <a:latin typeface="Arial" pitchFamily="34" charset="0"/>
                <a:ea typeface="+mj-ea"/>
                <a:cs typeface="Arial" pitchFamily="34" charset="0"/>
              </a:rPr>
              <a:t>angka</a:t>
            </a:r>
            <a:r>
              <a:rPr lang="en-US" sz="1867" dirty="0">
                <a:latin typeface="Arial" pitchFamily="34" charset="0"/>
                <a:ea typeface="+mj-ea"/>
                <a:cs typeface="Arial" pitchFamily="34" charset="0"/>
              </a:rPr>
              <a:t> 1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117600" y="2218412"/>
            <a:ext cx="10363200" cy="1282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id-ID" sz="2667" dirty="0"/>
              <a:t>“</a:t>
            </a:r>
            <a:r>
              <a:rPr lang="en-US" sz="2400" dirty="0" err="1">
                <a:latin typeface="Arial" panose="020B0604020202020204" pitchFamily="34" charset="0"/>
                <a:ea typeface="Times New Roman" panose="02020603050405020304" pitchFamily="18" charset="0"/>
              </a:rPr>
              <a:t>Kegiatan</a:t>
            </a: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Times New Roman" panose="02020603050405020304" pitchFamily="18" charset="0"/>
              </a:rPr>
              <a:t>Pengadaan</a:t>
            </a: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Times New Roman" panose="02020603050405020304" pitchFamily="18" charset="0"/>
              </a:rPr>
              <a:t>Barang</a:t>
            </a: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</a:rPr>
              <a:t>/</a:t>
            </a:r>
            <a:r>
              <a:rPr lang="en-US" sz="2400" dirty="0" err="1">
                <a:latin typeface="Arial" panose="020B0604020202020204" pitchFamily="34" charset="0"/>
                <a:ea typeface="Times New Roman" panose="02020603050405020304" pitchFamily="18" charset="0"/>
              </a:rPr>
              <a:t>Jasa</a:t>
            </a: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Times New Roman" panose="02020603050405020304" pitchFamily="18" charset="0"/>
              </a:rPr>
              <a:t>oleh</a:t>
            </a: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Times New Roman" panose="02020603050405020304" pitchFamily="18" charset="0"/>
              </a:rPr>
              <a:t>Kementerian</a:t>
            </a: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</a:rPr>
              <a:t>/</a:t>
            </a:r>
            <a:r>
              <a:rPr lang="en-US" sz="2400" dirty="0" err="1">
                <a:latin typeface="Arial" panose="020B0604020202020204" pitchFamily="34" charset="0"/>
                <a:ea typeface="Times New Roman" panose="02020603050405020304" pitchFamily="18" charset="0"/>
              </a:rPr>
              <a:t>Lembaga</a:t>
            </a: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</a:rPr>
              <a:t>/</a:t>
            </a:r>
            <a:r>
              <a:rPr lang="en-US" sz="2400" dirty="0" err="1">
                <a:latin typeface="Arial" panose="020B0604020202020204" pitchFamily="34" charset="0"/>
                <a:ea typeface="Times New Roman" panose="02020603050405020304" pitchFamily="18" charset="0"/>
              </a:rPr>
              <a:t>Perangkat</a:t>
            </a: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</a:rPr>
              <a:t> Daerah yang </a:t>
            </a:r>
            <a:r>
              <a:rPr lang="en-US" sz="2400" dirty="0" err="1">
                <a:latin typeface="Arial" panose="020B0604020202020204" pitchFamily="34" charset="0"/>
                <a:ea typeface="Times New Roman" panose="02020603050405020304" pitchFamily="18" charset="0"/>
              </a:rPr>
              <a:t>dibiayai</a:t>
            </a: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ea typeface="Times New Roman" panose="02020603050405020304" pitchFamily="18" charset="0"/>
              </a:rPr>
              <a:t>oleh</a:t>
            </a: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</a:rPr>
              <a:t> APBN/APBD yang </a:t>
            </a:r>
            <a:r>
              <a:rPr lang="en-US" sz="2400" dirty="0" err="1">
                <a:latin typeface="Arial" panose="020B0604020202020204" pitchFamily="34" charset="0"/>
                <a:ea typeface="Times New Roman" panose="02020603050405020304" pitchFamily="18" charset="0"/>
              </a:rPr>
              <a:t>prosesnya</a:t>
            </a: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Times New Roman" panose="02020603050405020304" pitchFamily="18" charset="0"/>
              </a:rPr>
              <a:t>sejak</a:t>
            </a: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Times New Roman" panose="02020603050405020304" pitchFamily="18" charset="0"/>
              </a:rPr>
              <a:t>identifikasi</a:t>
            </a: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Times New Roman" panose="02020603050405020304" pitchFamily="18" charset="0"/>
              </a:rPr>
              <a:t>kebutuhan</a:t>
            </a: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ea typeface="Times New Roman" panose="02020603050405020304" pitchFamily="18" charset="0"/>
              </a:rPr>
              <a:t>sampai</a:t>
            </a: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Times New Roman" panose="02020603050405020304" pitchFamily="18" charset="0"/>
              </a:rPr>
              <a:t>dengan</a:t>
            </a: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Times New Roman" panose="02020603050405020304" pitchFamily="18" charset="0"/>
              </a:rPr>
              <a:t>serah</a:t>
            </a: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Times New Roman" panose="02020603050405020304" pitchFamily="18" charset="0"/>
              </a:rPr>
              <a:t>terima</a:t>
            </a: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Times New Roman" panose="02020603050405020304" pitchFamily="18" charset="0"/>
              </a:rPr>
              <a:t>hasil</a:t>
            </a: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ea typeface="Times New Roman" panose="02020603050405020304" pitchFamily="18" charset="0"/>
              </a:rPr>
              <a:t>pekerjaan</a:t>
            </a:r>
            <a:r>
              <a:rPr lang="en-US" sz="1867" dirty="0">
                <a:latin typeface="Arial" panose="020B0604020202020204" pitchFamily="34" charset="0"/>
                <a:ea typeface="Times New Roman" panose="02020603050405020304" pitchFamily="18" charset="0"/>
              </a:rPr>
              <a:t>”</a:t>
            </a:r>
            <a:r>
              <a:rPr lang="id-ID" sz="2667" dirty="0"/>
              <a:t>”</a:t>
            </a:r>
          </a:p>
        </p:txBody>
      </p:sp>
      <p:pic>
        <p:nvPicPr>
          <p:cNvPr id="34" name="Google Shape;529;p35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6920972" y="3733801"/>
            <a:ext cx="1024467" cy="103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530;p35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5663143" y="3733801"/>
            <a:ext cx="1109133" cy="103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532;p35"/>
          <p:cNvPicPr preferRelativeResize="0"/>
          <p:nvPr/>
        </p:nvPicPr>
        <p:blipFill rotWithShape="1">
          <a:blip r:embed="rId5" cstate="print">
            <a:alphaModFix/>
          </a:blip>
          <a:srcRect/>
          <a:stretch/>
        </p:blipFill>
        <p:spPr>
          <a:xfrm>
            <a:off x="3048000" y="3632201"/>
            <a:ext cx="1219200" cy="1170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533;p35"/>
          <p:cNvPicPr preferRelativeResize="0"/>
          <p:nvPr/>
        </p:nvPicPr>
        <p:blipFill rotWithShape="1">
          <a:blip r:embed="rId6" cstate="print">
            <a:alphaModFix/>
          </a:blip>
          <a:srcRect/>
          <a:stretch/>
        </p:blipFill>
        <p:spPr>
          <a:xfrm>
            <a:off x="4415897" y="3733800"/>
            <a:ext cx="1098551" cy="10498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roup 60"/>
          <p:cNvGrpSpPr/>
          <p:nvPr/>
        </p:nvGrpSpPr>
        <p:grpSpPr>
          <a:xfrm>
            <a:off x="8094133" y="3733800"/>
            <a:ext cx="1049867" cy="1041400"/>
            <a:chOff x="914400" y="1697038"/>
            <a:chExt cx="1812925" cy="1812925"/>
          </a:xfrm>
        </p:grpSpPr>
        <p:pic>
          <p:nvPicPr>
            <p:cNvPr id="62" name="Google Shape;665;p42"/>
            <p:cNvPicPr preferRelativeResize="0"/>
            <p:nvPr/>
          </p:nvPicPr>
          <p:blipFill rotWithShape="1">
            <a:blip r:embed="rId7" cstate="print">
              <a:alphaModFix/>
            </a:blip>
            <a:srcRect/>
            <a:stretch/>
          </p:blipFill>
          <p:spPr>
            <a:xfrm>
              <a:off x="914400" y="1697038"/>
              <a:ext cx="1812925" cy="181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66;p42"/>
            <p:cNvPicPr preferRelativeResize="0"/>
            <p:nvPr/>
          </p:nvPicPr>
          <p:blipFill rotWithShape="1">
            <a:blip r:embed="rId8" cstate="print">
              <a:alphaModFix/>
            </a:blip>
            <a:srcRect/>
            <a:stretch/>
          </p:blipFill>
          <p:spPr>
            <a:xfrm>
              <a:off x="1804988" y="2232025"/>
              <a:ext cx="774700" cy="774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406400" y="101602"/>
            <a:ext cx="89408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32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KEBIJAKAN PBJ</a:t>
            </a:r>
          </a:p>
        </p:txBody>
      </p:sp>
      <p:grpSp>
        <p:nvGrpSpPr>
          <p:cNvPr id="2" name="Group 65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1727200" y="990601"/>
            <a:ext cx="89408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3200" b="1" dirty="0">
                <a:latin typeface="Arial" pitchFamily="34" charset="0"/>
                <a:cs typeface="Arial" pitchFamily="34" charset="0"/>
              </a:rPr>
              <a:t>6)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Mendorong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Penggunaan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Barang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/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Jasa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Dalam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Negeri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dan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SNI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(4/5)</a:t>
            </a:r>
            <a:endParaRPr lang="id-ID" sz="32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Group 25"/>
          <p:cNvGrpSpPr/>
          <p:nvPr/>
        </p:nvGrpSpPr>
        <p:grpSpPr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27" name="Rounded Rectangle 2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9906000" y="5994402"/>
            <a:ext cx="2404533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ctr" defTabSz="1219170">
              <a:spcBef>
                <a:spcPct val="0"/>
              </a:spcBef>
              <a:defRPr/>
            </a:pPr>
            <a:r>
              <a:rPr lang="en-US" sz="1600" dirty="0" err="1">
                <a:latin typeface="Arial" pitchFamily="34" charset="0"/>
                <a:ea typeface="+mj-ea"/>
                <a:cs typeface="Arial" pitchFamily="34" charset="0"/>
              </a:rPr>
              <a:t>Pasal</a:t>
            </a:r>
            <a:r>
              <a:rPr lang="en-US" sz="1600" dirty="0">
                <a:latin typeface="Arial" pitchFamily="34" charset="0"/>
                <a:ea typeface="+mj-ea"/>
                <a:cs typeface="Arial" pitchFamily="34" charset="0"/>
              </a:rPr>
              <a:t>  67</a:t>
            </a:r>
          </a:p>
        </p:txBody>
      </p:sp>
      <p:graphicFrame>
        <p:nvGraphicFramePr>
          <p:cNvPr id="17" name="Diagram 16"/>
          <p:cNvGraphicFramePr/>
          <p:nvPr/>
        </p:nvGraphicFramePr>
        <p:xfrm>
          <a:off x="711200" y="975040"/>
          <a:ext cx="10804325" cy="65179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711200" y="1625602"/>
            <a:ext cx="33528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2667" b="1" dirty="0" err="1">
                <a:latin typeface="Arial" pitchFamily="34" charset="0"/>
                <a:ea typeface="+mj-ea"/>
                <a:cs typeface="Arial" pitchFamily="34" charset="0"/>
              </a:rPr>
              <a:t>Preferensi</a:t>
            </a:r>
            <a:r>
              <a:rPr lang="en-US" sz="2667" b="1" dirty="0">
                <a:latin typeface="Arial" pitchFamily="34" charset="0"/>
                <a:ea typeface="+mj-ea"/>
                <a:cs typeface="Arial" pitchFamily="34" charset="0"/>
              </a:rPr>
              <a:t> </a:t>
            </a:r>
            <a:r>
              <a:rPr lang="en-US" sz="2667" b="1" dirty="0" err="1">
                <a:latin typeface="Arial" pitchFamily="34" charset="0"/>
                <a:ea typeface="+mj-ea"/>
                <a:cs typeface="Arial" pitchFamily="34" charset="0"/>
              </a:rPr>
              <a:t>Harga</a:t>
            </a:r>
            <a:r>
              <a:rPr lang="en-US" sz="2667" b="1" dirty="0">
                <a:latin typeface="Arial" pitchFamily="34" charset="0"/>
                <a:ea typeface="+mj-ea"/>
                <a:cs typeface="Arial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406400" y="101602"/>
            <a:ext cx="89408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32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KEBIJAKAN PBJ</a:t>
            </a:r>
          </a:p>
        </p:txBody>
      </p:sp>
      <p:grpSp>
        <p:nvGrpSpPr>
          <p:cNvPr id="2" name="Group 65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1727200" y="990601"/>
            <a:ext cx="89408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3200" b="1" dirty="0">
                <a:latin typeface="Arial" pitchFamily="34" charset="0"/>
                <a:cs typeface="Arial" pitchFamily="34" charset="0"/>
              </a:rPr>
              <a:t>6)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Mendorong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Penggunaan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Barang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/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Jasa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Dalam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Negeri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dan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SNI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(5/5)</a:t>
            </a:r>
            <a:endParaRPr lang="id-ID" sz="32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Group 25"/>
          <p:cNvGrpSpPr/>
          <p:nvPr/>
        </p:nvGrpSpPr>
        <p:grpSpPr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27" name="Rounded Rectangle 2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9948040" y="6039949"/>
            <a:ext cx="2404533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ctr" defTabSz="1219170">
              <a:spcBef>
                <a:spcPct val="0"/>
              </a:spcBef>
              <a:defRPr/>
            </a:pPr>
            <a:r>
              <a:rPr lang="en-US" sz="1600" dirty="0" err="1">
                <a:latin typeface="Arial" pitchFamily="34" charset="0"/>
                <a:ea typeface="+mj-ea"/>
                <a:cs typeface="Arial" pitchFamily="34" charset="0"/>
              </a:rPr>
              <a:t>Pasal</a:t>
            </a:r>
            <a:r>
              <a:rPr lang="en-US" sz="1600" dirty="0">
                <a:latin typeface="Arial" pitchFamily="34" charset="0"/>
                <a:ea typeface="+mj-ea"/>
                <a:cs typeface="Arial" pitchFamily="34" charset="0"/>
              </a:rPr>
              <a:t>  67</a:t>
            </a:r>
          </a:p>
        </p:txBody>
      </p:sp>
      <p:sp>
        <p:nvSpPr>
          <p:cNvPr id="15" name="object 2"/>
          <p:cNvSpPr txBox="1">
            <a:spLocks/>
          </p:cNvSpPr>
          <p:nvPr/>
        </p:nvSpPr>
        <p:spPr bwMode="auto">
          <a:xfrm>
            <a:off x="719667" y="2161118"/>
            <a:ext cx="5012267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11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133" b="1" dirty="0" err="1">
                <a:latin typeface="Arial" pitchFamily="34" charset="0"/>
                <a:cs typeface="Arial" pitchFamily="34" charset="0"/>
              </a:rPr>
              <a:t>Rumus</a:t>
            </a:r>
            <a:r>
              <a:rPr lang="en-US" sz="2133" b="1" dirty="0">
                <a:latin typeface="Arial" pitchFamily="34" charset="0"/>
                <a:cs typeface="Arial" pitchFamily="34" charset="0"/>
              </a:rPr>
              <a:t> </a:t>
            </a:r>
            <a:r>
              <a:rPr lang="id-ID" sz="2133" b="1" dirty="0">
                <a:latin typeface="Arial" pitchFamily="34" charset="0"/>
                <a:cs typeface="Arial" pitchFamily="34" charset="0"/>
              </a:rPr>
              <a:t>Perhitungan HEA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71500" y="3632200"/>
            <a:ext cx="12242800" cy="95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id-ID" altLang="id-ID" sz="1867" b="1" dirty="0">
                <a:latin typeface="Arial" pitchFamily="34" charset="0"/>
                <a:cs typeface="Arial" pitchFamily="34" charset="0"/>
              </a:rPr>
              <a:t>KP   = </a:t>
            </a:r>
            <a:r>
              <a:rPr lang="en-US" altLang="id-ID" sz="1867" dirty="0">
                <a:latin typeface="Arial" pitchFamily="34" charset="0"/>
                <a:cs typeface="Arial" pitchFamily="34" charset="0"/>
              </a:rPr>
              <a:t>Tingkat </a:t>
            </a:r>
            <a:r>
              <a:rPr lang="en-US" altLang="id-ID" sz="1867" dirty="0" err="1">
                <a:latin typeface="Arial" pitchFamily="34" charset="0"/>
                <a:cs typeface="Arial" pitchFamily="34" charset="0"/>
              </a:rPr>
              <a:t>Komponen</a:t>
            </a:r>
            <a:r>
              <a:rPr lang="en-US" altLang="id-ID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id-ID" sz="1867" dirty="0" err="1">
                <a:latin typeface="Arial" pitchFamily="34" charset="0"/>
                <a:cs typeface="Arial" pitchFamily="34" charset="0"/>
              </a:rPr>
              <a:t>Dalam</a:t>
            </a:r>
            <a:r>
              <a:rPr lang="id-ID" altLang="id-ID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id-ID" sz="1867" dirty="0" err="1">
                <a:latin typeface="Arial" pitchFamily="34" charset="0"/>
                <a:cs typeface="Arial" pitchFamily="34" charset="0"/>
              </a:rPr>
              <a:t>Negeri</a:t>
            </a:r>
            <a:r>
              <a:rPr lang="en-US" altLang="id-ID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id-ID" altLang="id-ID" sz="1867" dirty="0">
                <a:latin typeface="Arial" pitchFamily="34" charset="0"/>
                <a:cs typeface="Arial" pitchFamily="34" charset="0"/>
              </a:rPr>
              <a:t>(</a:t>
            </a:r>
            <a:r>
              <a:rPr lang="en-US" altLang="id-ID" sz="1867" dirty="0">
                <a:latin typeface="Arial" pitchFamily="34" charset="0"/>
                <a:cs typeface="Arial" pitchFamily="34" charset="0"/>
              </a:rPr>
              <a:t>TKDN) x </a:t>
            </a:r>
            <a:r>
              <a:rPr lang="en-US" altLang="id-ID" sz="1867" dirty="0" err="1">
                <a:latin typeface="Arial" pitchFamily="34" charset="0"/>
                <a:cs typeface="Arial" pitchFamily="34" charset="0"/>
              </a:rPr>
              <a:t>Preferensi</a:t>
            </a:r>
            <a:r>
              <a:rPr lang="en-US" altLang="id-ID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id-ID" sz="1867" dirty="0" err="1">
                <a:latin typeface="Arial" pitchFamily="34" charset="0"/>
                <a:cs typeface="Arial" pitchFamily="34" charset="0"/>
              </a:rPr>
              <a:t>tertinggi</a:t>
            </a:r>
            <a:r>
              <a:rPr lang="en-US" altLang="id-ID" sz="1867" dirty="0">
                <a:latin typeface="Arial" pitchFamily="34" charset="0"/>
                <a:cs typeface="Arial" pitchFamily="34" charset="0"/>
              </a:rPr>
              <a:t> </a:t>
            </a:r>
          </a:p>
          <a:p>
            <a:pPr eaLnBrk="1" hangingPunct="1">
              <a:defRPr/>
            </a:pPr>
            <a:r>
              <a:rPr lang="id-ID" altLang="id-ID" sz="1867" b="1" dirty="0">
                <a:latin typeface="Arial" pitchFamily="34" charset="0"/>
                <a:cs typeface="Arial" pitchFamily="34" charset="0"/>
              </a:rPr>
              <a:t>HP   = </a:t>
            </a:r>
            <a:r>
              <a:rPr lang="en-US" altLang="id-ID" sz="1867" dirty="0" err="1">
                <a:latin typeface="Arial" pitchFamily="34" charset="0"/>
                <a:cs typeface="Arial" pitchFamily="34" charset="0"/>
              </a:rPr>
              <a:t>Harga</a:t>
            </a:r>
            <a:r>
              <a:rPr lang="en-US" altLang="id-ID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id-ID" sz="1867" dirty="0" err="1">
                <a:latin typeface="Arial" pitchFamily="34" charset="0"/>
                <a:cs typeface="Arial" pitchFamily="34" charset="0"/>
              </a:rPr>
              <a:t>Penawaran</a:t>
            </a:r>
            <a:r>
              <a:rPr lang="en-US" altLang="id-ID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id-ID" sz="1867" dirty="0" err="1">
                <a:latin typeface="Arial" pitchFamily="34" charset="0"/>
                <a:cs typeface="Arial" pitchFamily="34" charset="0"/>
              </a:rPr>
              <a:t>setelah</a:t>
            </a:r>
            <a:r>
              <a:rPr lang="en-US" altLang="id-ID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id-ID" sz="1867" dirty="0" err="1">
                <a:latin typeface="Arial" pitchFamily="34" charset="0"/>
                <a:cs typeface="Arial" pitchFamily="34" charset="0"/>
              </a:rPr>
              <a:t>koreksi</a:t>
            </a:r>
            <a:r>
              <a:rPr lang="en-US" altLang="id-ID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id-ID" sz="1867" dirty="0" err="1">
                <a:latin typeface="Arial" pitchFamily="34" charset="0"/>
                <a:cs typeface="Arial" pitchFamily="34" charset="0"/>
              </a:rPr>
              <a:t>aritmatik</a:t>
            </a:r>
            <a:endParaRPr lang="en-US" altLang="id-ID" sz="1867" dirty="0">
              <a:latin typeface="Arial" pitchFamily="34" charset="0"/>
              <a:cs typeface="Arial" pitchFamily="34" charset="0"/>
            </a:endParaRPr>
          </a:p>
          <a:p>
            <a:pPr eaLnBrk="1" hangingPunct="1">
              <a:defRPr/>
            </a:pPr>
            <a:r>
              <a:rPr lang="id-ID" altLang="id-ID" sz="1867" b="1" i="1" dirty="0">
                <a:latin typeface="Arial" pitchFamily="34" charset="0"/>
                <a:cs typeface="Arial" pitchFamily="34" charset="0"/>
              </a:rPr>
              <a:t>HEA </a:t>
            </a:r>
            <a:r>
              <a:rPr lang="en-US" altLang="id-ID" sz="1867" b="1" i="1" dirty="0" err="1">
                <a:latin typeface="Arial" pitchFamily="34" charset="0"/>
                <a:cs typeface="Arial" pitchFamily="34" charset="0"/>
              </a:rPr>
              <a:t>adalah</a:t>
            </a:r>
            <a:r>
              <a:rPr lang="en-US" altLang="id-ID" sz="1867" b="1" i="1" dirty="0">
                <a:latin typeface="Arial" pitchFamily="34" charset="0"/>
                <a:cs typeface="Arial" pitchFamily="34" charset="0"/>
              </a:rPr>
              <a:t> </a:t>
            </a:r>
            <a:r>
              <a:rPr lang="sv-SE" altLang="id-ID" sz="1867" b="1" i="1" dirty="0">
                <a:latin typeface="Arial" pitchFamily="34" charset="0"/>
                <a:cs typeface="Arial" pitchFamily="34" charset="0"/>
              </a:rPr>
              <a:t>Ha</a:t>
            </a:r>
            <a:r>
              <a:rPr lang="id-ID" altLang="id-ID" sz="1867" b="1" i="1" dirty="0">
                <a:latin typeface="Arial" pitchFamily="34" charset="0"/>
                <a:cs typeface="Arial" pitchFamily="34" charset="0"/>
              </a:rPr>
              <a:t>sil</a:t>
            </a:r>
            <a:r>
              <a:rPr lang="sv-SE" altLang="id-ID" sz="1867" b="1" i="1" dirty="0">
                <a:latin typeface="Arial" pitchFamily="34" charset="0"/>
                <a:cs typeface="Arial" pitchFamily="34" charset="0"/>
              </a:rPr>
              <a:t> Evaluasi Akhir, </a:t>
            </a:r>
            <a:r>
              <a:rPr lang="en-US" altLang="id-ID" sz="1867" b="1" i="1" dirty="0">
                <a:latin typeface="Arial" pitchFamily="34" charset="0"/>
                <a:cs typeface="Arial" pitchFamily="34" charset="0"/>
              </a:rPr>
              <a:t>KP </a:t>
            </a:r>
            <a:r>
              <a:rPr lang="en-US" altLang="id-ID" sz="1867" b="1" i="1" dirty="0" err="1">
                <a:latin typeface="Arial" pitchFamily="34" charset="0"/>
                <a:cs typeface="Arial" pitchFamily="34" charset="0"/>
              </a:rPr>
              <a:t>adalah</a:t>
            </a:r>
            <a:r>
              <a:rPr lang="en-US" altLang="id-ID" sz="1867" b="1" i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b="1" i="1" dirty="0" err="1">
                <a:latin typeface="Arial" pitchFamily="34" charset="0"/>
                <a:cs typeface="Arial" pitchFamily="34" charset="0"/>
              </a:rPr>
              <a:t>Koefisien</a:t>
            </a:r>
            <a:r>
              <a:rPr lang="en-US" sz="1867" b="1" i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b="1" i="1" dirty="0" err="1">
                <a:latin typeface="Arial" pitchFamily="34" charset="0"/>
                <a:cs typeface="Arial" pitchFamily="34" charset="0"/>
              </a:rPr>
              <a:t>Preferensi</a:t>
            </a:r>
            <a:endParaRPr lang="en-US" altLang="id-ID" sz="1867" b="1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11200" y="4984115"/>
            <a:ext cx="9652000" cy="954300"/>
          </a:xfrm>
          <a:prstGeom prst="rect">
            <a:avLst/>
          </a:prstGeom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189" indent="-457189" defTabSz="611173">
              <a:buFont typeface="Arial" panose="020B0604020202020204" pitchFamily="34" charset="0"/>
              <a:buChar char="•"/>
              <a:defRPr/>
            </a:pPr>
            <a:r>
              <a:rPr lang="id-ID" sz="1867" dirty="0">
                <a:latin typeface="Arial" pitchFamily="34" charset="0"/>
                <a:cs typeface="Arial" pitchFamily="34" charset="0"/>
              </a:rPr>
              <a:t>Pada HEA  yang sama, pemilik TKDN terbesar menjadi pemenang</a:t>
            </a:r>
          </a:p>
          <a:p>
            <a:pPr marL="457189" indent="-457189" defTabSz="611173">
              <a:buFont typeface="Arial" panose="020B0604020202020204" pitchFamily="34" charset="0"/>
              <a:buChar char="•"/>
              <a:defRPr/>
            </a:pPr>
            <a:r>
              <a:rPr lang="en-US" sz="1867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mengubah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harga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penawaran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tetapi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 HEA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dapat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merubah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urutan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peringkat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pemenang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id-ID" sz="1867" dirty="0">
                <a:latin typeface="Arial" pitchFamily="34" charset="0"/>
                <a:cs typeface="Arial" pitchFamily="34" charset="0"/>
              </a:rPr>
              <a:t>Tender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/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Seleksi</a:t>
            </a:r>
            <a:endParaRPr lang="en-US" sz="1867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899315" y="2616201"/>
            <a:ext cx="6491136" cy="9130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id-ID" sz="5333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HEA</a:t>
            </a:r>
            <a:r>
              <a:rPr lang="en-US" sz="5333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= </a:t>
            </a:r>
            <a:r>
              <a:rPr lang="id-ID" sz="5333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(1</a:t>
            </a:r>
            <a:r>
              <a:rPr lang="id-ID" sz="5333" b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−</a:t>
            </a:r>
            <a:r>
              <a:rPr lang="en-US" sz="5333" b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KP</a:t>
            </a:r>
            <a:r>
              <a:rPr lang="id-ID" sz="5333" b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en-US" sz="5333" b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id-ID" sz="5333" b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× </a:t>
            </a:r>
            <a:r>
              <a:rPr lang="id-ID" sz="5333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HP</a:t>
            </a:r>
            <a:r>
              <a:rPr lang="id-ID" sz="5333" dirty="0">
                <a:latin typeface="Arial" pitchFamily="34" charset="0"/>
                <a:cs typeface="Arial" pitchFamily="34" charset="0"/>
              </a:rPr>
              <a:t> </a:t>
            </a:r>
            <a:endParaRPr lang="en-US" sz="5333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406400" y="101602"/>
            <a:ext cx="89408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32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KEBIJAKAN PBJ</a:t>
            </a:r>
          </a:p>
        </p:txBody>
      </p:sp>
      <p:grpSp>
        <p:nvGrpSpPr>
          <p:cNvPr id="2" name="Group 65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1625600" y="990601"/>
            <a:ext cx="89408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3200" b="1" dirty="0">
                <a:latin typeface="Arial" pitchFamily="34" charset="0"/>
                <a:cs typeface="Arial" pitchFamily="34" charset="0"/>
              </a:rPr>
              <a:t>7)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Kesempatan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kepada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UMKM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(1/3)</a:t>
            </a:r>
            <a:endParaRPr lang="id-ID" sz="32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Group 25"/>
          <p:cNvGrpSpPr/>
          <p:nvPr/>
        </p:nvGrpSpPr>
        <p:grpSpPr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27" name="Rounded Rectangle 2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9920014" y="6036442"/>
            <a:ext cx="2404533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ctr" defTabSz="1219170">
              <a:spcBef>
                <a:spcPct val="0"/>
              </a:spcBef>
              <a:defRPr/>
            </a:pPr>
            <a:r>
              <a:rPr lang="en-US" sz="1600" dirty="0" err="1">
                <a:latin typeface="Arial" pitchFamily="34" charset="0"/>
                <a:ea typeface="+mj-ea"/>
                <a:cs typeface="Arial" pitchFamily="34" charset="0"/>
              </a:rPr>
              <a:t>Pasal</a:t>
            </a:r>
            <a:r>
              <a:rPr lang="en-US" sz="1600" dirty="0">
                <a:latin typeface="Arial" pitchFamily="34" charset="0"/>
                <a:ea typeface="+mj-ea"/>
                <a:cs typeface="Arial" pitchFamily="34" charset="0"/>
              </a:rPr>
              <a:t>  65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844800" y="1645563"/>
            <a:ext cx="897466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615" indent="-428615" algn="just">
              <a:buFont typeface="Arial" panose="020B0604020202020204" pitchFamily="34" charset="0"/>
              <a:buChar char="•"/>
              <a:defRPr/>
            </a:pPr>
            <a:r>
              <a:rPr lang="en-ID" sz="2400" dirty="0" err="1"/>
              <a:t>Mengalokasikan</a:t>
            </a:r>
            <a:r>
              <a:rPr lang="en-ID" sz="2400" dirty="0"/>
              <a:t> paling </a:t>
            </a:r>
            <a:r>
              <a:rPr lang="en-ID" sz="2400" dirty="0" err="1"/>
              <a:t>sedikit</a:t>
            </a:r>
            <a:r>
              <a:rPr lang="en-ID" sz="2400" dirty="0"/>
              <a:t> 40% (</a:t>
            </a:r>
            <a:r>
              <a:rPr lang="en-ID" sz="2400" dirty="0" err="1"/>
              <a:t>empat</a:t>
            </a:r>
            <a:r>
              <a:rPr lang="en-ID" sz="2400" dirty="0"/>
              <a:t> </a:t>
            </a:r>
            <a:r>
              <a:rPr lang="en-ID" sz="2400" dirty="0" err="1"/>
              <a:t>puluh</a:t>
            </a:r>
            <a:r>
              <a:rPr lang="en-ID" sz="2400" dirty="0"/>
              <a:t> </a:t>
            </a:r>
            <a:r>
              <a:rPr lang="en-ID" sz="2400" dirty="0" err="1"/>
              <a:t>persen</a:t>
            </a:r>
            <a:r>
              <a:rPr lang="en-ID" sz="2400" dirty="0"/>
              <a:t>) </a:t>
            </a:r>
            <a:r>
              <a:rPr lang="en-ID" sz="2400" dirty="0" err="1"/>
              <a:t>dari</a:t>
            </a:r>
            <a:r>
              <a:rPr lang="en-ID" sz="2400" dirty="0"/>
              <a:t> </a:t>
            </a:r>
            <a:r>
              <a:rPr lang="en-ID" sz="2400" dirty="0" err="1"/>
              <a:t>nilai</a:t>
            </a:r>
            <a:r>
              <a:rPr lang="en-ID" sz="2400" dirty="0"/>
              <a:t> </a:t>
            </a:r>
            <a:r>
              <a:rPr lang="en-ID" sz="2400" dirty="0" err="1"/>
              <a:t>anggaran</a:t>
            </a:r>
            <a:r>
              <a:rPr lang="en-ID" sz="2400" dirty="0"/>
              <a:t> </a:t>
            </a:r>
            <a:r>
              <a:rPr lang="en-ID" sz="2400" dirty="0" err="1"/>
              <a:t>belanja</a:t>
            </a:r>
            <a:r>
              <a:rPr lang="en-ID" sz="2400" dirty="0"/>
              <a:t> </a:t>
            </a:r>
            <a:r>
              <a:rPr lang="en-ID" sz="2400" dirty="0" err="1"/>
              <a:t>barang</a:t>
            </a:r>
            <a:r>
              <a:rPr lang="en-ID" sz="2400" dirty="0"/>
              <a:t>/</a:t>
            </a:r>
            <a:r>
              <a:rPr lang="en-ID" sz="2400" dirty="0" err="1"/>
              <a:t>jasa</a:t>
            </a:r>
            <a:r>
              <a:rPr lang="en-ID" sz="2400" dirty="0"/>
              <a:t> yang </a:t>
            </a:r>
            <a:r>
              <a:rPr lang="en-ID" sz="2400" dirty="0" err="1"/>
              <a:t>dikelolanya</a:t>
            </a:r>
            <a:r>
              <a:rPr lang="en-ID" sz="2400" dirty="0"/>
              <a:t> </a:t>
            </a:r>
            <a:r>
              <a:rPr lang="en-ID" sz="2400" dirty="0" err="1"/>
              <a:t>untuk</a:t>
            </a:r>
            <a:r>
              <a:rPr lang="en-ID" sz="2400" dirty="0"/>
              <a:t> </a:t>
            </a:r>
            <a:r>
              <a:rPr lang="en-ID" sz="2400" dirty="0" err="1"/>
              <a:t>penggunaan</a:t>
            </a:r>
            <a:r>
              <a:rPr lang="en-ID" sz="2400" dirty="0"/>
              <a:t> </a:t>
            </a:r>
            <a:r>
              <a:rPr lang="en-ID" sz="2400" dirty="0" err="1"/>
              <a:t>produk</a:t>
            </a:r>
            <a:r>
              <a:rPr lang="en-ID" sz="2400" dirty="0"/>
              <a:t> </a:t>
            </a:r>
            <a:r>
              <a:rPr lang="en-ID" sz="2400" dirty="0" err="1"/>
              <a:t>usaha</a:t>
            </a:r>
            <a:r>
              <a:rPr lang="en-ID" sz="2400" dirty="0"/>
              <a:t> </a:t>
            </a:r>
            <a:r>
              <a:rPr lang="en-ID" sz="2400" dirty="0" err="1"/>
              <a:t>kecil</a:t>
            </a:r>
            <a:r>
              <a:rPr lang="en-ID" sz="2400" dirty="0"/>
              <a:t> dan/</a:t>
            </a:r>
            <a:r>
              <a:rPr lang="en-ID" sz="2400" dirty="0" err="1"/>
              <a:t>atau</a:t>
            </a:r>
            <a:r>
              <a:rPr lang="en-ID" sz="2400" dirty="0"/>
              <a:t> </a:t>
            </a:r>
            <a:r>
              <a:rPr lang="en-ID" sz="2400" dirty="0" err="1"/>
              <a:t>koperasi</a:t>
            </a:r>
            <a:r>
              <a:rPr lang="en-ID" sz="2400" dirty="0"/>
              <a:t> </a:t>
            </a:r>
            <a:r>
              <a:rPr lang="en-ID" sz="2400" dirty="0" err="1"/>
              <a:t>dari</a:t>
            </a:r>
            <a:r>
              <a:rPr lang="en-ID" sz="2400" dirty="0"/>
              <a:t> </a:t>
            </a:r>
            <a:r>
              <a:rPr lang="en-ID" sz="2400" dirty="0" err="1"/>
              <a:t>hasil</a:t>
            </a:r>
            <a:r>
              <a:rPr lang="en-ID" sz="2400" dirty="0"/>
              <a:t> </a:t>
            </a:r>
            <a:r>
              <a:rPr lang="en-ID" sz="2400" dirty="0" err="1"/>
              <a:t>produksi</a:t>
            </a:r>
            <a:r>
              <a:rPr lang="en-ID" sz="2400" dirty="0"/>
              <a:t> </a:t>
            </a:r>
            <a:r>
              <a:rPr lang="en-ID" sz="2400" dirty="0" err="1"/>
              <a:t>dalam</a:t>
            </a:r>
            <a:r>
              <a:rPr lang="en-ID" sz="2400" dirty="0"/>
              <a:t> negeri. </a:t>
            </a:r>
            <a:endParaRPr lang="en-US" altLang="id-ID" sz="2400" dirty="0"/>
          </a:p>
          <a:p>
            <a:pPr marL="428615" indent="-428615" algn="just">
              <a:buFont typeface="Arial" panose="020B0604020202020204" pitchFamily="34" charset="0"/>
              <a:buChar char="•"/>
              <a:defRPr/>
            </a:pPr>
            <a:r>
              <a:rPr lang="en-US" sz="2400" dirty="0" err="1"/>
              <a:t>Paket</a:t>
            </a:r>
            <a:r>
              <a:rPr lang="en-US" sz="2400" dirty="0"/>
              <a:t> </a:t>
            </a:r>
            <a:r>
              <a:rPr lang="en-US" sz="2400" dirty="0" err="1"/>
              <a:t>pengadaan</a:t>
            </a:r>
            <a:r>
              <a:rPr lang="en-US" sz="2400" dirty="0"/>
              <a:t> </a:t>
            </a:r>
            <a:r>
              <a:rPr lang="en-US" sz="2400" dirty="0" err="1"/>
              <a:t>Barang</a:t>
            </a:r>
            <a:r>
              <a:rPr lang="en-US" sz="2400" dirty="0"/>
              <a:t>/</a:t>
            </a:r>
            <a:r>
              <a:rPr lang="en-US" sz="2400" dirty="0" err="1"/>
              <a:t>Pekerjaan</a:t>
            </a:r>
            <a:r>
              <a:rPr lang="en-US" sz="2400" dirty="0"/>
              <a:t> </a:t>
            </a:r>
            <a:r>
              <a:rPr lang="en-US" sz="2400" dirty="0" err="1"/>
              <a:t>Konstruksi</a:t>
            </a:r>
            <a:r>
              <a:rPr lang="en-US" sz="2400" dirty="0"/>
              <a:t>/Jasa </a:t>
            </a:r>
            <a:r>
              <a:rPr lang="en-US" sz="2400" dirty="0" err="1"/>
              <a:t>Lainnya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nilai</a:t>
            </a:r>
            <a:r>
              <a:rPr lang="en-US" sz="2400" dirty="0"/>
              <a:t> </a:t>
            </a:r>
            <a:r>
              <a:rPr lang="en-US" sz="2400" dirty="0" err="1"/>
              <a:t>Pagu</a:t>
            </a:r>
            <a:r>
              <a:rPr lang="en-US" sz="2400" dirty="0"/>
              <a:t> </a:t>
            </a:r>
            <a:r>
              <a:rPr lang="en-US" sz="2400" dirty="0" err="1"/>
              <a:t>Anggaran</a:t>
            </a:r>
            <a:r>
              <a:rPr lang="en-US" sz="2400" dirty="0"/>
              <a:t> </a:t>
            </a:r>
            <a:r>
              <a:rPr lang="en-US" sz="2400" dirty="0" err="1"/>
              <a:t>sampai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Rp15.000.000.000,00 (lima </a:t>
            </a:r>
            <a:r>
              <a:rPr lang="en-US" sz="2400" dirty="0" err="1"/>
              <a:t>belas</a:t>
            </a:r>
            <a:r>
              <a:rPr lang="en-US" sz="2400" dirty="0"/>
              <a:t> </a:t>
            </a:r>
            <a:r>
              <a:rPr lang="en-US" sz="2400" dirty="0" err="1"/>
              <a:t>miliar</a:t>
            </a:r>
            <a:r>
              <a:rPr lang="en-US" sz="2400" dirty="0"/>
              <a:t> rupiah) </a:t>
            </a:r>
            <a:r>
              <a:rPr lang="en-US" sz="2400" dirty="0" err="1"/>
              <a:t>diperuntukan</a:t>
            </a:r>
            <a:r>
              <a:rPr lang="en-US" sz="2400" dirty="0"/>
              <a:t> </a:t>
            </a:r>
            <a:r>
              <a:rPr lang="en-US" sz="2400" dirty="0" err="1"/>
              <a:t>bagi</a:t>
            </a:r>
            <a:r>
              <a:rPr lang="en-US" sz="2400" dirty="0"/>
              <a:t> </a:t>
            </a:r>
            <a:r>
              <a:rPr lang="en-US" sz="2400" dirty="0" err="1"/>
              <a:t>usaha</a:t>
            </a:r>
            <a:r>
              <a:rPr lang="en-US" sz="2400" dirty="0"/>
              <a:t> </a:t>
            </a:r>
            <a:r>
              <a:rPr lang="en-US" sz="2400" dirty="0" err="1"/>
              <a:t>kecil</a:t>
            </a:r>
            <a:r>
              <a:rPr lang="en-US" sz="2400" dirty="0"/>
              <a:t> dan/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koperasi</a:t>
            </a:r>
            <a:r>
              <a:rPr lang="en-US" sz="2400" dirty="0"/>
              <a:t>.</a:t>
            </a:r>
          </a:p>
          <a:p>
            <a:pPr marL="428615" indent="-428615" algn="just"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Nilai </a:t>
            </a:r>
            <a:r>
              <a:rPr lang="en-US" sz="2400" dirty="0" err="1"/>
              <a:t>paket</a:t>
            </a:r>
            <a:r>
              <a:rPr lang="en-US" sz="2400" dirty="0"/>
              <a:t> </a:t>
            </a:r>
            <a:r>
              <a:rPr lang="en-US" sz="2400" dirty="0" err="1"/>
              <a:t>Pengadaan</a:t>
            </a:r>
            <a:r>
              <a:rPr lang="en-US" sz="2400" dirty="0"/>
              <a:t> </a:t>
            </a:r>
            <a:r>
              <a:rPr lang="en-US" sz="2400" b="1" dirty="0" err="1"/>
              <a:t>konsultan</a:t>
            </a:r>
            <a:r>
              <a:rPr lang="en-US" sz="2400" b="1" dirty="0"/>
              <a:t> </a:t>
            </a:r>
            <a:r>
              <a:rPr lang="en-US" sz="2400" b="1" dirty="0" err="1"/>
              <a:t>konstruksi</a:t>
            </a:r>
            <a:r>
              <a:rPr lang="en-US" sz="2400" b="1" dirty="0"/>
              <a:t> </a:t>
            </a:r>
            <a:r>
              <a:rPr lang="en-US" sz="2400" b="1" dirty="0" err="1"/>
              <a:t>sampai</a:t>
            </a:r>
            <a:r>
              <a:rPr lang="en-US" sz="2400" b="1" dirty="0"/>
              <a:t> </a:t>
            </a:r>
            <a:r>
              <a:rPr lang="en-US" sz="2400" b="1" dirty="0" err="1"/>
              <a:t>dengan</a:t>
            </a:r>
            <a:r>
              <a:rPr lang="en-US" sz="2400" b="1" dirty="0"/>
              <a:t>  Rp 1 M </a:t>
            </a:r>
            <a:r>
              <a:rPr lang="en-US" sz="2400" dirty="0"/>
              <a:t>dan </a:t>
            </a:r>
            <a:r>
              <a:rPr lang="en-US" sz="2400" b="1" dirty="0" err="1"/>
              <a:t>Pekerjaan</a:t>
            </a:r>
            <a:r>
              <a:rPr lang="en-US" sz="2400" b="1" dirty="0"/>
              <a:t> </a:t>
            </a:r>
            <a:r>
              <a:rPr lang="en-US" sz="2400" b="1" dirty="0" err="1"/>
              <a:t>Konstruksi</a:t>
            </a:r>
            <a:r>
              <a:rPr lang="en-US" sz="2400" b="1" dirty="0"/>
              <a:t> </a:t>
            </a:r>
            <a:r>
              <a:rPr lang="en-US" sz="2400" b="1" dirty="0" err="1"/>
              <a:t>sampai</a:t>
            </a:r>
            <a:r>
              <a:rPr lang="en-US" sz="2400" b="1" dirty="0"/>
              <a:t> </a:t>
            </a:r>
            <a:r>
              <a:rPr lang="en-US" sz="2400" b="1" dirty="0" err="1"/>
              <a:t>dengan</a:t>
            </a:r>
            <a:r>
              <a:rPr lang="en-US" sz="2400" b="1" dirty="0"/>
              <a:t> Rp 15 M </a:t>
            </a:r>
            <a:r>
              <a:rPr lang="fi-FI" sz="2400" dirty="0"/>
              <a:t>dialokasikan hanya untuk Penyedia dengan kualifikasi usaha kecil dan/atau koperasi</a:t>
            </a:r>
            <a:r>
              <a:rPr lang="en-US" sz="2400" dirty="0"/>
              <a:t>.</a:t>
            </a:r>
          </a:p>
        </p:txBody>
      </p:sp>
      <p:pic>
        <p:nvPicPr>
          <p:cNvPr id="16" name="Picture 2" descr="Gambar terkai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2209801"/>
            <a:ext cx="2336800" cy="2218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406400" y="101602"/>
            <a:ext cx="89408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32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KEBIJAKAN PBJ</a:t>
            </a:r>
          </a:p>
        </p:txBody>
      </p:sp>
      <p:grpSp>
        <p:nvGrpSpPr>
          <p:cNvPr id="2" name="Group 65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1625600" y="990601"/>
            <a:ext cx="89408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3200" b="1" dirty="0">
                <a:latin typeface="Arial" pitchFamily="34" charset="0"/>
                <a:cs typeface="Arial" pitchFamily="34" charset="0"/>
              </a:rPr>
              <a:t>7)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Kesempatan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kepada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UMKM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(2/3)</a:t>
            </a:r>
            <a:endParaRPr lang="id-ID" sz="32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Group 25"/>
          <p:cNvGrpSpPr/>
          <p:nvPr/>
        </p:nvGrpSpPr>
        <p:grpSpPr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27" name="Rounded Rectangle 2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9906000" y="5994402"/>
            <a:ext cx="2404533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ctr" defTabSz="1219170">
              <a:spcBef>
                <a:spcPct val="0"/>
              </a:spcBef>
              <a:defRPr/>
            </a:pPr>
            <a:r>
              <a:rPr lang="en-US" sz="1600" dirty="0" err="1">
                <a:latin typeface="Arial" pitchFamily="34" charset="0"/>
                <a:ea typeface="+mj-ea"/>
                <a:cs typeface="Arial" pitchFamily="34" charset="0"/>
              </a:rPr>
              <a:t>Pasal</a:t>
            </a:r>
            <a:r>
              <a:rPr lang="en-US" sz="1600" dirty="0">
                <a:latin typeface="Arial" pitchFamily="34" charset="0"/>
                <a:ea typeface="+mj-ea"/>
                <a:cs typeface="Arial" pitchFamily="34" charset="0"/>
              </a:rPr>
              <a:t>  65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2827791" y="2311400"/>
            <a:ext cx="7129007" cy="4240341"/>
            <a:chOff x="1914148" y="1352550"/>
            <a:chExt cx="5563144" cy="3485056"/>
          </a:xfrm>
        </p:grpSpPr>
        <p:graphicFrame>
          <p:nvGraphicFramePr>
            <p:cNvPr id="16" name="Diagram 15"/>
            <p:cNvGraphicFramePr/>
            <p:nvPr/>
          </p:nvGraphicFramePr>
          <p:xfrm>
            <a:off x="1981200" y="1352550"/>
            <a:ext cx="5496092" cy="348505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17" name="Picture 2" descr="Gambar terkait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4148" y="1581150"/>
              <a:ext cx="964679" cy="964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4" descr="Hasil gambar untuk market png ico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4187" y="3638550"/>
              <a:ext cx="944641" cy="946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2032000" y="1701801"/>
            <a:ext cx="43688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2667" b="1" dirty="0" err="1">
                <a:latin typeface="Arial" pitchFamily="34" charset="0"/>
                <a:cs typeface="Arial" pitchFamily="34" charset="0"/>
              </a:rPr>
              <a:t>Peran</a:t>
            </a:r>
            <a:r>
              <a:rPr lang="en-US" sz="2667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667" b="1" dirty="0" err="1">
                <a:latin typeface="Arial" pitchFamily="34" charset="0"/>
                <a:cs typeface="Arial" pitchFamily="34" charset="0"/>
              </a:rPr>
              <a:t>serta</a:t>
            </a:r>
            <a:r>
              <a:rPr lang="en-US" sz="2667" b="1" dirty="0">
                <a:latin typeface="Arial" pitchFamily="34" charset="0"/>
                <a:cs typeface="Arial" pitchFamily="34" charset="0"/>
              </a:rPr>
              <a:t> Usaha Kecil</a:t>
            </a:r>
            <a:endParaRPr lang="id-ID" sz="2667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406400" y="101602"/>
            <a:ext cx="89408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32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KEBIJAKAN PBJ</a:t>
            </a:r>
          </a:p>
        </p:txBody>
      </p:sp>
      <p:grpSp>
        <p:nvGrpSpPr>
          <p:cNvPr id="2" name="Group 65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1625600" y="990601"/>
            <a:ext cx="89408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3200" b="1" dirty="0">
                <a:latin typeface="Arial" pitchFamily="34" charset="0"/>
                <a:cs typeface="Arial" pitchFamily="34" charset="0"/>
              </a:rPr>
              <a:t>7)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Kesempatan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kepada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UMKM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(3/3)</a:t>
            </a:r>
            <a:endParaRPr lang="id-ID" sz="32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Group 25"/>
          <p:cNvGrpSpPr/>
          <p:nvPr/>
        </p:nvGrpSpPr>
        <p:grpSpPr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27" name="Rounded Rectangle 2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9906000" y="5994402"/>
            <a:ext cx="2404533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ctr" defTabSz="1219170">
              <a:spcBef>
                <a:spcPct val="0"/>
              </a:spcBef>
              <a:defRPr/>
            </a:pPr>
            <a:r>
              <a:rPr lang="en-US" sz="1600" dirty="0" err="1">
                <a:latin typeface="Arial" pitchFamily="34" charset="0"/>
                <a:ea typeface="+mj-ea"/>
                <a:cs typeface="Arial" pitchFamily="34" charset="0"/>
              </a:rPr>
              <a:t>Pasal</a:t>
            </a:r>
            <a:r>
              <a:rPr lang="en-US" sz="1600" dirty="0">
                <a:latin typeface="Arial" pitchFamily="34" charset="0"/>
                <a:ea typeface="+mj-ea"/>
                <a:cs typeface="Arial" pitchFamily="34" charset="0"/>
              </a:rPr>
              <a:t>  1 </a:t>
            </a:r>
            <a:r>
              <a:rPr lang="en-US" sz="1600" dirty="0" err="1">
                <a:latin typeface="Arial" pitchFamily="34" charset="0"/>
                <a:ea typeface="+mj-ea"/>
                <a:cs typeface="Arial" pitchFamily="34" charset="0"/>
              </a:rPr>
              <a:t>ayat</a:t>
            </a:r>
            <a:r>
              <a:rPr lang="en-US" sz="1600" dirty="0">
                <a:latin typeface="Arial" pitchFamily="34" charset="0"/>
                <a:ea typeface="+mj-ea"/>
                <a:cs typeface="Arial" pitchFamily="34" charset="0"/>
              </a:rPr>
              <a:t> 46</a:t>
            </a: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2438400" y="1701800"/>
            <a:ext cx="8940800" cy="1528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20675" indent="-3206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sz="1867" b="1" dirty="0" err="1">
                <a:latin typeface="Arial" pitchFamily="34" charset="0"/>
                <a:cs typeface="Arial" pitchFamily="34" charset="0"/>
              </a:rPr>
              <a:t>Pengertian</a:t>
            </a:r>
            <a:r>
              <a:rPr lang="en-US" sz="1867" b="1" dirty="0">
                <a:latin typeface="Arial" pitchFamily="34" charset="0"/>
                <a:cs typeface="Arial" pitchFamily="34" charset="0"/>
              </a:rPr>
              <a:t> Usaha </a:t>
            </a:r>
            <a:r>
              <a:rPr lang="en-US" sz="1867" b="1" dirty="0" err="1">
                <a:latin typeface="Arial" pitchFamily="34" charset="0"/>
                <a:cs typeface="Arial" pitchFamily="34" charset="0"/>
              </a:rPr>
              <a:t>Mikro</a:t>
            </a:r>
            <a:endParaRPr lang="en-US" sz="1867" b="1" dirty="0">
              <a:latin typeface="Arial" pitchFamily="34" charset="0"/>
              <a:cs typeface="Arial" pitchFamily="34" charset="0"/>
            </a:endParaRPr>
          </a:p>
          <a:p>
            <a:pPr>
              <a:spcBef>
                <a:spcPct val="0"/>
              </a:spcBef>
            </a:pPr>
            <a:r>
              <a:rPr lang="en-US" sz="1867" dirty="0">
                <a:latin typeface="Arial" pitchFamily="34" charset="0"/>
                <a:cs typeface="Arial" pitchFamily="34" charset="0"/>
              </a:rPr>
              <a:t>Usaha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produktif</a:t>
            </a:r>
            <a:endParaRPr lang="en-US" sz="1867" dirty="0">
              <a:latin typeface="Arial" pitchFamily="34" charset="0"/>
              <a:cs typeface="Arial" pitchFamily="34" charset="0"/>
            </a:endParaRPr>
          </a:p>
          <a:p>
            <a:pPr>
              <a:spcBef>
                <a:spcPct val="0"/>
              </a:spcBef>
            </a:pPr>
            <a:r>
              <a:rPr lang="en-US" sz="1867" dirty="0" err="1">
                <a:latin typeface="Arial" pitchFamily="34" charset="0"/>
                <a:cs typeface="Arial" pitchFamily="34" charset="0"/>
              </a:rPr>
              <a:t>Orang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perorangan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dan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/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atau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badan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usaha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perorangan</a:t>
            </a:r>
            <a:endParaRPr lang="en-US" sz="1867" dirty="0">
              <a:latin typeface="Arial" pitchFamily="34" charset="0"/>
              <a:cs typeface="Arial" pitchFamily="34" charset="0"/>
            </a:endParaRPr>
          </a:p>
          <a:p>
            <a:pPr>
              <a:spcBef>
                <a:spcPct val="0"/>
              </a:spcBef>
            </a:pPr>
            <a:r>
              <a:rPr lang="en-US" sz="1867" dirty="0" err="1">
                <a:latin typeface="Arial" pitchFamily="34" charset="0"/>
                <a:cs typeface="Arial" pitchFamily="34" charset="0"/>
              </a:rPr>
              <a:t>Memenuhi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kriteria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Usaha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Mikro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sebagaimana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dimaksud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dalam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Undang-Undang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tentang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Usaha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Mikro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, Kecil,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dan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Menengah</a:t>
            </a:r>
            <a:endParaRPr lang="en-US" altLang="id-ID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38400" y="3625929"/>
            <a:ext cx="9144000" cy="2390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9457" indent="-389457">
              <a:spcBef>
                <a:spcPct val="0"/>
              </a:spcBef>
            </a:pPr>
            <a:r>
              <a:rPr lang="en-US" sz="1867" b="1" dirty="0" err="1">
                <a:latin typeface="Arial" pitchFamily="34" charset="0"/>
                <a:cs typeface="Arial" pitchFamily="34" charset="0"/>
              </a:rPr>
              <a:t>Pengertian</a:t>
            </a:r>
            <a:r>
              <a:rPr lang="en-US" sz="1867" b="1" dirty="0">
                <a:latin typeface="Arial" pitchFamily="34" charset="0"/>
                <a:cs typeface="Arial" pitchFamily="34" charset="0"/>
              </a:rPr>
              <a:t> Usaha Kecil</a:t>
            </a:r>
          </a:p>
          <a:p>
            <a:pPr marL="389457" indent="-389457">
              <a:spcBef>
                <a:spcPct val="0"/>
              </a:spcBef>
              <a:buFont typeface="Arial" pitchFamily="34" charset="0"/>
              <a:buChar char="•"/>
            </a:pPr>
            <a:r>
              <a:rPr lang="en-US" sz="1867" dirty="0">
                <a:latin typeface="Arial" pitchFamily="34" charset="0"/>
                <a:cs typeface="Arial" pitchFamily="34" charset="0"/>
              </a:rPr>
              <a:t>Usaha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ekonomi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produktif</a:t>
            </a:r>
            <a:endParaRPr lang="en-US" sz="1867" dirty="0">
              <a:latin typeface="Arial" pitchFamily="34" charset="0"/>
              <a:cs typeface="Arial" pitchFamily="34" charset="0"/>
            </a:endParaRPr>
          </a:p>
          <a:p>
            <a:pPr marL="389457" indent="-389457">
              <a:spcBef>
                <a:spcPct val="0"/>
              </a:spcBef>
              <a:buFont typeface="Arial" pitchFamily="34" charset="0"/>
              <a:buChar char="•"/>
            </a:pPr>
            <a:r>
              <a:rPr lang="en-US" sz="1867" dirty="0" err="1">
                <a:latin typeface="Arial" pitchFamily="34" charset="0"/>
                <a:cs typeface="Arial" pitchFamily="34" charset="0"/>
              </a:rPr>
              <a:t>Berdiri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sendiri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dan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dilakukan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oleh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orang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perorangan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atau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badan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fi-FI" sz="1867" dirty="0">
                <a:latin typeface="Arial" pitchFamily="34" charset="0"/>
                <a:cs typeface="Arial" pitchFamily="34" charset="0"/>
              </a:rPr>
              <a:t>Usaha</a:t>
            </a:r>
          </a:p>
          <a:p>
            <a:pPr marL="389457" indent="-389457">
              <a:spcBef>
                <a:spcPct val="0"/>
              </a:spcBef>
              <a:buFont typeface="Arial" pitchFamily="34" charset="0"/>
              <a:buChar char="•"/>
            </a:pPr>
            <a:r>
              <a:rPr lang="fi-FI" sz="1867" dirty="0">
                <a:latin typeface="Arial" pitchFamily="34" charset="0"/>
                <a:cs typeface="Arial" pitchFamily="34" charset="0"/>
              </a:rPr>
              <a:t>Bukan merupakan anak perusahaan atau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bukan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cabang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perusahaan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yang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dimiliki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dikuasai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atau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menjadi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bagian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baik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langsung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maupun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langsung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dari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Usaha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Menengah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atau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Usaha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Besar</a:t>
            </a:r>
            <a:endParaRPr lang="en-US" sz="1867" dirty="0">
              <a:latin typeface="Arial" pitchFamily="34" charset="0"/>
              <a:cs typeface="Arial" pitchFamily="34" charset="0"/>
            </a:endParaRPr>
          </a:p>
          <a:p>
            <a:pPr marL="389457" indent="-389457">
              <a:spcBef>
                <a:spcPct val="0"/>
              </a:spcBef>
              <a:buFont typeface="Arial" pitchFamily="34" charset="0"/>
              <a:buChar char="•"/>
            </a:pPr>
            <a:r>
              <a:rPr lang="en-US" sz="1867" dirty="0" err="1">
                <a:latin typeface="Arial" pitchFamily="34" charset="0"/>
                <a:cs typeface="Arial" pitchFamily="34" charset="0"/>
              </a:rPr>
              <a:t>Memenuhi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kriteria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Usaha Kecil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sebagaimana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dimaksud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dalam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Undang-Undang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tentang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Usaha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Mikro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, Kecil,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dan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Menengah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. </a:t>
            </a:r>
            <a:endParaRPr lang="en-US" altLang="id-ID" sz="1867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7" name="Group 25"/>
          <p:cNvGrpSpPr/>
          <p:nvPr/>
        </p:nvGrpSpPr>
        <p:grpSpPr>
          <a:xfrm>
            <a:off x="10447867" y="3708399"/>
            <a:ext cx="1422400" cy="101600"/>
            <a:chOff x="3200400" y="2647950"/>
            <a:chExt cx="1066800" cy="76200"/>
          </a:xfrm>
        </p:grpSpPr>
        <p:sp>
          <p:nvSpPr>
            <p:cNvPr id="18" name="Rounded Rectangle 17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9889067" y="3225801"/>
            <a:ext cx="2404533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ctr" defTabSz="1219170">
              <a:spcBef>
                <a:spcPct val="0"/>
              </a:spcBef>
              <a:defRPr/>
            </a:pPr>
            <a:r>
              <a:rPr lang="en-US" sz="1600" dirty="0" err="1">
                <a:latin typeface="Arial" pitchFamily="34" charset="0"/>
                <a:ea typeface="+mj-ea"/>
                <a:cs typeface="Arial" pitchFamily="34" charset="0"/>
              </a:rPr>
              <a:t>Pasal</a:t>
            </a:r>
            <a:r>
              <a:rPr lang="en-US" sz="1600" dirty="0">
                <a:latin typeface="Arial" pitchFamily="34" charset="0"/>
                <a:ea typeface="+mj-ea"/>
                <a:cs typeface="Arial" pitchFamily="34" charset="0"/>
              </a:rPr>
              <a:t>  1 </a:t>
            </a:r>
            <a:r>
              <a:rPr lang="en-US" sz="1600" dirty="0" err="1">
                <a:latin typeface="Arial" pitchFamily="34" charset="0"/>
                <a:ea typeface="+mj-ea"/>
                <a:cs typeface="Arial" pitchFamily="34" charset="0"/>
              </a:rPr>
              <a:t>ayat</a:t>
            </a:r>
            <a:r>
              <a:rPr lang="en-US" sz="1600" dirty="0">
                <a:latin typeface="Arial" pitchFamily="34" charset="0"/>
                <a:ea typeface="+mj-ea"/>
                <a:cs typeface="Arial" pitchFamily="34" charset="0"/>
              </a:rPr>
              <a:t> 45</a:t>
            </a:r>
          </a:p>
        </p:txBody>
      </p:sp>
      <p:pic>
        <p:nvPicPr>
          <p:cNvPr id="22" name="Picture 2" descr="Gambar terkai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1701800"/>
            <a:ext cx="1828800" cy="1736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4" descr="Hasil gambar untuk market png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3828560"/>
            <a:ext cx="1930400" cy="1835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406400" y="101602"/>
            <a:ext cx="89408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32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KEBIJAKAN PBJ</a:t>
            </a:r>
          </a:p>
        </p:txBody>
      </p:sp>
      <p:grpSp>
        <p:nvGrpSpPr>
          <p:cNvPr id="2" name="Group 65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1625600" y="990601"/>
            <a:ext cx="89408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3200" b="1" dirty="0">
                <a:latin typeface="Arial" pitchFamily="34" charset="0"/>
                <a:cs typeface="Arial" pitchFamily="34" charset="0"/>
              </a:rPr>
              <a:t>8)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Mendorong</a:t>
            </a:r>
            <a:r>
              <a:rPr lang="id-ID" sz="3200" b="1" dirty="0">
                <a:latin typeface="Arial" pitchFamily="34" charset="0"/>
                <a:cs typeface="Arial" pitchFamily="34" charset="0"/>
              </a:rPr>
              <a:t> Penelitian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dan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Industri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Kreatif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grpSp>
        <p:nvGrpSpPr>
          <p:cNvPr id="3" name="Group 25"/>
          <p:cNvGrpSpPr/>
          <p:nvPr/>
        </p:nvGrpSpPr>
        <p:grpSpPr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27" name="Rounded Rectangle 2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9934027" y="6036442"/>
            <a:ext cx="2404533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ctr" defTabSz="1219170">
              <a:spcBef>
                <a:spcPct val="0"/>
              </a:spcBef>
              <a:defRPr/>
            </a:pPr>
            <a:r>
              <a:rPr lang="en-US" sz="1600" dirty="0" err="1">
                <a:latin typeface="Arial" pitchFamily="34" charset="0"/>
                <a:ea typeface="+mj-ea"/>
                <a:cs typeface="Arial" pitchFamily="34" charset="0"/>
              </a:rPr>
              <a:t>Pasal</a:t>
            </a:r>
            <a:r>
              <a:rPr lang="en-US" sz="1600" dirty="0">
                <a:latin typeface="Arial" pitchFamily="34" charset="0"/>
                <a:ea typeface="+mj-ea"/>
                <a:cs typeface="Arial" pitchFamily="34" charset="0"/>
              </a:rPr>
              <a:t>  62</a:t>
            </a:r>
          </a:p>
        </p:txBody>
      </p:sp>
      <p:grpSp>
        <p:nvGrpSpPr>
          <p:cNvPr id="16" name="Group 4"/>
          <p:cNvGrpSpPr>
            <a:grpSpLocks/>
          </p:cNvGrpSpPr>
          <p:nvPr/>
        </p:nvGrpSpPr>
        <p:grpSpPr bwMode="auto">
          <a:xfrm>
            <a:off x="482600" y="1881719"/>
            <a:ext cx="10991851" cy="4290483"/>
            <a:chOff x="943056" y="1222323"/>
            <a:chExt cx="7392079" cy="5004711"/>
          </a:xfrm>
        </p:grpSpPr>
        <p:graphicFrame>
          <p:nvGraphicFramePr>
            <p:cNvPr id="17" name="Diagram 16"/>
            <p:cNvGraphicFramePr/>
            <p:nvPr/>
          </p:nvGraphicFramePr>
          <p:xfrm>
            <a:off x="943056" y="1222323"/>
            <a:ext cx="7392079" cy="500471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8" name="Rectangle 2"/>
            <p:cNvSpPr>
              <a:spLocks noChangeArrowheads="1"/>
            </p:cNvSpPr>
            <p:nvPr/>
          </p:nvSpPr>
          <p:spPr bwMode="auto">
            <a:xfrm>
              <a:off x="2325928" y="1565268"/>
              <a:ext cx="1209763" cy="586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defTabSz="1219170">
                <a:spcBef>
                  <a:spcPct val="0"/>
                </a:spcBef>
                <a:buNone/>
              </a:pPr>
              <a:r>
                <a:rPr lang="en-US" sz="2667" b="1">
                  <a:latin typeface="Arial" pitchFamily="34" charset="0"/>
                  <a:cs typeface="Arial" pitchFamily="34" charset="0"/>
                </a:rPr>
                <a:t>Penelitian</a:t>
              </a:r>
            </a:p>
          </p:txBody>
        </p:sp>
        <p:sp>
          <p:nvSpPr>
            <p:cNvPr id="21" name="Rectangle 3"/>
            <p:cNvSpPr>
              <a:spLocks noChangeArrowheads="1"/>
            </p:cNvSpPr>
            <p:nvPr/>
          </p:nvSpPr>
          <p:spPr bwMode="auto">
            <a:xfrm>
              <a:off x="6321837" y="1533999"/>
              <a:ext cx="1758479" cy="586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defTabSz="1219170">
                <a:spcBef>
                  <a:spcPct val="0"/>
                </a:spcBef>
                <a:buNone/>
              </a:pPr>
              <a:r>
                <a:rPr lang="en-US" sz="2667" b="1" dirty="0" err="1">
                  <a:latin typeface="Arial" pitchFamily="34" charset="0"/>
                  <a:cs typeface="Arial" pitchFamily="34" charset="0"/>
                </a:rPr>
                <a:t>Industri</a:t>
              </a:r>
              <a:r>
                <a:rPr lang="en-US" sz="2667" b="1" dirty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2667" b="1" dirty="0" err="1">
                  <a:latin typeface="Arial" pitchFamily="34" charset="0"/>
                  <a:cs typeface="Arial" pitchFamily="34" charset="0"/>
                </a:rPr>
                <a:t>Kreatif</a:t>
              </a:r>
              <a:endParaRPr lang="en-US" sz="2667" b="1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406400" y="101602"/>
            <a:ext cx="89408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32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KEBIJAKAN PBJ</a:t>
            </a:r>
          </a:p>
        </p:txBody>
      </p:sp>
      <p:grpSp>
        <p:nvGrpSpPr>
          <p:cNvPr id="2" name="Group 65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1625600" y="990601"/>
            <a:ext cx="94488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3200" b="1" dirty="0">
                <a:latin typeface="Arial" pitchFamily="34" charset="0"/>
                <a:cs typeface="Arial" pitchFamily="34" charset="0"/>
              </a:rPr>
              <a:t>9)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Melaksanakan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Pengadaan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Berkelanjutan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(1/3)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grpSp>
        <p:nvGrpSpPr>
          <p:cNvPr id="3" name="Group 25"/>
          <p:cNvGrpSpPr/>
          <p:nvPr/>
        </p:nvGrpSpPr>
        <p:grpSpPr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27" name="Rounded Rectangle 2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9903080" y="6056587"/>
            <a:ext cx="2404533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ctr" defTabSz="1219170">
              <a:spcBef>
                <a:spcPct val="0"/>
              </a:spcBef>
              <a:defRPr/>
            </a:pPr>
            <a:r>
              <a:rPr lang="en-US" sz="1600" dirty="0" err="1">
                <a:latin typeface="Arial" pitchFamily="34" charset="0"/>
                <a:ea typeface="+mj-ea"/>
                <a:cs typeface="Arial" pitchFamily="34" charset="0"/>
              </a:rPr>
              <a:t>Pasal</a:t>
            </a:r>
            <a:r>
              <a:rPr lang="en-US" sz="1600" dirty="0">
                <a:latin typeface="Arial" pitchFamily="34" charset="0"/>
                <a:ea typeface="+mj-ea"/>
                <a:cs typeface="Arial" pitchFamily="34" charset="0"/>
              </a:rPr>
              <a:t>  1 </a:t>
            </a:r>
            <a:r>
              <a:rPr lang="en-US" sz="1600" dirty="0" err="1">
                <a:latin typeface="Arial" pitchFamily="34" charset="0"/>
                <a:ea typeface="+mj-ea"/>
                <a:cs typeface="Arial" pitchFamily="34" charset="0"/>
              </a:rPr>
              <a:t>angka</a:t>
            </a:r>
            <a:r>
              <a:rPr lang="en-US" sz="1600" dirty="0">
                <a:latin typeface="Arial" pitchFamily="34" charset="0"/>
                <a:ea typeface="+mj-ea"/>
                <a:cs typeface="Arial" pitchFamily="34" charset="0"/>
              </a:rPr>
              <a:t> 50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11201" y="4273550"/>
            <a:ext cx="10750551" cy="14052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sv-SE" sz="2133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PBJ </a:t>
            </a:r>
            <a:r>
              <a:rPr lang="en-US" sz="2133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yang </a:t>
            </a:r>
            <a:r>
              <a:rPr lang="en-US" sz="2133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bertujuan</a:t>
            </a:r>
            <a:r>
              <a:rPr lang="en-US" sz="2133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133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untuk</a:t>
            </a:r>
            <a:r>
              <a:rPr lang="en-US" sz="2133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133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mencapai</a:t>
            </a:r>
            <a:r>
              <a:rPr lang="en-US" sz="2133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133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nilai</a:t>
            </a:r>
            <a:r>
              <a:rPr lang="en-US" sz="2133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133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manfaat</a:t>
            </a:r>
            <a:r>
              <a:rPr lang="en-US" sz="2133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yang</a:t>
            </a:r>
          </a:p>
          <a:p>
            <a:pPr algn="ctr">
              <a:defRPr/>
            </a:pPr>
            <a:r>
              <a:rPr lang="en-US" sz="2133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menguntungkan</a:t>
            </a:r>
            <a:r>
              <a:rPr lang="en-US" sz="2133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133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secara</a:t>
            </a:r>
            <a:r>
              <a:rPr lang="en-US" sz="2133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133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ekonomis</a:t>
            </a:r>
            <a:r>
              <a:rPr lang="en-US" sz="2133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133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tidak</a:t>
            </a:r>
            <a:r>
              <a:rPr lang="en-US" sz="2133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133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hanya</a:t>
            </a:r>
            <a:r>
              <a:rPr lang="en-US" sz="2133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133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untuk</a:t>
            </a:r>
            <a:r>
              <a:rPr lang="en-US" sz="2133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K/L/</a:t>
            </a:r>
            <a:r>
              <a:rPr lang="en-US" sz="2133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Perangkat</a:t>
            </a:r>
            <a:r>
              <a:rPr lang="en-US" sz="2133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Daerah </a:t>
            </a:r>
            <a:r>
              <a:rPr lang="en-US" sz="2133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sebagai</a:t>
            </a:r>
            <a:r>
              <a:rPr lang="en-US" sz="2133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sz="2133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penggunanya</a:t>
            </a:r>
            <a:r>
              <a:rPr lang="en-US" sz="2133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133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tetapi</a:t>
            </a:r>
            <a:r>
              <a:rPr lang="en-US" sz="2133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133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juga</a:t>
            </a:r>
            <a:r>
              <a:rPr lang="en-US" sz="2133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133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untuk</a:t>
            </a:r>
            <a:r>
              <a:rPr lang="en-US" sz="2133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133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masyarakat</a:t>
            </a:r>
            <a:r>
              <a:rPr lang="en-US" sz="2133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2133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serta</a:t>
            </a:r>
            <a:r>
              <a:rPr lang="en-US" sz="2133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2133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signifikan mengurangi dampak negatif terhadap </a:t>
            </a:r>
            <a:r>
              <a:rPr lang="en-US" sz="2133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lingkungan</a:t>
            </a:r>
            <a:r>
              <a:rPr lang="en-US" sz="2133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133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dalam</a:t>
            </a:r>
            <a:r>
              <a:rPr lang="en-US" sz="2133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133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keseluruhan</a:t>
            </a:r>
            <a:r>
              <a:rPr lang="en-US" sz="2133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133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siklus</a:t>
            </a:r>
            <a:r>
              <a:rPr lang="en-US" sz="2133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133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penggunaannya</a:t>
            </a:r>
            <a:r>
              <a:rPr lang="en-US" sz="2133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.</a:t>
            </a:r>
          </a:p>
        </p:txBody>
      </p:sp>
      <p:pic>
        <p:nvPicPr>
          <p:cNvPr id="20" name="Picture 2" descr="Hasil gambar untuk suistinabel procurem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9" t="2740" r="7104"/>
          <a:stretch>
            <a:fillRect/>
          </a:stretch>
        </p:blipFill>
        <p:spPr bwMode="auto">
          <a:xfrm>
            <a:off x="3556000" y="1701800"/>
            <a:ext cx="5044016" cy="2452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406400" y="101602"/>
            <a:ext cx="89408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32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KEBIJAKAN PBJ</a:t>
            </a:r>
          </a:p>
        </p:txBody>
      </p:sp>
      <p:grpSp>
        <p:nvGrpSpPr>
          <p:cNvPr id="2" name="Group 65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1625600" y="990601"/>
            <a:ext cx="94488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3200" b="1" dirty="0">
                <a:latin typeface="Arial" pitchFamily="34" charset="0"/>
                <a:cs typeface="Arial" pitchFamily="34" charset="0"/>
              </a:rPr>
              <a:t>9)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Melaksanakan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Pengadaan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Berkelanjutan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(2/3)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grpSp>
        <p:nvGrpSpPr>
          <p:cNvPr id="3" name="Group 25"/>
          <p:cNvGrpSpPr/>
          <p:nvPr/>
        </p:nvGrpSpPr>
        <p:grpSpPr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27" name="Rounded Rectangle 2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9990667" y="6008415"/>
            <a:ext cx="2404533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ctr" defTabSz="1219170">
              <a:spcBef>
                <a:spcPct val="0"/>
              </a:spcBef>
              <a:defRPr/>
            </a:pPr>
            <a:r>
              <a:rPr lang="en-US" sz="1600" dirty="0" err="1">
                <a:latin typeface="Arial" pitchFamily="34" charset="0"/>
                <a:ea typeface="+mj-ea"/>
                <a:cs typeface="Arial" pitchFamily="34" charset="0"/>
              </a:rPr>
              <a:t>Pasal</a:t>
            </a:r>
            <a:r>
              <a:rPr lang="en-US" sz="1600" dirty="0">
                <a:latin typeface="Arial" pitchFamily="34" charset="0"/>
                <a:ea typeface="+mj-ea"/>
                <a:cs typeface="Arial" pitchFamily="34" charset="0"/>
              </a:rPr>
              <a:t>  68</a:t>
            </a:r>
          </a:p>
        </p:txBody>
      </p:sp>
      <p:grpSp>
        <p:nvGrpSpPr>
          <p:cNvPr id="16" name="Group 6"/>
          <p:cNvGrpSpPr>
            <a:grpSpLocks/>
          </p:cNvGrpSpPr>
          <p:nvPr/>
        </p:nvGrpSpPr>
        <p:grpSpPr bwMode="auto">
          <a:xfrm>
            <a:off x="342901" y="2074445"/>
            <a:ext cx="11849100" cy="3996155"/>
            <a:chOff x="285601" y="1069172"/>
            <a:chExt cx="8889428" cy="5040560"/>
          </a:xfrm>
        </p:grpSpPr>
        <p:graphicFrame>
          <p:nvGraphicFramePr>
            <p:cNvPr id="17" name="Diagram 16"/>
            <p:cNvGraphicFramePr/>
            <p:nvPr/>
          </p:nvGraphicFramePr>
          <p:xfrm>
            <a:off x="285601" y="1069172"/>
            <a:ext cx="8576518" cy="504056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8" name="Rectangle 2"/>
            <p:cNvSpPr>
              <a:spLocks noChangeArrowheads="1"/>
            </p:cNvSpPr>
            <p:nvPr/>
          </p:nvSpPr>
          <p:spPr bwMode="auto">
            <a:xfrm>
              <a:off x="1344114" y="1450084"/>
              <a:ext cx="1961796" cy="478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sz="1867" b="1" dirty="0" err="1">
                  <a:latin typeface="Arial" pitchFamily="34" charset="0"/>
                  <a:cs typeface="Arial" pitchFamily="34" charset="0"/>
                </a:rPr>
                <a:t>Aspek</a:t>
              </a:r>
              <a:r>
                <a:rPr lang="en-US" sz="1867" b="1" dirty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867" b="1" dirty="0" err="1">
                  <a:latin typeface="Arial" pitchFamily="34" charset="0"/>
                  <a:cs typeface="Arial" pitchFamily="34" charset="0"/>
                </a:rPr>
                <a:t>Ekonomi</a:t>
              </a:r>
              <a:r>
                <a:rPr lang="en-US" sz="1867" b="1" dirty="0">
                  <a:latin typeface="Arial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21" name="Rectangle 4"/>
            <p:cNvSpPr>
              <a:spLocks noChangeArrowheads="1"/>
            </p:cNvSpPr>
            <p:nvPr/>
          </p:nvSpPr>
          <p:spPr bwMode="auto">
            <a:xfrm>
              <a:off x="4139952" y="1450084"/>
              <a:ext cx="1254557" cy="478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sz="1867" b="1">
                  <a:latin typeface="Arial" pitchFamily="34" charset="0"/>
                  <a:cs typeface="Arial" pitchFamily="34" charset="0"/>
                </a:rPr>
                <a:t>Aspek Sosial</a:t>
              </a:r>
            </a:p>
          </p:txBody>
        </p:sp>
        <p:sp>
          <p:nvSpPr>
            <p:cNvPr id="22" name="Rectangle 5"/>
            <p:cNvSpPr>
              <a:spLocks noChangeArrowheads="1"/>
            </p:cNvSpPr>
            <p:nvPr/>
          </p:nvSpPr>
          <p:spPr bwMode="auto">
            <a:xfrm>
              <a:off x="6967456" y="1271305"/>
              <a:ext cx="2207573" cy="841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sz="1867" b="1">
                  <a:latin typeface="Arial" pitchFamily="34" charset="0"/>
                  <a:cs typeface="Arial" pitchFamily="34" charset="0"/>
                </a:rPr>
                <a:t>Aspek Lingkungan Hidup 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48835" y="1876384"/>
            <a:ext cx="11872383" cy="37965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867" dirty="0" err="1"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Memperhatikan</a:t>
            </a:r>
            <a:r>
              <a:rPr lang="en-US" sz="1867" dirty="0"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aspek</a:t>
            </a:r>
            <a:r>
              <a:rPr lang="en-US" sz="1867" dirty="0"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ekonomi</a:t>
            </a:r>
            <a:r>
              <a:rPr lang="en-US" sz="1867" dirty="0"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, </a:t>
            </a:r>
            <a:r>
              <a:rPr lang="en-US" sz="1867" dirty="0" err="1"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sosial</a:t>
            </a:r>
            <a:r>
              <a:rPr lang="en-US" sz="1867" dirty="0"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 dan </a:t>
            </a:r>
            <a:r>
              <a:rPr lang="en-US" sz="1867" dirty="0" err="1"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lingkungan</a:t>
            </a:r>
            <a:r>
              <a:rPr lang="en-US" sz="1867" dirty="0"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hidup</a:t>
            </a:r>
            <a:endParaRPr lang="en-US" sz="1867" dirty="0">
              <a:latin typeface="Arial" pitchFamily="34" charset="0"/>
              <a:ea typeface="Tahoma" panose="020B0604030504040204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406400" y="101602"/>
            <a:ext cx="89408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32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KEBIJAKAN PBJ</a:t>
            </a:r>
          </a:p>
        </p:txBody>
      </p:sp>
      <p:grpSp>
        <p:nvGrpSpPr>
          <p:cNvPr id="2" name="Group 65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1625600" y="990601"/>
            <a:ext cx="94488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3200" b="1" dirty="0">
                <a:latin typeface="Arial" pitchFamily="34" charset="0"/>
                <a:cs typeface="Arial" pitchFamily="34" charset="0"/>
              </a:rPr>
              <a:t>9)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Melaksanakan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Pengadaan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>
                <a:latin typeface="Arial" pitchFamily="34" charset="0"/>
                <a:cs typeface="Arial" pitchFamily="34" charset="0"/>
              </a:rPr>
              <a:t>Berkelanjutan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(3/3)</a:t>
            </a:r>
            <a:r>
              <a:rPr lang="en-US" sz="3200" b="1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grpSp>
        <p:nvGrpSpPr>
          <p:cNvPr id="3" name="Group 25"/>
          <p:cNvGrpSpPr/>
          <p:nvPr/>
        </p:nvGrpSpPr>
        <p:grpSpPr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27" name="Rounded Rectangle 2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9945120" y="6025935"/>
            <a:ext cx="2404533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ctr" defTabSz="1219170">
              <a:spcBef>
                <a:spcPct val="0"/>
              </a:spcBef>
              <a:defRPr/>
            </a:pPr>
            <a:r>
              <a:rPr lang="en-US" sz="1600" dirty="0" err="1">
                <a:latin typeface="Arial" pitchFamily="34" charset="0"/>
                <a:ea typeface="+mj-ea"/>
                <a:cs typeface="Arial" pitchFamily="34" charset="0"/>
              </a:rPr>
              <a:t>Pasal</a:t>
            </a:r>
            <a:r>
              <a:rPr lang="en-US" sz="1600" dirty="0">
                <a:latin typeface="Arial" pitchFamily="34" charset="0"/>
                <a:ea typeface="+mj-ea"/>
                <a:cs typeface="Arial" pitchFamily="34" charset="0"/>
              </a:rPr>
              <a:t>  68  </a:t>
            </a:r>
            <a:r>
              <a:rPr lang="en-US" sz="1600" dirty="0" err="1">
                <a:latin typeface="Arial" pitchFamily="34" charset="0"/>
                <a:ea typeface="+mj-ea"/>
                <a:cs typeface="Arial" pitchFamily="34" charset="0"/>
              </a:rPr>
              <a:t>ayat</a:t>
            </a:r>
            <a:r>
              <a:rPr lang="en-US" sz="1600" dirty="0">
                <a:latin typeface="Arial" pitchFamily="34" charset="0"/>
                <a:ea typeface="+mj-ea"/>
                <a:cs typeface="Arial" pitchFamily="34" charset="0"/>
              </a:rPr>
              <a:t> 1</a:t>
            </a:r>
          </a:p>
        </p:txBody>
      </p:sp>
      <p:sp>
        <p:nvSpPr>
          <p:cNvPr id="16" name="Rectangle 7"/>
          <p:cNvSpPr>
            <a:spLocks noGrp="1" noChangeArrowheads="1"/>
          </p:cNvSpPr>
          <p:nvPr>
            <p:ph type="title"/>
          </p:nvPr>
        </p:nvSpPr>
        <p:spPr>
          <a:xfrm>
            <a:off x="203201" y="1600201"/>
            <a:ext cx="4980516" cy="527049"/>
          </a:xfrm>
        </p:spPr>
        <p:txBody>
          <a:bodyPr>
            <a:normAutofit/>
          </a:bodyPr>
          <a:lstStyle/>
          <a:p>
            <a:pPr marL="14817"/>
            <a:r>
              <a:rPr lang="en-US" sz="2400" dirty="0" err="1">
                <a:cs typeface="Tahoma" panose="020B0604030504040204" pitchFamily="34" charset="0"/>
              </a:rPr>
              <a:t>Pelaksanaan</a:t>
            </a:r>
            <a:r>
              <a:rPr lang="en-US" sz="2400" dirty="0">
                <a:cs typeface="Tahoma" panose="020B0604030504040204" pitchFamily="34" charset="0"/>
              </a:rPr>
              <a:t> </a:t>
            </a:r>
            <a:r>
              <a:rPr lang="en-US" sz="2400" dirty="0" err="1">
                <a:cs typeface="Tahoma" panose="020B0604030504040204" pitchFamily="34" charset="0"/>
              </a:rPr>
              <a:t>Pengadaan</a:t>
            </a:r>
            <a:r>
              <a:rPr lang="en-US" sz="2400" dirty="0">
                <a:cs typeface="Tahoma" panose="020B0604030504040204" pitchFamily="34" charset="0"/>
              </a:rPr>
              <a:t> </a:t>
            </a:r>
            <a:r>
              <a:rPr lang="en-US" sz="2400" dirty="0" err="1">
                <a:cs typeface="Tahoma" panose="020B0604030504040204" pitchFamily="34" charset="0"/>
              </a:rPr>
              <a:t>Berkelanjutan</a:t>
            </a:r>
            <a:endParaRPr lang="ru-RU" sz="2400" dirty="0">
              <a:cs typeface="Tahoma" panose="020B0604030504040204" pitchFamily="34" charset="0"/>
            </a:endParaRPr>
          </a:p>
        </p:txBody>
      </p:sp>
      <p:graphicFrame>
        <p:nvGraphicFramePr>
          <p:cNvPr id="17" name="Diagram 16"/>
          <p:cNvGraphicFramePr/>
          <p:nvPr/>
        </p:nvGraphicFramePr>
        <p:xfrm>
          <a:off x="-83560" y="1803401"/>
          <a:ext cx="9227560" cy="4744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Rectangle 17"/>
          <p:cNvSpPr/>
          <p:nvPr/>
        </p:nvSpPr>
        <p:spPr>
          <a:xfrm>
            <a:off x="4745568" y="2514601"/>
            <a:ext cx="50820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189" indent="-457189">
              <a:defRPr/>
            </a:pPr>
            <a:r>
              <a:rPr lang="en-US" sz="2400" dirty="0" err="1">
                <a:solidFill>
                  <a:srgbClr val="000000"/>
                </a:solidFill>
                <a:latin typeface="+mj-lt"/>
              </a:rPr>
              <a:t>Merencanakan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+mj-lt"/>
              </a:rPr>
              <a:t>dan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+mj-lt"/>
              </a:rPr>
              <a:t>menganggarkan</a:t>
            </a:r>
            <a:r>
              <a:rPr lang="id-ID" sz="2400" dirty="0">
                <a:solidFill>
                  <a:srgbClr val="000000"/>
                </a:solidFill>
                <a:latin typeface="+mj-lt"/>
              </a:rPr>
              <a:t> PBJ</a:t>
            </a:r>
            <a:endParaRPr lang="en-US" sz="24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84800" y="3835401"/>
            <a:ext cx="5528733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rgbClr val="000000"/>
                </a:solidFill>
                <a:latin typeface="+mj-lt"/>
              </a:rPr>
              <a:t>Spesifikasi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+mj-lt"/>
              </a:rPr>
              <a:t>teknis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/KAK </a:t>
            </a:r>
            <a:r>
              <a:rPr lang="en-US" sz="2400" dirty="0" err="1">
                <a:solidFill>
                  <a:srgbClr val="000000"/>
                </a:solidFill>
                <a:latin typeface="+mj-lt"/>
              </a:rPr>
              <a:t>dan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sv-SE" sz="2400" dirty="0">
                <a:solidFill>
                  <a:srgbClr val="000000"/>
                </a:solidFill>
                <a:latin typeface="+mj-lt"/>
              </a:rPr>
              <a:t>rancangan  kontrak</a:t>
            </a:r>
            <a:r>
              <a:rPr lang="id-ID" sz="2400" dirty="0">
                <a:solidFill>
                  <a:srgbClr val="000000"/>
                </a:solidFill>
                <a:latin typeface="+mj-lt"/>
              </a:rPr>
              <a:t> dalam PBJ</a:t>
            </a:r>
            <a:endParaRPr lang="sv-SE" sz="24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75201" y="5562601"/>
            <a:ext cx="27325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189" indent="-457189">
              <a:defRPr/>
            </a:pPr>
            <a:r>
              <a:rPr lang="en-US" sz="2400" dirty="0" err="1">
                <a:solidFill>
                  <a:srgbClr val="000000"/>
                </a:solidFill>
                <a:latin typeface="+mj-lt"/>
              </a:rPr>
              <a:t>Dokumen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+mj-lt"/>
              </a:rPr>
              <a:t>Pemilihan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 </a:t>
            </a:r>
            <a:endParaRPr lang="en-US" sz="2400" dirty="0">
              <a:latin typeface="+mj-lt"/>
            </a:endParaRPr>
          </a:p>
        </p:txBody>
      </p:sp>
      <p:pic>
        <p:nvPicPr>
          <p:cNvPr id="23" name="Picture 8" descr="https://png.kisspng.com/sh/f9f1c06a576fd841fc4fec63a8325600/L4Dxd3E5UME5OGU1SZHrc4eye7r6kCBvb154jeV9YXnxcbPzhb1kcaVAReVAc4TkebBogvltcaVARdDqdIX1cb20hf53caN0ht9uboSwRbLqUcAyP2RqfqlvYUCxSIW6V8k0QWg2TaQ7NUm7QoaCWcgyNqFzf3==/kisspng-sustainable-city-sustainability-natural-environment-5ac10173ef7fa0.84379397152259825998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2921001"/>
            <a:ext cx="2772833" cy="2652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406400" y="101602"/>
            <a:ext cx="89408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3200" b="1" dirty="0">
                <a:latin typeface="Arial" pitchFamily="34" charset="0"/>
                <a:ea typeface="+mj-ea"/>
                <a:cs typeface="Arial" pitchFamily="34" charset="0"/>
              </a:rPr>
              <a:t>PRINSIP PBJ</a:t>
            </a:r>
          </a:p>
        </p:txBody>
      </p:sp>
      <p:grpSp>
        <p:nvGrpSpPr>
          <p:cNvPr id="2" name="Group 65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27" name="Rounded Rectangle 2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9990667" y="5994402"/>
            <a:ext cx="2404533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ctr" defTabSz="1219170">
              <a:spcBef>
                <a:spcPct val="0"/>
              </a:spcBef>
              <a:defRPr/>
            </a:pPr>
            <a:r>
              <a:rPr lang="en-US" sz="1600" dirty="0" err="1">
                <a:latin typeface="Arial" pitchFamily="34" charset="0"/>
                <a:ea typeface="+mj-ea"/>
                <a:cs typeface="Arial" pitchFamily="34" charset="0"/>
              </a:rPr>
              <a:t>Pasal</a:t>
            </a:r>
            <a:r>
              <a:rPr lang="en-US" sz="1600" dirty="0">
                <a:latin typeface="Arial" pitchFamily="34" charset="0"/>
                <a:ea typeface="+mj-ea"/>
                <a:cs typeface="Arial" pitchFamily="34" charset="0"/>
              </a:rPr>
              <a:t>  6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625600" y="990601"/>
            <a:ext cx="8737600" cy="5313308"/>
            <a:chOff x="1066800" y="796569"/>
            <a:chExt cx="5943599" cy="3603981"/>
          </a:xfrm>
        </p:grpSpPr>
        <p:graphicFrame>
          <p:nvGraphicFramePr>
            <p:cNvPr id="24" name="Diagram 23"/>
            <p:cNvGraphicFramePr/>
            <p:nvPr/>
          </p:nvGraphicFramePr>
          <p:xfrm>
            <a:off x="1066800" y="796569"/>
            <a:ext cx="5943599" cy="360398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25" name="Picture 1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8001" y="1022349"/>
              <a:ext cx="609599" cy="610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9101" y="1023749"/>
              <a:ext cx="596899" cy="5956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2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9425" y="1919288"/>
              <a:ext cx="612775" cy="612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2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2782" y="1936750"/>
              <a:ext cx="550518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2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1001" y="2724151"/>
              <a:ext cx="685800" cy="685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1" y="2774951"/>
              <a:ext cx="609599" cy="609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26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4501" y="3665234"/>
              <a:ext cx="609600" cy="608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406400" y="101602"/>
            <a:ext cx="55880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3200" b="1" dirty="0">
                <a:latin typeface="Arial" pitchFamily="34" charset="0"/>
                <a:ea typeface="+mj-ea"/>
                <a:cs typeface="Arial" pitchFamily="34" charset="0"/>
              </a:rPr>
              <a:t>RUANG LINGKUP PBJP</a:t>
            </a:r>
          </a:p>
        </p:txBody>
      </p:sp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grpSp>
        <p:nvGrpSpPr>
          <p:cNvPr id="2" name="Group 5"/>
          <p:cNvGrpSpPr/>
          <p:nvPr/>
        </p:nvGrpSpPr>
        <p:grpSpPr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7" name="Rounded Rectangle 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" name="Group 37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39" name="Rounded Rectangle 38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81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10634133" y="5994402"/>
            <a:ext cx="11176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ctr" defTabSz="1219170">
              <a:spcBef>
                <a:spcPct val="0"/>
              </a:spcBef>
              <a:defRPr/>
            </a:pPr>
            <a:r>
              <a:rPr lang="en-US" sz="1600" dirty="0" err="1">
                <a:latin typeface="Arial" pitchFamily="34" charset="0"/>
                <a:ea typeface="+mj-ea"/>
                <a:cs typeface="Arial" pitchFamily="34" charset="0"/>
              </a:rPr>
              <a:t>Pasal</a:t>
            </a:r>
            <a:r>
              <a:rPr lang="en-US" sz="1600" dirty="0">
                <a:latin typeface="Arial" pitchFamily="34" charset="0"/>
                <a:ea typeface="+mj-ea"/>
                <a:cs typeface="Arial" pitchFamily="34" charset="0"/>
              </a:rPr>
              <a:t> 4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1016000" y="2108201"/>
          <a:ext cx="10160000" cy="33773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19200">
                <a:tc>
                  <a:txBody>
                    <a:bodyPr/>
                    <a:lstStyle/>
                    <a:p>
                      <a:pPr marL="1320800" lvl="0" indent="0" algn="just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>
                          <a:solidFill>
                            <a:sysClr val="window" lastClr="FFFFFF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Institusi</a:t>
                      </a:r>
                      <a:r>
                        <a:rPr lang="en-US" sz="2400" b="1" dirty="0">
                          <a:solidFill>
                            <a:sysClr val="window" lastClr="FFFFFF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id-ID" sz="2400" b="1" dirty="0">
                          <a:solidFill>
                            <a:sysClr val="window" lastClr="FFFFFF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Pengguna </a:t>
                      </a:r>
                    </a:p>
                    <a:p>
                      <a:pPr marL="1320800" lvl="0" indent="0" algn="just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id-ID" sz="2400" b="1" dirty="0">
                          <a:solidFill>
                            <a:sysClr val="window" lastClr="FFFFFF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Barang/Jasa</a:t>
                      </a:r>
                      <a:endParaRPr lang="en-US" sz="2400" b="1" dirty="0">
                        <a:solidFill>
                          <a:sysClr val="window" lastClr="FFFFFF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  <a:p>
                      <a:pPr lvl="0" algn="just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endParaRPr lang="id-ID" sz="2400" b="1" dirty="0">
                        <a:solidFill>
                          <a:sysClr val="window" lastClr="FFFFFF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121920" marR="121920" marT="60960" marB="6096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2400" b="1" dirty="0">
                          <a:solidFill>
                            <a:sysClr val="window" lastClr="FFFFFF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Anggaran belanja</a:t>
                      </a:r>
                      <a:br>
                        <a:rPr lang="en-US" sz="2400" b="1" dirty="0">
                          <a:solidFill>
                            <a:sysClr val="window" lastClr="FFFFFF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</a:br>
                      <a:r>
                        <a:rPr lang="id-ID" sz="2400" b="1" dirty="0">
                          <a:solidFill>
                            <a:sysClr val="window" lastClr="FFFFFF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yang digunakan</a:t>
                      </a:r>
                    </a:p>
                  </a:txBody>
                  <a:tcPr marL="121920" marR="121920" marT="60960" marB="60960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8124">
                <a:tc>
                  <a:txBody>
                    <a:bodyPr/>
                    <a:lstStyle/>
                    <a:p>
                      <a:pPr marL="177800" lvl="0" indent="-177800" algn="just">
                        <a:buChar char="•"/>
                      </a:pPr>
                      <a:r>
                        <a:rPr lang="id-ID" sz="2400" dirty="0">
                          <a:solidFill>
                            <a:sysClr val="windowText" lastClr="000000">
                              <a:hueOff val="0"/>
                              <a:satOff val="0"/>
                              <a:lumOff val="0"/>
                              <a:alphaOff val="0"/>
                            </a:sys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Kement</a:t>
                      </a:r>
                      <a:r>
                        <a:rPr lang="en-US" sz="2400" dirty="0">
                          <a:solidFill>
                            <a:sysClr val="windowText" lastClr="000000">
                              <a:hueOff val="0"/>
                              <a:satOff val="0"/>
                              <a:lumOff val="0"/>
                              <a:alphaOff val="0"/>
                            </a:sys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e</a:t>
                      </a:r>
                      <a:r>
                        <a:rPr lang="id-ID" sz="2400" dirty="0">
                          <a:solidFill>
                            <a:sysClr val="windowText" lastClr="000000">
                              <a:hueOff val="0"/>
                              <a:satOff val="0"/>
                              <a:lumOff val="0"/>
                              <a:alphaOff val="0"/>
                            </a:sys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rian</a:t>
                      </a:r>
                    </a:p>
                    <a:p>
                      <a:pPr marL="177800" lvl="0" indent="-177800" algn="just">
                        <a:buChar char="•"/>
                      </a:pPr>
                      <a:r>
                        <a:rPr lang="id-ID" sz="2400" dirty="0">
                          <a:solidFill>
                            <a:sysClr val="windowText" lastClr="000000">
                              <a:hueOff val="0"/>
                              <a:satOff val="0"/>
                              <a:lumOff val="0"/>
                              <a:alphaOff val="0"/>
                            </a:sys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Lembaga</a:t>
                      </a:r>
                    </a:p>
                    <a:p>
                      <a:pPr marL="177800" lvl="0" indent="-177800" algn="just">
                        <a:buChar char="•"/>
                      </a:pPr>
                      <a:r>
                        <a:rPr lang="id-ID" sz="2400" dirty="0">
                          <a:solidFill>
                            <a:sysClr val="windowText" lastClr="000000">
                              <a:hueOff val="0"/>
                              <a:satOff val="0"/>
                              <a:lumOff val="0"/>
                              <a:alphaOff val="0"/>
                            </a:sys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Perangkat Daerah</a:t>
                      </a:r>
                    </a:p>
                    <a:p>
                      <a:pPr algn="just"/>
                      <a:endParaRPr lang="en-US" sz="2400" dirty="0"/>
                    </a:p>
                  </a:txBody>
                  <a:tcPr marL="121920" marR="121920" marT="60960" marB="6096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lvl="0" indent="-228600" algn="just">
                        <a:buChar char="•"/>
                      </a:pPr>
                      <a:r>
                        <a:rPr lang="en-US" sz="2400" b="0" i="0" u="none" dirty="0">
                          <a:solidFill>
                            <a:sysClr val="windowText" lastClr="000000">
                              <a:hueOff val="0"/>
                              <a:satOff val="0"/>
                              <a:lumOff val="0"/>
                              <a:alphaOff val="0"/>
                            </a:sys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APBN/APBD</a:t>
                      </a:r>
                      <a:endParaRPr lang="id-ID" sz="2400" dirty="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  <a:p>
                      <a:pPr marL="228600" lvl="0" indent="-228600" algn="just">
                        <a:buChar char="•"/>
                      </a:pPr>
                      <a:r>
                        <a:rPr lang="en-US" sz="2400" b="0" i="0" u="none" dirty="0" err="1">
                          <a:solidFill>
                            <a:sysClr val="windowText" lastClr="000000">
                              <a:hueOff val="0"/>
                              <a:satOff val="0"/>
                              <a:lumOff val="0"/>
                              <a:alphaOff val="0"/>
                            </a:sys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Pinjaman</a:t>
                      </a:r>
                      <a:r>
                        <a:rPr lang="en-US" sz="2400" b="0" i="0" u="none" dirty="0">
                          <a:solidFill>
                            <a:sysClr val="windowText" lastClr="000000">
                              <a:hueOff val="0"/>
                              <a:satOff val="0"/>
                              <a:lumOff val="0"/>
                              <a:alphaOff val="0"/>
                            </a:sys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DN </a:t>
                      </a:r>
                      <a:r>
                        <a:rPr lang="en-US" sz="2400" b="0" i="0" u="none" dirty="0" err="1">
                          <a:solidFill>
                            <a:sysClr val="windowText" lastClr="000000">
                              <a:hueOff val="0"/>
                              <a:satOff val="0"/>
                              <a:lumOff val="0"/>
                              <a:alphaOff val="0"/>
                            </a:sys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dan</a:t>
                      </a:r>
                      <a:r>
                        <a:rPr lang="en-US" sz="2400" b="0" i="0" u="none" dirty="0">
                          <a:solidFill>
                            <a:sysClr val="windowText" lastClr="000000">
                              <a:hueOff val="0"/>
                              <a:satOff val="0"/>
                              <a:lumOff val="0"/>
                              <a:alphaOff val="0"/>
                            </a:sys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/</a:t>
                      </a:r>
                      <a:r>
                        <a:rPr lang="en-US" sz="2400" b="0" i="0" u="none" dirty="0" err="1">
                          <a:solidFill>
                            <a:sysClr val="windowText" lastClr="000000">
                              <a:hueOff val="0"/>
                              <a:satOff val="0"/>
                              <a:lumOff val="0"/>
                              <a:alphaOff val="0"/>
                            </a:sys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atau</a:t>
                      </a:r>
                      <a:r>
                        <a:rPr lang="en-US" sz="2400" b="0" i="0" u="none" dirty="0">
                          <a:solidFill>
                            <a:sysClr val="windowText" lastClr="000000">
                              <a:hueOff val="0"/>
                              <a:satOff val="0"/>
                              <a:lumOff val="0"/>
                              <a:alphaOff val="0"/>
                            </a:sys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en-US" sz="2400" b="0" i="0" u="none" dirty="0" err="1">
                          <a:solidFill>
                            <a:sysClr val="windowText" lastClr="000000">
                              <a:hueOff val="0"/>
                              <a:satOff val="0"/>
                              <a:lumOff val="0"/>
                              <a:alphaOff val="0"/>
                            </a:sys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hibah</a:t>
                      </a:r>
                      <a:r>
                        <a:rPr lang="en-US" sz="2400" b="0" i="0" u="none" dirty="0">
                          <a:solidFill>
                            <a:sysClr val="windowText" lastClr="000000">
                              <a:hueOff val="0"/>
                              <a:satOff val="0"/>
                              <a:lumOff val="0"/>
                              <a:alphaOff val="0"/>
                            </a:sys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DN yang </a:t>
                      </a:r>
                      <a:r>
                        <a:rPr lang="en-US" sz="2400" b="0" i="0" u="none" dirty="0" err="1">
                          <a:solidFill>
                            <a:sysClr val="windowText" lastClr="000000">
                              <a:hueOff val="0"/>
                              <a:satOff val="0"/>
                              <a:lumOff val="0"/>
                              <a:alphaOff val="0"/>
                            </a:sys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diterima</a:t>
                      </a:r>
                      <a:r>
                        <a:rPr lang="en-US" sz="2400" b="0" i="0" u="none" dirty="0">
                          <a:solidFill>
                            <a:sysClr val="windowText" lastClr="000000">
                              <a:hueOff val="0"/>
                              <a:satOff val="0"/>
                              <a:lumOff val="0"/>
                              <a:alphaOff val="0"/>
                            </a:sys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en-US" sz="2400" b="0" i="0" u="none" dirty="0" err="1">
                          <a:solidFill>
                            <a:sysClr val="windowText" lastClr="000000">
                              <a:hueOff val="0"/>
                              <a:satOff val="0"/>
                              <a:lumOff val="0"/>
                              <a:alphaOff val="0"/>
                            </a:sys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Pemerintah</a:t>
                      </a:r>
                      <a:r>
                        <a:rPr lang="en-US" sz="2400" b="0" i="0" u="none" dirty="0">
                          <a:solidFill>
                            <a:sysClr val="windowText" lastClr="000000">
                              <a:hueOff val="0"/>
                              <a:satOff val="0"/>
                              <a:lumOff val="0"/>
                              <a:alphaOff val="0"/>
                            </a:sys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/</a:t>
                      </a:r>
                      <a:r>
                        <a:rPr lang="en-US" sz="2400" b="0" i="0" u="none" dirty="0" err="1">
                          <a:solidFill>
                            <a:sysClr val="windowText" lastClr="000000">
                              <a:hueOff val="0"/>
                              <a:satOff val="0"/>
                              <a:lumOff val="0"/>
                              <a:alphaOff val="0"/>
                            </a:sys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Pemda</a:t>
                      </a:r>
                      <a:endParaRPr lang="id-ID" sz="2400" dirty="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  <a:p>
                      <a:pPr marL="228600" lvl="0" indent="-228600" algn="just">
                        <a:buChar char="•"/>
                      </a:pPr>
                      <a:r>
                        <a:rPr lang="en-US" sz="2400" b="0" i="0" u="none" dirty="0" err="1">
                          <a:solidFill>
                            <a:sysClr val="windowText" lastClr="000000">
                              <a:hueOff val="0"/>
                              <a:satOff val="0"/>
                              <a:lumOff val="0"/>
                              <a:alphaOff val="0"/>
                            </a:sys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Pinjaman</a:t>
                      </a:r>
                      <a:r>
                        <a:rPr lang="en-US" sz="2400" b="0" i="0" u="none" dirty="0">
                          <a:solidFill>
                            <a:sysClr val="windowText" lastClr="000000">
                              <a:hueOff val="0"/>
                              <a:satOff val="0"/>
                              <a:lumOff val="0"/>
                              <a:alphaOff val="0"/>
                            </a:sys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LN </a:t>
                      </a:r>
                      <a:r>
                        <a:rPr lang="en-US" sz="2400" b="0" i="0" u="none" dirty="0" err="1">
                          <a:solidFill>
                            <a:sysClr val="windowText" lastClr="000000">
                              <a:hueOff val="0"/>
                              <a:satOff val="0"/>
                              <a:lumOff val="0"/>
                              <a:alphaOff val="0"/>
                            </a:sys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atau</a:t>
                      </a:r>
                      <a:r>
                        <a:rPr lang="en-US" sz="2400" b="0" i="0" u="none" dirty="0">
                          <a:solidFill>
                            <a:sysClr val="windowText" lastClr="000000">
                              <a:hueOff val="0"/>
                              <a:satOff val="0"/>
                              <a:lumOff val="0"/>
                              <a:alphaOff val="0"/>
                            </a:sys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en-US" sz="2400" b="0" i="0" u="none" dirty="0" err="1">
                          <a:solidFill>
                            <a:sysClr val="windowText" lastClr="000000">
                              <a:hueOff val="0"/>
                              <a:satOff val="0"/>
                              <a:lumOff val="0"/>
                              <a:alphaOff val="0"/>
                            </a:sys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hibah</a:t>
                      </a:r>
                      <a:r>
                        <a:rPr lang="en-US" sz="2400" b="0" i="0" u="none" dirty="0">
                          <a:solidFill>
                            <a:sysClr val="windowText" lastClr="000000">
                              <a:hueOff val="0"/>
                              <a:satOff val="0"/>
                              <a:lumOff val="0"/>
                              <a:alphaOff val="0"/>
                            </a:sysClr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LN</a:t>
                      </a:r>
                      <a:endParaRPr lang="id-ID" sz="2400" dirty="0">
                        <a:solidFill>
                          <a:sysClr val="windowText" lastClr="000000">
                            <a:hueOff val="0"/>
                            <a:satOff val="0"/>
                            <a:lumOff val="0"/>
                            <a:alphaOff val="0"/>
                          </a:sysClr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  <a:p>
                      <a:pPr algn="just"/>
                      <a:endParaRPr lang="en-US" sz="2400" dirty="0"/>
                    </a:p>
                  </a:txBody>
                  <a:tcPr marL="121920" marR="121920" marT="60960" marB="6096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" name="Picture 13">
            <a:extLst>
              <a:ext uri="{FF2B5EF4-FFF2-40B4-BE49-F238E27FC236}">
                <a16:creationId xmlns:a16="http://schemas.microsoft.com/office/drawing/2014/main" id="{31A95566-5A0D-4E0F-BD23-9A1666F8AC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534" y="1600200"/>
            <a:ext cx="2160173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roup 12">
            <a:extLst>
              <a:ext uri="{FF2B5EF4-FFF2-40B4-BE49-F238E27FC236}">
                <a16:creationId xmlns:a16="http://schemas.microsoft.com/office/drawing/2014/main" id="{458CF7E2-F831-4C37-9945-901D514FB6F8}"/>
              </a:ext>
            </a:extLst>
          </p:cNvPr>
          <p:cNvGrpSpPr>
            <a:grpSpLocks/>
          </p:cNvGrpSpPr>
          <p:nvPr/>
        </p:nvGrpSpPr>
        <p:grpSpPr bwMode="auto">
          <a:xfrm>
            <a:off x="480291" y="1455497"/>
            <a:ext cx="1835149" cy="1625600"/>
            <a:chOff x="683568" y="2564904"/>
            <a:chExt cx="1211731" cy="934227"/>
          </a:xfrm>
        </p:grpSpPr>
        <p:grpSp>
          <p:nvGrpSpPr>
            <p:cNvPr id="15" name="Group 10">
              <a:extLst>
                <a:ext uri="{FF2B5EF4-FFF2-40B4-BE49-F238E27FC236}">
                  <a16:creationId xmlns:a16="http://schemas.microsoft.com/office/drawing/2014/main" id="{48D3DAF6-E460-4202-9925-3B6A5F98CD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568" y="2564904"/>
              <a:ext cx="1211731" cy="934227"/>
              <a:chOff x="-1383262" y="-397388"/>
              <a:chExt cx="8895104" cy="6858000"/>
            </a:xfrm>
          </p:grpSpPr>
          <p:pic>
            <p:nvPicPr>
              <p:cNvPr id="17" name="Picture 9">
                <a:extLst>
                  <a:ext uri="{FF2B5EF4-FFF2-40B4-BE49-F238E27FC236}">
                    <a16:creationId xmlns:a16="http://schemas.microsoft.com/office/drawing/2014/main" id="{30DC49A2-E408-45CF-B089-5318CDB69F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60439" y="-397388"/>
                <a:ext cx="6151403" cy="6858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" name="Picture 5">
                <a:extLst>
                  <a:ext uri="{FF2B5EF4-FFF2-40B4-BE49-F238E27FC236}">
                    <a16:creationId xmlns:a16="http://schemas.microsoft.com/office/drawing/2014/main" id="{5AE8FD74-F4AF-446F-B4E8-31791F2929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383262" y="1964239"/>
                <a:ext cx="5487401" cy="4496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6" name="Picture 11">
              <a:extLst>
                <a:ext uri="{FF2B5EF4-FFF2-40B4-BE49-F238E27FC236}">
                  <a16:creationId xmlns:a16="http://schemas.microsoft.com/office/drawing/2014/main" id="{462B9ABB-A19A-4949-9499-4327C3920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6774" y="2564904"/>
              <a:ext cx="239077" cy="260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406400" y="-25400"/>
            <a:ext cx="89408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sz="3200" b="1" dirty="0">
                <a:latin typeface="Arial" pitchFamily="34" charset="0"/>
                <a:cs typeface="Arial" pitchFamily="34" charset="0"/>
              </a:rPr>
              <a:t>ETIKA PENGADAAN DALAM PBJ</a:t>
            </a:r>
          </a:p>
        </p:txBody>
      </p:sp>
      <p:grpSp>
        <p:nvGrpSpPr>
          <p:cNvPr id="2" name="Group 65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27" name="Rounded Rectangle 2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9990667" y="5994402"/>
            <a:ext cx="2404533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ctr" defTabSz="1219170">
              <a:spcBef>
                <a:spcPct val="0"/>
              </a:spcBef>
              <a:defRPr/>
            </a:pPr>
            <a:r>
              <a:rPr lang="en-US" sz="1600" dirty="0" err="1">
                <a:latin typeface="Arial" pitchFamily="34" charset="0"/>
                <a:ea typeface="+mj-ea"/>
                <a:cs typeface="Arial" pitchFamily="34" charset="0"/>
              </a:rPr>
              <a:t>Pasal</a:t>
            </a:r>
            <a:r>
              <a:rPr lang="en-US" sz="1600" dirty="0">
                <a:latin typeface="Arial" pitchFamily="34" charset="0"/>
                <a:ea typeface="+mj-ea"/>
                <a:cs typeface="Arial" pitchFamily="34" charset="0"/>
              </a:rPr>
              <a:t>  7</a:t>
            </a:r>
          </a:p>
        </p:txBody>
      </p:sp>
      <p:grpSp>
        <p:nvGrpSpPr>
          <p:cNvPr id="21" name="Group 11"/>
          <p:cNvGrpSpPr>
            <a:grpSpLocks/>
          </p:cNvGrpSpPr>
          <p:nvPr/>
        </p:nvGrpSpPr>
        <p:grpSpPr bwMode="auto">
          <a:xfrm>
            <a:off x="2133600" y="459827"/>
            <a:ext cx="7520189" cy="6299200"/>
            <a:chOff x="1422891" y="110157"/>
            <a:chExt cx="6884028" cy="6634690"/>
          </a:xfrm>
        </p:grpSpPr>
        <p:grpSp>
          <p:nvGrpSpPr>
            <p:cNvPr id="22" name="Group 14"/>
            <p:cNvGrpSpPr>
              <a:grpSpLocks/>
            </p:cNvGrpSpPr>
            <p:nvPr/>
          </p:nvGrpSpPr>
          <p:grpSpPr bwMode="auto">
            <a:xfrm>
              <a:off x="1679687" y="437301"/>
              <a:ext cx="6097135" cy="6088195"/>
              <a:chOff x="1643297" y="123825"/>
              <a:chExt cx="6097135" cy="6088195"/>
            </a:xfrm>
          </p:grpSpPr>
          <p:pic>
            <p:nvPicPr>
              <p:cNvPr id="44" name="Picture 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43297" y="123825"/>
                <a:ext cx="6097135" cy="60881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45" name="Group 10"/>
              <p:cNvGrpSpPr>
                <a:grpSpLocks/>
              </p:cNvGrpSpPr>
              <p:nvPr/>
            </p:nvGrpSpPr>
            <p:grpSpPr bwMode="auto">
              <a:xfrm>
                <a:off x="1725089" y="747669"/>
                <a:ext cx="5888305" cy="5004190"/>
                <a:chOff x="1725089" y="747669"/>
                <a:chExt cx="5888305" cy="5004190"/>
              </a:xfrm>
            </p:grpSpPr>
            <p:sp>
              <p:nvSpPr>
                <p:cNvPr id="46" name="Rectangle 2"/>
                <p:cNvSpPr/>
                <p:nvPr/>
              </p:nvSpPr>
              <p:spPr>
                <a:xfrm>
                  <a:off x="4711770" y="795568"/>
                  <a:ext cx="1765054" cy="564053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algn="ctr" defTabSz="948243">
                    <a:lnSpc>
                      <a:spcPct val="90000"/>
                    </a:lnSpc>
                    <a:spcAft>
                      <a:spcPct val="35000"/>
                    </a:spcAft>
                    <a:defRPr/>
                  </a:pPr>
                  <a:r>
                    <a:rPr lang="en-US" sz="1600" b="1" dirty="0" err="1">
                      <a:latin typeface="+mj-lt"/>
                      <a:cs typeface="Arial"/>
                    </a:rPr>
                    <a:t>Tertib</a:t>
                  </a:r>
                  <a:r>
                    <a:rPr lang="en-US" sz="1600" b="1" dirty="0">
                      <a:latin typeface="+mj-lt"/>
                      <a:cs typeface="Arial"/>
                    </a:rPr>
                    <a:t> &amp; </a:t>
                  </a:r>
                  <a:r>
                    <a:rPr lang="en-US" sz="1600" b="1" dirty="0" err="1">
                      <a:latin typeface="+mj-lt"/>
                      <a:cs typeface="Arial"/>
                    </a:rPr>
                    <a:t>Tanggung</a:t>
                  </a:r>
                  <a:r>
                    <a:rPr lang="en-US" sz="1600" b="1" dirty="0">
                      <a:latin typeface="+mj-lt"/>
                      <a:cs typeface="Arial"/>
                    </a:rPr>
                    <a:t> </a:t>
                  </a:r>
                  <a:r>
                    <a:rPr lang="en-US" sz="1600" b="1" dirty="0" err="1">
                      <a:latin typeface="+mj-lt"/>
                      <a:cs typeface="Arial"/>
                    </a:rPr>
                    <a:t>Jawab</a:t>
                  </a:r>
                  <a:endParaRPr lang="en-US" sz="1600" b="1" dirty="0">
                    <a:latin typeface="+mj-lt"/>
                    <a:cs typeface="Arial"/>
                  </a:endParaRPr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>
                  <a:off x="6073733" y="2116478"/>
                  <a:ext cx="1539661" cy="797454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algn="r" defTabSz="948243">
                    <a:lnSpc>
                      <a:spcPct val="90000"/>
                    </a:lnSpc>
                    <a:spcAft>
                      <a:spcPct val="35000"/>
                    </a:spcAft>
                    <a:defRPr/>
                  </a:pPr>
                  <a:r>
                    <a:rPr lang="en-US" sz="1600" b="1" dirty="0" err="1">
                      <a:solidFill>
                        <a:schemeClr val="bg1"/>
                      </a:solidFill>
                      <a:latin typeface="+mj-lt"/>
                      <a:cs typeface="Arial"/>
                    </a:rPr>
                    <a:t>Profesional</a:t>
                  </a:r>
                  <a:r>
                    <a:rPr lang="en-US" sz="1600" b="1" dirty="0">
                      <a:solidFill>
                        <a:schemeClr val="bg1"/>
                      </a:solidFill>
                      <a:latin typeface="+mj-lt"/>
                      <a:cs typeface="Arial"/>
                    </a:rPr>
                    <a:t>, </a:t>
                  </a:r>
                  <a:r>
                    <a:rPr lang="en-US" sz="1600" b="1" dirty="0" err="1">
                      <a:solidFill>
                        <a:schemeClr val="bg1"/>
                      </a:solidFill>
                      <a:latin typeface="+mj-lt"/>
                      <a:cs typeface="Arial"/>
                    </a:rPr>
                    <a:t>Mandiri</a:t>
                  </a:r>
                  <a:r>
                    <a:rPr lang="en-US" sz="1600" b="1" dirty="0">
                      <a:solidFill>
                        <a:schemeClr val="bg1"/>
                      </a:solidFill>
                      <a:latin typeface="+mj-lt"/>
                      <a:cs typeface="Arial"/>
                    </a:rPr>
                    <a:t> &amp; </a:t>
                  </a:r>
                  <a:r>
                    <a:rPr lang="en-US" sz="1600" b="1" dirty="0" err="1">
                      <a:solidFill>
                        <a:schemeClr val="bg1"/>
                      </a:solidFill>
                      <a:latin typeface="+mj-lt"/>
                      <a:cs typeface="Arial"/>
                    </a:rPr>
                    <a:t>Menjaga</a:t>
                  </a:r>
                  <a:r>
                    <a:rPr lang="en-US" sz="1600" b="1" dirty="0">
                      <a:solidFill>
                        <a:schemeClr val="bg1"/>
                      </a:solidFill>
                      <a:latin typeface="+mj-lt"/>
                      <a:cs typeface="Arial"/>
                    </a:rPr>
                    <a:t> </a:t>
                  </a:r>
                  <a:r>
                    <a:rPr lang="en-US" sz="1600" b="1" dirty="0" err="1">
                      <a:solidFill>
                        <a:schemeClr val="bg1"/>
                      </a:solidFill>
                      <a:latin typeface="+mj-lt"/>
                      <a:cs typeface="Arial"/>
                    </a:rPr>
                    <a:t>Rahasia</a:t>
                  </a:r>
                  <a:endParaRPr lang="en-US" sz="1600" b="1" dirty="0">
                    <a:solidFill>
                      <a:schemeClr val="bg1"/>
                    </a:solidFill>
                    <a:latin typeface="+mj-lt"/>
                    <a:cs typeface="Arial"/>
                  </a:endParaRPr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>
                  <a:off x="6167384" y="3867356"/>
                  <a:ext cx="1352361" cy="525288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algn="ctr" defTabSz="948243">
                    <a:lnSpc>
                      <a:spcPct val="90000"/>
                    </a:lnSpc>
                    <a:spcAft>
                      <a:spcPct val="35000"/>
                    </a:spcAft>
                    <a:defRPr/>
                  </a:pPr>
                  <a:r>
                    <a:rPr lang="en-US" sz="1467" b="1" dirty="0" err="1">
                      <a:solidFill>
                        <a:schemeClr val="bg1"/>
                      </a:solidFill>
                      <a:latin typeface="+mj-lt"/>
                      <a:cs typeface="Arial"/>
                    </a:rPr>
                    <a:t>Tidak</a:t>
                  </a:r>
                  <a:r>
                    <a:rPr lang="en-US" sz="1467" b="1" dirty="0">
                      <a:solidFill>
                        <a:schemeClr val="bg1"/>
                      </a:solidFill>
                      <a:latin typeface="+mj-lt"/>
                      <a:cs typeface="Arial"/>
                    </a:rPr>
                    <a:t> </a:t>
                  </a:r>
                  <a:r>
                    <a:rPr lang="en-US" sz="1467" b="1" dirty="0" err="1">
                      <a:solidFill>
                        <a:schemeClr val="bg1"/>
                      </a:solidFill>
                      <a:latin typeface="+mj-lt"/>
                      <a:cs typeface="Arial"/>
                    </a:rPr>
                    <a:t>saling</a:t>
                  </a:r>
                  <a:r>
                    <a:rPr lang="en-US" sz="1467" b="1" dirty="0">
                      <a:solidFill>
                        <a:schemeClr val="bg1"/>
                      </a:solidFill>
                      <a:latin typeface="+mj-lt"/>
                      <a:cs typeface="Arial"/>
                    </a:rPr>
                    <a:t> </a:t>
                  </a:r>
                  <a:r>
                    <a:rPr lang="en-US" sz="1467" b="1" dirty="0" err="1">
                      <a:solidFill>
                        <a:schemeClr val="bg1"/>
                      </a:solidFill>
                      <a:latin typeface="+mj-lt"/>
                      <a:cs typeface="Arial"/>
                    </a:rPr>
                    <a:t>mem-pengaruhi</a:t>
                  </a:r>
                  <a:endParaRPr lang="en-US" sz="1467" b="1" dirty="0">
                    <a:solidFill>
                      <a:schemeClr val="bg1"/>
                    </a:solidFill>
                    <a:latin typeface="+mj-lt"/>
                    <a:cs typeface="Arial"/>
                  </a:endParaRPr>
                </a:p>
              </p:txBody>
            </p:sp>
            <p:sp>
              <p:nvSpPr>
                <p:cNvPr id="49" name="Rectangle 48"/>
                <p:cNvSpPr/>
                <p:nvPr/>
              </p:nvSpPr>
              <p:spPr>
                <a:xfrm>
                  <a:off x="4727723" y="5142218"/>
                  <a:ext cx="1765054" cy="525288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algn="ctr" defTabSz="948243">
                    <a:lnSpc>
                      <a:spcPct val="90000"/>
                    </a:lnSpc>
                    <a:spcAft>
                      <a:spcPct val="35000"/>
                    </a:spcAft>
                    <a:defRPr/>
                  </a:pPr>
                  <a:r>
                    <a:rPr lang="en-US" sz="1467" b="1" dirty="0" err="1">
                      <a:solidFill>
                        <a:schemeClr val="bg1"/>
                      </a:solidFill>
                      <a:latin typeface="+mj-lt"/>
                      <a:cs typeface="Arial"/>
                    </a:rPr>
                    <a:t>Menerima</a:t>
                  </a:r>
                  <a:r>
                    <a:rPr lang="en-US" sz="1467" b="1" dirty="0">
                      <a:solidFill>
                        <a:schemeClr val="bg1"/>
                      </a:solidFill>
                      <a:latin typeface="+mj-lt"/>
                      <a:cs typeface="Arial"/>
                    </a:rPr>
                    <a:t> &amp; </a:t>
                  </a:r>
                  <a:r>
                    <a:rPr lang="en-US" sz="1467" b="1" dirty="0" err="1">
                      <a:solidFill>
                        <a:schemeClr val="bg1"/>
                      </a:solidFill>
                      <a:latin typeface="+mj-lt"/>
                      <a:cs typeface="Arial"/>
                    </a:rPr>
                    <a:t>tanggung</a:t>
                  </a:r>
                  <a:r>
                    <a:rPr lang="en-US" sz="1467" b="1" dirty="0">
                      <a:solidFill>
                        <a:schemeClr val="bg1"/>
                      </a:solidFill>
                      <a:latin typeface="+mj-lt"/>
                      <a:cs typeface="Arial"/>
                    </a:rPr>
                    <a:t> </a:t>
                  </a:r>
                  <a:r>
                    <a:rPr lang="en-US" sz="1467" b="1" dirty="0" err="1">
                      <a:solidFill>
                        <a:schemeClr val="bg1"/>
                      </a:solidFill>
                      <a:latin typeface="+mj-lt"/>
                      <a:cs typeface="Arial"/>
                    </a:rPr>
                    <a:t>jawab</a:t>
                  </a:r>
                  <a:endParaRPr lang="en-US" sz="1467" b="1" dirty="0">
                    <a:solidFill>
                      <a:schemeClr val="bg1"/>
                    </a:solidFill>
                    <a:latin typeface="+mj-lt"/>
                    <a:cs typeface="Arial"/>
                  </a:endParaRPr>
                </a:p>
              </p:txBody>
            </p:sp>
            <p:sp>
              <p:nvSpPr>
                <p:cNvPr id="50" name="Rectangle 49"/>
                <p:cNvSpPr/>
                <p:nvPr/>
              </p:nvSpPr>
              <p:spPr>
                <a:xfrm>
                  <a:off x="2979400" y="5226571"/>
                  <a:ext cx="1649181" cy="525288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algn="r" defTabSz="948243">
                    <a:lnSpc>
                      <a:spcPct val="90000"/>
                    </a:lnSpc>
                    <a:spcAft>
                      <a:spcPct val="35000"/>
                    </a:spcAft>
                    <a:defRPr/>
                  </a:pPr>
                  <a:r>
                    <a:rPr lang="en-US" sz="1467" b="1" dirty="0" err="1">
                      <a:solidFill>
                        <a:schemeClr val="bg1"/>
                      </a:solidFill>
                      <a:latin typeface="+mj-lt"/>
                      <a:cs typeface="Arial"/>
                    </a:rPr>
                    <a:t>Menghindari</a:t>
                  </a:r>
                  <a:r>
                    <a:rPr lang="en-US" sz="1467" b="1" dirty="0">
                      <a:solidFill>
                        <a:schemeClr val="bg1"/>
                      </a:solidFill>
                      <a:latin typeface="+mj-lt"/>
                      <a:cs typeface="Arial"/>
                    </a:rPr>
                    <a:t> </a:t>
                  </a:r>
                  <a:r>
                    <a:rPr lang="en-US" sz="1467" b="1" i="1" dirty="0">
                      <a:solidFill>
                        <a:schemeClr val="bg1"/>
                      </a:solidFill>
                      <a:latin typeface="+mj-lt"/>
                      <a:cs typeface="Arial"/>
                    </a:rPr>
                    <a:t>Conflict Of Interest</a:t>
                  </a:r>
                </a:p>
              </p:txBody>
            </p:sp>
            <p:sp>
              <p:nvSpPr>
                <p:cNvPr id="51" name="Rectangle 50"/>
                <p:cNvSpPr/>
                <p:nvPr/>
              </p:nvSpPr>
              <p:spPr>
                <a:xfrm>
                  <a:off x="2047519" y="3780080"/>
                  <a:ext cx="1571108" cy="116734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948243">
                    <a:lnSpc>
                      <a:spcPct val="90000"/>
                    </a:lnSpc>
                    <a:spcAft>
                      <a:spcPct val="35000"/>
                    </a:spcAft>
                    <a:defRPr/>
                  </a:pPr>
                  <a:r>
                    <a:rPr lang="id-ID" sz="1467" b="1" dirty="0">
                      <a:latin typeface="+mj-lt"/>
                      <a:cs typeface="Arial"/>
                    </a:rPr>
                    <a:t>Menghindari dan </a:t>
                  </a:r>
                  <a:r>
                    <a:rPr lang="en-US" sz="1467" b="1" dirty="0" err="1">
                      <a:latin typeface="+mj-lt"/>
                      <a:cs typeface="Arial"/>
                    </a:rPr>
                    <a:t>Mencegah</a:t>
                  </a:r>
                  <a:r>
                    <a:rPr lang="en-US" sz="1467" b="1" dirty="0">
                      <a:latin typeface="+mj-lt"/>
                      <a:cs typeface="Arial"/>
                    </a:rPr>
                    <a:t> </a:t>
                  </a:r>
                  <a:r>
                    <a:rPr lang="id-ID" sz="1467" b="1" dirty="0">
                      <a:latin typeface="+mj-lt"/>
                      <a:cs typeface="Arial"/>
                    </a:rPr>
                    <a:t>P</a:t>
                  </a:r>
                  <a:r>
                    <a:rPr lang="en-US" sz="1467" b="1" dirty="0" err="1">
                      <a:latin typeface="+mj-lt"/>
                      <a:cs typeface="Arial"/>
                    </a:rPr>
                    <a:t>emborosan</a:t>
                  </a:r>
                  <a:r>
                    <a:rPr lang="en-US" sz="1467" b="1" dirty="0">
                      <a:latin typeface="+mj-lt"/>
                      <a:cs typeface="Arial"/>
                    </a:rPr>
                    <a:t> dan </a:t>
                  </a:r>
                  <a:r>
                    <a:rPr lang="en-US" sz="1467" b="1" dirty="0" err="1">
                      <a:latin typeface="+mj-lt"/>
                      <a:cs typeface="Arial"/>
                    </a:rPr>
                    <a:t>Kebocoran</a:t>
                  </a:r>
                  <a:r>
                    <a:rPr lang="en-US" sz="1467" b="1" dirty="0">
                      <a:latin typeface="+mj-lt"/>
                      <a:cs typeface="Arial"/>
                    </a:rPr>
                    <a:t> Uang Negara</a:t>
                  </a:r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>
                  <a:off x="1725089" y="2060592"/>
                  <a:ext cx="1812671" cy="73930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948243">
                    <a:lnSpc>
                      <a:spcPct val="90000"/>
                    </a:lnSpc>
                    <a:spcAft>
                      <a:spcPct val="35000"/>
                    </a:spcAft>
                    <a:defRPr/>
                  </a:pPr>
                  <a:r>
                    <a:rPr lang="en-US" sz="1467" b="1" dirty="0" err="1">
                      <a:latin typeface="+mj-lt"/>
                      <a:cs typeface="Arial"/>
                    </a:rPr>
                    <a:t>Menghindari</a:t>
                  </a:r>
                  <a:r>
                    <a:rPr lang="id-ID" sz="1467" b="1" dirty="0">
                      <a:latin typeface="+mj-lt"/>
                      <a:cs typeface="Arial"/>
                    </a:rPr>
                    <a:t> dan mencegah</a:t>
                  </a:r>
                  <a:r>
                    <a:rPr lang="en-US" sz="1467" b="1" dirty="0">
                      <a:latin typeface="+mj-lt"/>
                      <a:cs typeface="Arial"/>
                    </a:rPr>
                    <a:t> </a:t>
                  </a:r>
                  <a:r>
                    <a:rPr lang="en-US" sz="1467" b="1" dirty="0" err="1">
                      <a:latin typeface="+mj-lt"/>
                      <a:cs typeface="Arial"/>
                    </a:rPr>
                    <a:t>penyalah</a:t>
                  </a:r>
                  <a:r>
                    <a:rPr lang="en-US" sz="1467" b="1" dirty="0">
                      <a:latin typeface="+mj-lt"/>
                      <a:cs typeface="Arial"/>
                    </a:rPr>
                    <a:t> </a:t>
                  </a:r>
                  <a:r>
                    <a:rPr lang="en-US" sz="1467" b="1" dirty="0" err="1">
                      <a:latin typeface="+mj-lt"/>
                      <a:cs typeface="Arial"/>
                    </a:rPr>
                    <a:t>gunaan</a:t>
                  </a:r>
                  <a:r>
                    <a:rPr lang="en-US" sz="1467" b="1" dirty="0">
                      <a:latin typeface="+mj-lt"/>
                      <a:cs typeface="Arial"/>
                    </a:rPr>
                    <a:t> </a:t>
                  </a:r>
                  <a:r>
                    <a:rPr lang="en-US" sz="1467" b="1" dirty="0" err="1">
                      <a:latin typeface="+mj-lt"/>
                      <a:cs typeface="Arial"/>
                    </a:rPr>
                    <a:t>wewenang</a:t>
                  </a:r>
                  <a:endParaRPr lang="en-US" sz="1467" b="1" dirty="0">
                    <a:latin typeface="+mj-lt"/>
                    <a:cs typeface="Arial"/>
                  </a:endParaRPr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>
                  <a:off x="2927748" y="747669"/>
                  <a:ext cx="1703151" cy="739307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algn="ctr" defTabSz="948243">
                    <a:lnSpc>
                      <a:spcPct val="90000"/>
                    </a:lnSpc>
                    <a:spcAft>
                      <a:spcPct val="35000"/>
                    </a:spcAft>
                    <a:defRPr/>
                  </a:pPr>
                  <a:r>
                    <a:rPr lang="en-US" sz="1467" b="1" dirty="0" err="1">
                      <a:solidFill>
                        <a:schemeClr val="bg1"/>
                      </a:solidFill>
                      <a:latin typeface="+mj-lt"/>
                      <a:cs typeface="Arial"/>
                    </a:rPr>
                    <a:t>Tidak</a:t>
                  </a:r>
                  <a:r>
                    <a:rPr lang="en-US" sz="1467" b="1" dirty="0">
                      <a:solidFill>
                        <a:schemeClr val="bg1"/>
                      </a:solidFill>
                      <a:latin typeface="+mj-lt"/>
                      <a:cs typeface="Arial"/>
                    </a:rPr>
                    <a:t> </a:t>
                  </a:r>
                  <a:r>
                    <a:rPr lang="en-US" sz="1467" b="1" dirty="0" err="1">
                      <a:solidFill>
                        <a:schemeClr val="bg1"/>
                      </a:solidFill>
                      <a:latin typeface="+mj-lt"/>
                      <a:cs typeface="Arial"/>
                    </a:rPr>
                    <a:t>menerima</a:t>
                  </a:r>
                  <a:r>
                    <a:rPr lang="en-US" sz="1467" b="1" dirty="0">
                      <a:solidFill>
                        <a:schemeClr val="bg1"/>
                      </a:solidFill>
                      <a:latin typeface="+mj-lt"/>
                      <a:cs typeface="Arial"/>
                    </a:rPr>
                    <a:t>, </a:t>
                  </a:r>
                  <a:r>
                    <a:rPr lang="en-US" sz="1467" b="1" dirty="0" err="1">
                      <a:solidFill>
                        <a:schemeClr val="bg1"/>
                      </a:solidFill>
                      <a:latin typeface="+mj-lt"/>
                      <a:cs typeface="Arial"/>
                    </a:rPr>
                    <a:t>menawarkan</a:t>
                  </a:r>
                  <a:r>
                    <a:rPr lang="en-US" sz="1467" b="1" dirty="0">
                      <a:solidFill>
                        <a:schemeClr val="bg1"/>
                      </a:solidFill>
                      <a:latin typeface="+mj-lt"/>
                      <a:cs typeface="Arial"/>
                    </a:rPr>
                    <a:t>/ </a:t>
                  </a:r>
                  <a:r>
                    <a:rPr lang="en-US" sz="1467" b="1" dirty="0" err="1">
                      <a:solidFill>
                        <a:schemeClr val="bg1"/>
                      </a:solidFill>
                      <a:latin typeface="+mj-lt"/>
                      <a:cs typeface="Arial"/>
                    </a:rPr>
                    <a:t>menjanjikan</a:t>
                  </a:r>
                  <a:r>
                    <a:rPr lang="en-US" sz="1467" b="1" dirty="0">
                      <a:solidFill>
                        <a:schemeClr val="bg1"/>
                      </a:solidFill>
                      <a:latin typeface="+mj-lt"/>
                      <a:cs typeface="Arial"/>
                    </a:rPr>
                    <a:t> </a:t>
                  </a:r>
                </a:p>
              </p:txBody>
            </p:sp>
          </p:grpSp>
        </p:grp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14" r="24999"/>
            <a:stretch/>
          </p:blipFill>
          <p:spPr>
            <a:xfrm>
              <a:off x="6265820" y="691806"/>
              <a:ext cx="721016" cy="707025"/>
            </a:xfrm>
            <a:prstGeom prst="ellipse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58" t="362" r="9194" b="-362"/>
            <a:stretch/>
          </p:blipFill>
          <p:spPr>
            <a:xfrm>
              <a:off x="7586918" y="2808364"/>
              <a:ext cx="720001" cy="711860"/>
            </a:xfrm>
            <a:prstGeom prst="ellipse">
              <a:avLst/>
            </a:prstGeom>
          </p:spPr>
        </p:pic>
        <p:sp>
          <p:nvSpPr>
            <p:cNvPr id="37" name="Rectangle 40"/>
            <p:cNvSpPr>
              <a:spLocks noChangeArrowheads="1"/>
            </p:cNvSpPr>
            <p:nvPr/>
          </p:nvSpPr>
          <p:spPr bwMode="auto">
            <a:xfrm>
              <a:off x="2982796" y="2662298"/>
              <a:ext cx="3528392" cy="1134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b="1" dirty="0">
                  <a:latin typeface="Arial" pitchFamily="34" charset="0"/>
                  <a:cs typeface="Arial" pitchFamily="34" charset="0"/>
                </a:rPr>
                <a:t>Etika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b="1" dirty="0">
                  <a:latin typeface="Arial" pitchFamily="34" charset="0"/>
                  <a:cs typeface="Arial" pitchFamily="34" charset="0"/>
                </a:rPr>
                <a:t>Pengadaan</a:t>
              </a:r>
              <a:endParaRPr lang="ru-RU" b="1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46" r="14714" b="23430"/>
            <a:stretch/>
          </p:blipFill>
          <p:spPr>
            <a:xfrm>
              <a:off x="2498514" y="5556156"/>
              <a:ext cx="675426" cy="605217"/>
            </a:xfrm>
            <a:prstGeom prst="ellipse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69" t="3200" r="11530" b="-3200"/>
            <a:stretch/>
          </p:blipFill>
          <p:spPr>
            <a:xfrm>
              <a:off x="4716419" y="6078555"/>
              <a:ext cx="661874" cy="666292"/>
            </a:xfrm>
            <a:prstGeom prst="ellipse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66" t="-1371" r="36074" b="1371"/>
            <a:stretch/>
          </p:blipFill>
          <p:spPr>
            <a:xfrm>
              <a:off x="6800661" y="5063592"/>
              <a:ext cx="708283" cy="732166"/>
            </a:xfrm>
            <a:prstGeom prst="ellipse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64" r="20423"/>
            <a:stretch/>
          </p:blipFill>
          <p:spPr>
            <a:xfrm>
              <a:off x="2024055" y="1308465"/>
              <a:ext cx="656323" cy="686751"/>
            </a:xfrm>
            <a:prstGeom prst="ellipse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30" t="885" r="25082" b="-885"/>
            <a:stretch/>
          </p:blipFill>
          <p:spPr>
            <a:xfrm>
              <a:off x="4038550" y="110157"/>
              <a:ext cx="708442" cy="711574"/>
            </a:xfrm>
            <a:prstGeom prst="ellipse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77" t="5979" r="20408" b="-5979"/>
            <a:stretch/>
          </p:blipFill>
          <p:spPr>
            <a:xfrm>
              <a:off x="1422891" y="3514089"/>
              <a:ext cx="681360" cy="667628"/>
            </a:xfrm>
            <a:prstGeom prst="ellipse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406400" y="101602"/>
            <a:ext cx="89408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sz="3200" b="1" dirty="0">
                <a:latin typeface="Arial" pitchFamily="34" charset="0"/>
                <a:cs typeface="Arial" pitchFamily="34" charset="0"/>
              </a:rPr>
              <a:t>Pertentangan Kepentingan  </a:t>
            </a:r>
          </a:p>
        </p:txBody>
      </p:sp>
      <p:grpSp>
        <p:nvGrpSpPr>
          <p:cNvPr id="2" name="Group 65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10447867" y="6663267"/>
            <a:ext cx="1422400" cy="101600"/>
            <a:chOff x="3200400" y="2647950"/>
            <a:chExt cx="1066800" cy="76200"/>
          </a:xfrm>
        </p:grpSpPr>
        <p:sp>
          <p:nvSpPr>
            <p:cNvPr id="27" name="Rounded Rectangle 2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9973734" y="6239934"/>
            <a:ext cx="2404533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ctr" defTabSz="1219170">
              <a:spcBef>
                <a:spcPct val="0"/>
              </a:spcBef>
              <a:defRPr/>
            </a:pPr>
            <a:r>
              <a:rPr lang="en-US" sz="1600" dirty="0" err="1">
                <a:latin typeface="Arial" pitchFamily="34" charset="0"/>
                <a:ea typeface="+mj-ea"/>
                <a:cs typeface="Arial" pitchFamily="34" charset="0"/>
              </a:rPr>
              <a:t>Pasal</a:t>
            </a:r>
            <a:r>
              <a:rPr lang="en-US" sz="1600" dirty="0">
                <a:latin typeface="Arial" pitchFamily="34" charset="0"/>
                <a:ea typeface="+mj-ea"/>
                <a:cs typeface="Arial" pitchFamily="34" charset="0"/>
              </a:rPr>
              <a:t>  7</a:t>
            </a:r>
          </a:p>
        </p:txBody>
      </p:sp>
      <p:graphicFrame>
        <p:nvGraphicFramePr>
          <p:cNvPr id="14" name="Content Placeholder 4">
            <a:extLst>
              <a:ext uri="{FF2B5EF4-FFF2-40B4-BE49-F238E27FC236}">
                <a16:creationId xmlns:a16="http://schemas.microsoft.com/office/drawing/2014/main" id="{FCC2A75D-DC6E-4C75-8270-CF24AC728B4F}"/>
              </a:ext>
            </a:extLst>
          </p:cNvPr>
          <p:cNvGraphicFramePr>
            <a:graphicFrameLocks/>
          </p:cNvGraphicFramePr>
          <p:nvPr/>
        </p:nvGraphicFramePr>
        <p:xfrm>
          <a:off x="-2438400" y="990600"/>
          <a:ext cx="16967200" cy="1853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5" name="Content Placeholder 4">
            <a:extLst>
              <a:ext uri="{FF2B5EF4-FFF2-40B4-BE49-F238E27FC236}">
                <a16:creationId xmlns:a16="http://schemas.microsoft.com/office/drawing/2014/main" id="{FCC2A75D-DC6E-4C75-8270-CF24AC728B4F}"/>
              </a:ext>
            </a:extLst>
          </p:cNvPr>
          <p:cNvGraphicFramePr>
            <a:graphicFrameLocks/>
          </p:cNvGraphicFramePr>
          <p:nvPr/>
        </p:nvGraphicFramePr>
        <p:xfrm>
          <a:off x="-2438400" y="2819400"/>
          <a:ext cx="16967200" cy="1853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6" name="Content Placeholder 4">
            <a:extLst>
              <a:ext uri="{FF2B5EF4-FFF2-40B4-BE49-F238E27FC236}">
                <a16:creationId xmlns:a16="http://schemas.microsoft.com/office/drawing/2014/main" id="{FCC2A75D-DC6E-4C75-8270-CF24AC728B4F}"/>
              </a:ext>
            </a:extLst>
          </p:cNvPr>
          <p:cNvGraphicFramePr>
            <a:graphicFrameLocks/>
          </p:cNvGraphicFramePr>
          <p:nvPr/>
        </p:nvGraphicFramePr>
        <p:xfrm>
          <a:off x="-2438400" y="4648200"/>
          <a:ext cx="16967200" cy="1853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4" r="20423"/>
          <a:stretch/>
        </p:blipFill>
        <p:spPr bwMode="auto">
          <a:xfrm>
            <a:off x="203200" y="1905000"/>
            <a:ext cx="812800" cy="799715"/>
          </a:xfrm>
          <a:prstGeom prst="ellipse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6" t="-1371" r="36074" b="1371"/>
          <a:stretch/>
        </p:blipFill>
        <p:spPr bwMode="auto">
          <a:xfrm>
            <a:off x="179795" y="990600"/>
            <a:ext cx="836204" cy="812800"/>
          </a:xfrm>
          <a:prstGeom prst="ellipse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4" r="24999"/>
          <a:stretch/>
        </p:blipFill>
        <p:spPr bwMode="auto">
          <a:xfrm>
            <a:off x="150416" y="5600701"/>
            <a:ext cx="840184" cy="774700"/>
          </a:xfrm>
          <a:prstGeom prst="ellipse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8" t="362" r="9194" b="-362"/>
          <a:stretch/>
        </p:blipFill>
        <p:spPr bwMode="auto">
          <a:xfrm>
            <a:off x="203200" y="3810000"/>
            <a:ext cx="812800" cy="755640"/>
          </a:xfrm>
          <a:prstGeom prst="ellipse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7" t="5979" r="20408" b="-5979"/>
          <a:stretch/>
        </p:blipFill>
        <p:spPr bwMode="auto">
          <a:xfrm>
            <a:off x="165100" y="4673599"/>
            <a:ext cx="838200" cy="800100"/>
          </a:xfrm>
          <a:prstGeom prst="ellipse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4" r="20423"/>
          <a:stretch/>
        </p:blipFill>
        <p:spPr bwMode="auto">
          <a:xfrm>
            <a:off x="165100" y="2832100"/>
            <a:ext cx="812800" cy="799715"/>
          </a:xfrm>
          <a:prstGeom prst="ellipse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151653_lkpp.jpg"/>
          <p:cNvPicPr>
            <a:picLocks noChangeAspect="1"/>
          </p:cNvPicPr>
          <p:nvPr/>
        </p:nvPicPr>
        <p:blipFill>
          <a:blip r:embed="rId3" cstate="print"/>
          <a:srcRect b="26296"/>
          <a:stretch>
            <a:fillRect/>
          </a:stretch>
        </p:blipFill>
        <p:spPr>
          <a:xfrm flipH="1">
            <a:off x="0" y="0"/>
            <a:ext cx="4470400" cy="5867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EF5405-A0B7-48B2-9FC8-59A208EB01B2}"/>
              </a:ext>
            </a:extLst>
          </p:cNvPr>
          <p:cNvSpPr txBox="1"/>
          <p:nvPr/>
        </p:nvSpPr>
        <p:spPr>
          <a:xfrm>
            <a:off x="5145341" y="1220181"/>
            <a:ext cx="72205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4000" b="1" dirty="0">
                <a:latin typeface="Franklin Gothic Medium" panose="020B0603020102020204" pitchFamily="34" charset="0"/>
              </a:rPr>
              <a:t>01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9E1808-B6A7-48DD-A68E-D6049F711AE7}"/>
              </a:ext>
            </a:extLst>
          </p:cNvPr>
          <p:cNvSpPr txBox="1"/>
          <p:nvPr/>
        </p:nvSpPr>
        <p:spPr>
          <a:xfrm>
            <a:off x="5145341" y="1824433"/>
            <a:ext cx="72205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4000" b="1" dirty="0">
                <a:latin typeface="Franklin Gothic Medium" panose="020B0603020102020204" pitchFamily="34" charset="0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BFD1AE-996B-4A6C-B6D4-5D405271A0F2}"/>
              </a:ext>
            </a:extLst>
          </p:cNvPr>
          <p:cNvSpPr txBox="1"/>
          <p:nvPr/>
        </p:nvSpPr>
        <p:spPr>
          <a:xfrm>
            <a:off x="5145341" y="2478880"/>
            <a:ext cx="72205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4000" b="1" dirty="0">
                <a:latin typeface="Franklin Gothic Medium" panose="020B0603020102020204" pitchFamily="34" charset="0"/>
              </a:rPr>
              <a:t>03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E17D2F9-85D0-4142-9A3B-B94A0E935F42}"/>
              </a:ext>
            </a:extLst>
          </p:cNvPr>
          <p:cNvSpPr/>
          <p:nvPr/>
        </p:nvSpPr>
        <p:spPr>
          <a:xfrm>
            <a:off x="3971726" y="584200"/>
            <a:ext cx="901700" cy="5994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>
              <a:solidFill>
                <a:schemeClr val="tx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FF4B3A3-19BF-4B4E-9868-05663362F3CE}"/>
              </a:ext>
            </a:extLst>
          </p:cNvPr>
          <p:cNvSpPr/>
          <p:nvPr/>
        </p:nvSpPr>
        <p:spPr>
          <a:xfrm flipV="1">
            <a:off x="4149526" y="787400"/>
            <a:ext cx="546100" cy="5571067"/>
          </a:xfrm>
          <a:prstGeom prst="roundRect">
            <a:avLst>
              <a:gd name="adj" fmla="val 43799"/>
            </a:avLst>
          </a:prstGeom>
          <a:gradFill>
            <a:gsLst>
              <a:gs pos="100000">
                <a:srgbClr val="ED2D2D"/>
              </a:gs>
              <a:gs pos="50000">
                <a:srgbClr val="F8F567"/>
              </a:gs>
              <a:gs pos="0">
                <a:srgbClr val="25B5AB"/>
              </a:gs>
            </a:gsLst>
            <a:lin ang="54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>
              <a:solidFill>
                <a:schemeClr val="tx1"/>
              </a:solidFill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8889D9D-B4F0-4F53-88BC-8119DC80B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C8E42-6290-4433-BBFA-A77A6BDE386C}" type="slidenum">
              <a:rPr lang="en-US" b="1" smtClean="0">
                <a:solidFill>
                  <a:schemeClr val="tx1"/>
                </a:solidFill>
              </a:rPr>
              <a:pPr/>
              <a:t>32</a:t>
            </a:fld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D306AE5-7149-46F4-B052-D8AA64E7B7D6}"/>
              </a:ext>
            </a:extLst>
          </p:cNvPr>
          <p:cNvSpPr txBox="1"/>
          <p:nvPr/>
        </p:nvSpPr>
        <p:spPr>
          <a:xfrm>
            <a:off x="5867400" y="1343291"/>
            <a:ext cx="5816600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PENGGUNA ANGGARAN (PA)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F72C49-9410-48AF-8AA8-B2E23401F09B}"/>
              </a:ext>
            </a:extLst>
          </p:cNvPr>
          <p:cNvSpPr txBox="1"/>
          <p:nvPr/>
        </p:nvSpPr>
        <p:spPr>
          <a:xfrm>
            <a:off x="5867400" y="1947544"/>
            <a:ext cx="5816600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KUASA PENGGUA ANGGARAN (KPA)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DD6C738-B73A-4280-BCAC-B05D2A6602E8}"/>
              </a:ext>
            </a:extLst>
          </p:cNvPr>
          <p:cNvSpPr txBox="1"/>
          <p:nvPr/>
        </p:nvSpPr>
        <p:spPr>
          <a:xfrm>
            <a:off x="5867400" y="2601991"/>
            <a:ext cx="5816600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PEJABAT PEMBUAT KOMITMEN (PPK)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0111803-DB8B-420E-B680-1F9BAB340A3B}"/>
              </a:ext>
            </a:extLst>
          </p:cNvPr>
          <p:cNvCxnSpPr/>
          <p:nvPr/>
        </p:nvCxnSpPr>
        <p:spPr>
          <a:xfrm>
            <a:off x="5818924" y="1773633"/>
            <a:ext cx="576347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95A98C3-7A64-424D-B13E-8309DE53A173}"/>
              </a:ext>
            </a:extLst>
          </p:cNvPr>
          <p:cNvCxnSpPr/>
          <p:nvPr/>
        </p:nvCxnSpPr>
        <p:spPr>
          <a:xfrm>
            <a:off x="5818924" y="2417100"/>
            <a:ext cx="576347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1F33E42-472E-4009-95F4-827174A1BAD0}"/>
              </a:ext>
            </a:extLst>
          </p:cNvPr>
          <p:cNvCxnSpPr/>
          <p:nvPr/>
        </p:nvCxnSpPr>
        <p:spPr>
          <a:xfrm>
            <a:off x="5818924" y="3073400"/>
            <a:ext cx="576347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F05AF710-6A64-421B-B44F-DBE6AF4922FE}"/>
              </a:ext>
            </a:extLst>
          </p:cNvPr>
          <p:cNvSpPr/>
          <p:nvPr/>
        </p:nvSpPr>
        <p:spPr>
          <a:xfrm>
            <a:off x="4328235" y="1433615"/>
            <a:ext cx="188685" cy="18868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>
              <a:solidFill>
                <a:schemeClr val="tx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56AE0CA-8210-48B6-82D9-3B0FAE576CC7}"/>
              </a:ext>
            </a:extLst>
          </p:cNvPr>
          <p:cNvSpPr/>
          <p:nvPr/>
        </p:nvSpPr>
        <p:spPr>
          <a:xfrm>
            <a:off x="4328235" y="2037870"/>
            <a:ext cx="188685" cy="18868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AE779C9-74DF-438F-8C03-0B7245BA12B1}"/>
              </a:ext>
            </a:extLst>
          </p:cNvPr>
          <p:cNvSpPr/>
          <p:nvPr/>
        </p:nvSpPr>
        <p:spPr>
          <a:xfrm>
            <a:off x="4328235" y="2692315"/>
            <a:ext cx="188685" cy="18868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>
              <a:solidFill>
                <a:schemeClr val="tx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3B2A0E-8AAA-4F81-933A-82B56860B6CC}"/>
              </a:ext>
            </a:extLst>
          </p:cNvPr>
          <p:cNvCxnSpPr>
            <a:cxnSpLocks/>
          </p:cNvCxnSpPr>
          <p:nvPr/>
        </p:nvCxnSpPr>
        <p:spPr>
          <a:xfrm>
            <a:off x="4516920" y="1527957"/>
            <a:ext cx="664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419EF38-8001-42D9-A2AC-244C297847A7}"/>
              </a:ext>
            </a:extLst>
          </p:cNvPr>
          <p:cNvCxnSpPr>
            <a:cxnSpLocks/>
          </p:cNvCxnSpPr>
          <p:nvPr/>
        </p:nvCxnSpPr>
        <p:spPr>
          <a:xfrm>
            <a:off x="4516920" y="2132212"/>
            <a:ext cx="664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052C676-8BDA-4334-8943-40A5CE40C3D5}"/>
              </a:ext>
            </a:extLst>
          </p:cNvPr>
          <p:cNvCxnSpPr>
            <a:cxnSpLocks/>
          </p:cNvCxnSpPr>
          <p:nvPr/>
        </p:nvCxnSpPr>
        <p:spPr>
          <a:xfrm>
            <a:off x="4516920" y="2786657"/>
            <a:ext cx="664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4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 b="1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grpSp>
        <p:nvGrpSpPr>
          <p:cNvPr id="3" name="Group 32"/>
          <p:cNvGrpSpPr/>
          <p:nvPr/>
        </p:nvGrpSpPr>
        <p:grpSpPr>
          <a:xfrm>
            <a:off x="304800" y="5867400"/>
            <a:ext cx="1422400" cy="101600"/>
            <a:chOff x="3200400" y="2647950"/>
            <a:chExt cx="1066800" cy="76200"/>
          </a:xfrm>
        </p:grpSpPr>
        <p:sp>
          <p:nvSpPr>
            <p:cNvPr id="35" name="Rounded Rectangle 34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56" name="Title 55"/>
          <p:cNvSpPr>
            <a:spLocks noGrp="1"/>
          </p:cNvSpPr>
          <p:nvPr>
            <p:ph type="title"/>
          </p:nvPr>
        </p:nvSpPr>
        <p:spPr>
          <a:xfrm>
            <a:off x="203200" y="5969000"/>
            <a:ext cx="3962400" cy="715963"/>
          </a:xfrm>
        </p:spPr>
        <p:txBody>
          <a:bodyPr>
            <a:normAutofit/>
          </a:bodyPr>
          <a:lstStyle/>
          <a:p>
            <a:pPr algn="l"/>
            <a:r>
              <a:rPr lang="en-US" sz="1600" dirty="0" err="1">
                <a:latin typeface="Arial" pitchFamily="34" charset="0"/>
                <a:cs typeface="Arial" pitchFamily="34" charset="0"/>
              </a:rPr>
              <a:t>Materi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3: 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Pelaku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PBJ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BFD1AE-996B-4A6C-B6D4-5D405271A0F2}"/>
              </a:ext>
            </a:extLst>
          </p:cNvPr>
          <p:cNvSpPr txBox="1"/>
          <p:nvPr/>
        </p:nvSpPr>
        <p:spPr>
          <a:xfrm>
            <a:off x="5145341" y="3094433"/>
            <a:ext cx="72205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4000" b="1" dirty="0">
                <a:latin typeface="Franklin Gothic Medium" panose="020B0603020102020204" pitchFamily="34" charset="0"/>
              </a:rPr>
              <a:t>04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D6C738-B73A-4280-BCAC-B05D2A6602E8}"/>
              </a:ext>
            </a:extLst>
          </p:cNvPr>
          <p:cNvSpPr txBox="1"/>
          <p:nvPr/>
        </p:nvSpPr>
        <p:spPr>
          <a:xfrm>
            <a:off x="5867400" y="3217544"/>
            <a:ext cx="5816600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PEJABAT PENGADAAN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1F33E42-472E-4009-95F4-827174A1BAD0}"/>
              </a:ext>
            </a:extLst>
          </p:cNvPr>
          <p:cNvCxnSpPr/>
          <p:nvPr/>
        </p:nvCxnSpPr>
        <p:spPr>
          <a:xfrm>
            <a:off x="5818924" y="3709987"/>
            <a:ext cx="576347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6AE779C9-74DF-438F-8C03-0B7245BA12B1}"/>
              </a:ext>
            </a:extLst>
          </p:cNvPr>
          <p:cNvSpPr/>
          <p:nvPr/>
        </p:nvSpPr>
        <p:spPr>
          <a:xfrm>
            <a:off x="4328235" y="3307868"/>
            <a:ext cx="188685" cy="18868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>
              <a:solidFill>
                <a:schemeClr val="tx1"/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052C676-8BDA-4334-8943-40A5CE40C3D5}"/>
              </a:ext>
            </a:extLst>
          </p:cNvPr>
          <p:cNvCxnSpPr>
            <a:cxnSpLocks/>
          </p:cNvCxnSpPr>
          <p:nvPr/>
        </p:nvCxnSpPr>
        <p:spPr>
          <a:xfrm>
            <a:off x="4516920" y="3402211"/>
            <a:ext cx="664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5BFD1AE-996B-4A6C-B6D4-5D405271A0F2}"/>
              </a:ext>
            </a:extLst>
          </p:cNvPr>
          <p:cNvSpPr txBox="1"/>
          <p:nvPr/>
        </p:nvSpPr>
        <p:spPr>
          <a:xfrm>
            <a:off x="5145341" y="3709987"/>
            <a:ext cx="72205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4000" b="1" dirty="0">
                <a:latin typeface="Franklin Gothic Medium" panose="020B0603020102020204" pitchFamily="34" charset="0"/>
              </a:rPr>
              <a:t>05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DD6C738-B73A-4280-BCAC-B05D2A6602E8}"/>
              </a:ext>
            </a:extLst>
          </p:cNvPr>
          <p:cNvSpPr txBox="1"/>
          <p:nvPr/>
        </p:nvSpPr>
        <p:spPr>
          <a:xfrm>
            <a:off x="5867400" y="3833098"/>
            <a:ext cx="5816600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POKJA PEMILIHAN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1F33E42-472E-4009-95F4-827174A1BAD0}"/>
              </a:ext>
            </a:extLst>
          </p:cNvPr>
          <p:cNvCxnSpPr/>
          <p:nvPr/>
        </p:nvCxnSpPr>
        <p:spPr>
          <a:xfrm>
            <a:off x="5818924" y="4325540"/>
            <a:ext cx="576347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6AE779C9-74DF-438F-8C03-0B7245BA12B1}"/>
              </a:ext>
            </a:extLst>
          </p:cNvPr>
          <p:cNvSpPr/>
          <p:nvPr/>
        </p:nvSpPr>
        <p:spPr>
          <a:xfrm>
            <a:off x="4328235" y="3923422"/>
            <a:ext cx="188685" cy="18868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>
              <a:solidFill>
                <a:schemeClr val="tx1"/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052C676-8BDA-4334-8943-40A5CE40C3D5}"/>
              </a:ext>
            </a:extLst>
          </p:cNvPr>
          <p:cNvCxnSpPr>
            <a:cxnSpLocks/>
          </p:cNvCxnSpPr>
          <p:nvPr/>
        </p:nvCxnSpPr>
        <p:spPr>
          <a:xfrm>
            <a:off x="4516920" y="4017764"/>
            <a:ext cx="664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5BFD1AE-996B-4A6C-B6D4-5D405271A0F2}"/>
              </a:ext>
            </a:extLst>
          </p:cNvPr>
          <p:cNvSpPr txBox="1"/>
          <p:nvPr/>
        </p:nvSpPr>
        <p:spPr>
          <a:xfrm>
            <a:off x="5145341" y="4325540"/>
            <a:ext cx="72205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4000" b="1" dirty="0">
                <a:latin typeface="Franklin Gothic Medium" panose="020B0603020102020204" pitchFamily="34" charset="0"/>
              </a:rPr>
              <a:t>06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DD6C738-B73A-4280-BCAC-B05D2A6602E8}"/>
              </a:ext>
            </a:extLst>
          </p:cNvPr>
          <p:cNvSpPr txBox="1"/>
          <p:nvPr/>
        </p:nvSpPr>
        <p:spPr>
          <a:xfrm>
            <a:off x="5867400" y="4448651"/>
            <a:ext cx="5816600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AGEN PENGADAAN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1F33E42-472E-4009-95F4-827174A1BAD0}"/>
              </a:ext>
            </a:extLst>
          </p:cNvPr>
          <p:cNvCxnSpPr/>
          <p:nvPr/>
        </p:nvCxnSpPr>
        <p:spPr>
          <a:xfrm>
            <a:off x="5818924" y="4941093"/>
            <a:ext cx="576347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6AE779C9-74DF-438F-8C03-0B7245BA12B1}"/>
              </a:ext>
            </a:extLst>
          </p:cNvPr>
          <p:cNvSpPr/>
          <p:nvPr/>
        </p:nvSpPr>
        <p:spPr>
          <a:xfrm>
            <a:off x="4328235" y="4538975"/>
            <a:ext cx="188685" cy="18868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>
              <a:solidFill>
                <a:schemeClr val="tx1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052C676-8BDA-4334-8943-40A5CE40C3D5}"/>
              </a:ext>
            </a:extLst>
          </p:cNvPr>
          <p:cNvCxnSpPr>
            <a:cxnSpLocks/>
          </p:cNvCxnSpPr>
          <p:nvPr/>
        </p:nvCxnSpPr>
        <p:spPr>
          <a:xfrm>
            <a:off x="4516920" y="4633317"/>
            <a:ext cx="664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D5BFD1AE-996B-4A6C-B6D4-5D405271A0F2}"/>
              </a:ext>
            </a:extLst>
          </p:cNvPr>
          <p:cNvSpPr txBox="1"/>
          <p:nvPr/>
        </p:nvSpPr>
        <p:spPr>
          <a:xfrm>
            <a:off x="5145341" y="4941093"/>
            <a:ext cx="72205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4000" b="1" dirty="0">
                <a:latin typeface="Franklin Gothic Medium" panose="020B0603020102020204" pitchFamily="34" charset="0"/>
              </a:rPr>
              <a:t>07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DD6C738-B73A-4280-BCAC-B05D2A6602E8}"/>
              </a:ext>
            </a:extLst>
          </p:cNvPr>
          <p:cNvSpPr txBox="1"/>
          <p:nvPr/>
        </p:nvSpPr>
        <p:spPr>
          <a:xfrm>
            <a:off x="5867400" y="5064204"/>
            <a:ext cx="5816600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PENYELENGGARA SWAKELOLA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1F33E42-472E-4009-95F4-827174A1BAD0}"/>
              </a:ext>
            </a:extLst>
          </p:cNvPr>
          <p:cNvCxnSpPr/>
          <p:nvPr/>
        </p:nvCxnSpPr>
        <p:spPr>
          <a:xfrm>
            <a:off x="5818924" y="5556647"/>
            <a:ext cx="576347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6AE779C9-74DF-438F-8C03-0B7245BA12B1}"/>
              </a:ext>
            </a:extLst>
          </p:cNvPr>
          <p:cNvSpPr/>
          <p:nvPr/>
        </p:nvSpPr>
        <p:spPr>
          <a:xfrm>
            <a:off x="4328235" y="5154528"/>
            <a:ext cx="188685" cy="18868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>
              <a:solidFill>
                <a:schemeClr val="tx1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052C676-8BDA-4334-8943-40A5CE40C3D5}"/>
              </a:ext>
            </a:extLst>
          </p:cNvPr>
          <p:cNvCxnSpPr>
            <a:cxnSpLocks/>
          </p:cNvCxnSpPr>
          <p:nvPr/>
        </p:nvCxnSpPr>
        <p:spPr>
          <a:xfrm>
            <a:off x="4516920" y="5248871"/>
            <a:ext cx="664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D5BFD1AE-996B-4A6C-B6D4-5D405271A0F2}"/>
              </a:ext>
            </a:extLst>
          </p:cNvPr>
          <p:cNvSpPr txBox="1"/>
          <p:nvPr/>
        </p:nvSpPr>
        <p:spPr>
          <a:xfrm>
            <a:off x="5145341" y="5556647"/>
            <a:ext cx="72205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4000" b="1" dirty="0">
                <a:latin typeface="Franklin Gothic Medium" panose="020B0603020102020204" pitchFamily="34" charset="0"/>
              </a:rPr>
              <a:t>08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DD6C738-B73A-4280-BCAC-B05D2A6602E8}"/>
              </a:ext>
            </a:extLst>
          </p:cNvPr>
          <p:cNvSpPr txBox="1"/>
          <p:nvPr/>
        </p:nvSpPr>
        <p:spPr>
          <a:xfrm>
            <a:off x="5867400" y="5679758"/>
            <a:ext cx="5816600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PENYEDIA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1F33E42-472E-4009-95F4-827174A1BAD0}"/>
              </a:ext>
            </a:extLst>
          </p:cNvPr>
          <p:cNvCxnSpPr/>
          <p:nvPr/>
        </p:nvCxnSpPr>
        <p:spPr>
          <a:xfrm>
            <a:off x="5818924" y="6172200"/>
            <a:ext cx="576347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6AE779C9-74DF-438F-8C03-0B7245BA12B1}"/>
              </a:ext>
            </a:extLst>
          </p:cNvPr>
          <p:cNvSpPr/>
          <p:nvPr/>
        </p:nvSpPr>
        <p:spPr>
          <a:xfrm>
            <a:off x="4328235" y="5770082"/>
            <a:ext cx="188685" cy="18868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>
              <a:solidFill>
                <a:schemeClr val="tx1"/>
              </a:solidFill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052C676-8BDA-4334-8943-40A5CE40C3D5}"/>
              </a:ext>
            </a:extLst>
          </p:cNvPr>
          <p:cNvCxnSpPr>
            <a:cxnSpLocks/>
          </p:cNvCxnSpPr>
          <p:nvPr/>
        </p:nvCxnSpPr>
        <p:spPr>
          <a:xfrm>
            <a:off x="4516920" y="5864424"/>
            <a:ext cx="6646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0480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Google Shape;261;p9">
            <a:extLst>
              <a:ext uri="{FF2B5EF4-FFF2-40B4-BE49-F238E27FC236}">
                <a16:creationId xmlns:a16="http://schemas.microsoft.com/office/drawing/2014/main" id="{22150ADA-EF0A-48DC-9BCC-87101EB4EC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>
                <a:srgbClr val="000000"/>
              </a:buClr>
              <a:buFont typeface="Arial" panose="020B0604020202020204" pitchFamily="34" charset="0"/>
              <a:buNone/>
            </a:pPr>
            <a:endParaRPr lang="en-US" altLang="en-US" sz="24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0805152A-F082-4FEC-BFE1-D3B66BC7AD04}"/>
              </a:ext>
            </a:extLst>
          </p:cNvPr>
          <p:cNvSpPr txBox="1">
            <a:spLocks/>
          </p:cNvSpPr>
          <p:nvPr/>
        </p:nvSpPr>
        <p:spPr>
          <a:xfrm>
            <a:off x="406400" y="101600"/>
            <a:ext cx="8940800" cy="58420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defRPr/>
            </a:pPr>
            <a:r>
              <a:rPr lang="en-US" sz="3200" b="1" dirty="0">
                <a:ea typeface="+mj-ea"/>
              </a:rPr>
              <a:t>PBJ SECARA ELEKTRONIK</a:t>
            </a:r>
          </a:p>
        </p:txBody>
      </p:sp>
      <p:grpSp>
        <p:nvGrpSpPr>
          <p:cNvPr id="6148" name="Group 65">
            <a:extLst>
              <a:ext uri="{FF2B5EF4-FFF2-40B4-BE49-F238E27FC236}">
                <a16:creationId xmlns:a16="http://schemas.microsoft.com/office/drawing/2014/main" id="{6C47E856-728C-495F-908E-922732FE001C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-254000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D9F54255-95AD-4832-8614-E24DD6019CBB}"/>
                </a:ext>
              </a:extLst>
            </p:cNvPr>
            <p:cNvSpPr/>
            <p:nvPr/>
          </p:nvSpPr>
          <p:spPr>
            <a:xfrm>
              <a:off x="3226546" y="2644775"/>
              <a:ext cx="494179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36CAB6AA-070C-4057-AF08-DC56EF6E846D}"/>
                </a:ext>
              </a:extLst>
            </p:cNvPr>
            <p:cNvSpPr/>
            <p:nvPr/>
          </p:nvSpPr>
          <p:spPr>
            <a:xfrm>
              <a:off x="3752101" y="2647950"/>
              <a:ext cx="287618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A3BF56BF-3B04-443D-B012-AA81E6C4B815}"/>
                </a:ext>
              </a:extLst>
            </p:cNvPr>
            <p:cNvSpPr/>
            <p:nvPr/>
          </p:nvSpPr>
          <p:spPr>
            <a:xfrm>
              <a:off x="4094629" y="2647950"/>
              <a:ext cx="172571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sp>
        <p:nvSpPr>
          <p:cNvPr id="6149" name="Rectangle 12">
            <a:extLst>
              <a:ext uri="{FF2B5EF4-FFF2-40B4-BE49-F238E27FC236}">
                <a16:creationId xmlns:a16="http://schemas.microsoft.com/office/drawing/2014/main" id="{9E7F49C1-1E9C-431D-BF8A-AEE333D58E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9600" y="1701800"/>
            <a:ext cx="82296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Aft>
                <a:spcPts val="1600"/>
              </a:spcAft>
            </a:pPr>
            <a:r>
              <a:rPr lang="en-ID" altLang="en-US" sz="2400" noProof="1"/>
              <a:t>Penyelenggaraan  PBJ dilakukan secara elektronik  menggunakan sistem informasi yang terdiri atas Sistem Pengadaan Secara Elektronik (SPSE) dan sistem pendukung</a:t>
            </a:r>
          </a:p>
        </p:txBody>
      </p:sp>
      <p:grpSp>
        <p:nvGrpSpPr>
          <p:cNvPr id="6150" name="Group 14">
            <a:extLst>
              <a:ext uri="{FF2B5EF4-FFF2-40B4-BE49-F238E27FC236}">
                <a16:creationId xmlns:a16="http://schemas.microsoft.com/office/drawing/2014/main" id="{A113FBCE-DCAD-4827-9247-7A6CC14024E6}"/>
              </a:ext>
            </a:extLst>
          </p:cNvPr>
          <p:cNvGrpSpPr>
            <a:grpSpLocks/>
          </p:cNvGrpSpPr>
          <p:nvPr/>
        </p:nvGrpSpPr>
        <p:grpSpPr bwMode="auto"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198CAB12-7245-4FE8-8646-458579AD7AFA}"/>
                </a:ext>
              </a:extLst>
            </p:cNvPr>
            <p:cNvSpPr/>
            <p:nvPr/>
          </p:nvSpPr>
          <p:spPr>
            <a:xfrm>
              <a:off x="3200400" y="2647950"/>
              <a:ext cx="492125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5B97FD9-1E2F-4D28-8BDD-61618C5DF2E4}"/>
                </a:ext>
              </a:extLst>
            </p:cNvPr>
            <p:cNvSpPr/>
            <p:nvPr/>
          </p:nvSpPr>
          <p:spPr>
            <a:xfrm>
              <a:off x="3751263" y="2647950"/>
              <a:ext cx="28733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D1EECBAB-3CF1-4526-9F11-76FAAA50B763}"/>
                </a:ext>
              </a:extLst>
            </p:cNvPr>
            <p:cNvSpPr/>
            <p:nvPr/>
          </p:nvSpPr>
          <p:spPr>
            <a:xfrm>
              <a:off x="4094163" y="2647950"/>
              <a:ext cx="173037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457A22E5-19CA-456C-BADF-84522352BD92}"/>
              </a:ext>
            </a:extLst>
          </p:cNvPr>
          <p:cNvSpPr txBox="1">
            <a:spLocks/>
          </p:cNvSpPr>
          <p:nvPr/>
        </p:nvSpPr>
        <p:spPr>
          <a:xfrm>
            <a:off x="10498667" y="5994400"/>
            <a:ext cx="1388533" cy="584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1867" dirty="0">
                <a:ea typeface="+mj-ea"/>
              </a:rPr>
              <a:t>Pasal 69-70</a:t>
            </a:r>
          </a:p>
        </p:txBody>
      </p:sp>
      <p:pic>
        <p:nvPicPr>
          <p:cNvPr id="6152" name="Picture 3" descr="C:\Users\Pelatihan\Downloads\In no time-amico.png">
            <a:extLst>
              <a:ext uri="{FF2B5EF4-FFF2-40B4-BE49-F238E27FC236}">
                <a16:creationId xmlns:a16="http://schemas.microsoft.com/office/drawing/2014/main" id="{DD3551A9-3ADB-4931-9482-1DC7BC2B9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92200"/>
            <a:ext cx="2438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3" name="Rectangle 19">
            <a:extLst>
              <a:ext uri="{FF2B5EF4-FFF2-40B4-BE49-F238E27FC236}">
                <a16:creationId xmlns:a16="http://schemas.microsoft.com/office/drawing/2014/main" id="{A51B7AAA-025E-454E-BEA2-33B8FD9CDE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9600" y="4364567"/>
            <a:ext cx="82296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Aft>
                <a:spcPts val="1600"/>
              </a:spcAft>
            </a:pPr>
            <a:r>
              <a:rPr lang="en-ID" altLang="en-US" sz="2400" noProof="1"/>
              <a:t>PBJ  secara elektronik dengan memanfaatkan E</a:t>
            </a:r>
            <a:r>
              <a:rPr lang="en-ID" altLang="en-US" sz="2400" i="1" noProof="1"/>
              <a:t>-marketplace </a:t>
            </a:r>
            <a:r>
              <a:rPr lang="en-ID" altLang="en-US" sz="2400" noProof="1"/>
              <a:t>meliputi katalog elektronik, toko daring, dan pemilihan penyedia</a:t>
            </a:r>
            <a:endParaRPr lang="en-ID" altLang="en-US" sz="2400" i="1" noProof="1"/>
          </a:p>
        </p:txBody>
      </p:sp>
      <p:pic>
        <p:nvPicPr>
          <p:cNvPr id="6154" name="Picture 18">
            <a:extLst>
              <a:ext uri="{FF2B5EF4-FFF2-40B4-BE49-F238E27FC236}">
                <a16:creationId xmlns:a16="http://schemas.microsoft.com/office/drawing/2014/main" id="{70EDF9F5-749F-4462-98C8-6C9ED429FE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3958168"/>
            <a:ext cx="2954867" cy="2417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Google Shape;261;p9">
            <a:extLst>
              <a:ext uri="{FF2B5EF4-FFF2-40B4-BE49-F238E27FC236}">
                <a16:creationId xmlns:a16="http://schemas.microsoft.com/office/drawing/2014/main" id="{F19E3235-C348-4289-834E-DBC3DD9F4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>
                <a:srgbClr val="000000"/>
              </a:buClr>
              <a:buFont typeface="Arial" panose="020B0604020202020204" pitchFamily="34" charset="0"/>
              <a:buNone/>
            </a:pPr>
            <a:endParaRPr lang="en-US" altLang="en-US" sz="24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10BE8398-6D70-45C6-83BE-61C88C62073C}"/>
              </a:ext>
            </a:extLst>
          </p:cNvPr>
          <p:cNvSpPr txBox="1">
            <a:spLocks/>
          </p:cNvSpPr>
          <p:nvPr/>
        </p:nvSpPr>
        <p:spPr>
          <a:xfrm>
            <a:off x="406400" y="203200"/>
            <a:ext cx="8940800" cy="584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1">
              <a:defRPr/>
            </a:pPr>
            <a:r>
              <a:rPr lang="en-US" sz="3200" b="1" dirty="0">
                <a:ea typeface="+mj-ea"/>
              </a:rPr>
              <a:t>PENGERTIAN SPSE</a:t>
            </a:r>
            <a:endParaRPr lang="en-US" sz="3200" i="1" dirty="0">
              <a:ea typeface="+mj-ea"/>
            </a:endParaRPr>
          </a:p>
        </p:txBody>
      </p:sp>
      <p:grpSp>
        <p:nvGrpSpPr>
          <p:cNvPr id="7172" name="Group 65">
            <a:extLst>
              <a:ext uri="{FF2B5EF4-FFF2-40B4-BE49-F238E27FC236}">
                <a16:creationId xmlns:a16="http://schemas.microsoft.com/office/drawing/2014/main" id="{9E0DDAD6-24B4-4663-9675-8705D70CEEB8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-254000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D6CDA54C-92A5-46F2-AECD-A28A3AE14C4D}"/>
                </a:ext>
              </a:extLst>
            </p:cNvPr>
            <p:cNvSpPr/>
            <p:nvPr/>
          </p:nvSpPr>
          <p:spPr>
            <a:xfrm>
              <a:off x="3226546" y="2644775"/>
              <a:ext cx="494179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BC4741A9-B1E0-4EAE-AC85-D05A9F89067F}"/>
                </a:ext>
              </a:extLst>
            </p:cNvPr>
            <p:cNvSpPr/>
            <p:nvPr/>
          </p:nvSpPr>
          <p:spPr>
            <a:xfrm>
              <a:off x="3752101" y="2647950"/>
              <a:ext cx="287618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2CAA8EB1-82BB-40E9-973D-BEC18C2A1876}"/>
                </a:ext>
              </a:extLst>
            </p:cNvPr>
            <p:cNvSpPr/>
            <p:nvPr/>
          </p:nvSpPr>
          <p:spPr>
            <a:xfrm>
              <a:off x="4094629" y="2647950"/>
              <a:ext cx="172571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grpSp>
        <p:nvGrpSpPr>
          <p:cNvPr id="7173" name="Group 14">
            <a:extLst>
              <a:ext uri="{FF2B5EF4-FFF2-40B4-BE49-F238E27FC236}">
                <a16:creationId xmlns:a16="http://schemas.microsoft.com/office/drawing/2014/main" id="{2E244132-838B-4B53-897C-A7EEE8A69FE7}"/>
              </a:ext>
            </a:extLst>
          </p:cNvPr>
          <p:cNvGrpSpPr>
            <a:grpSpLocks/>
          </p:cNvGrpSpPr>
          <p:nvPr/>
        </p:nvGrpSpPr>
        <p:grpSpPr bwMode="auto">
          <a:xfrm>
            <a:off x="5384800" y="6273800"/>
            <a:ext cx="1422400" cy="101600"/>
            <a:chOff x="3200400" y="2647950"/>
            <a:chExt cx="1066800" cy="762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AA61F3A-CCBB-4969-8432-E1089490E382}"/>
                </a:ext>
              </a:extLst>
            </p:cNvPr>
            <p:cNvSpPr/>
            <p:nvPr/>
          </p:nvSpPr>
          <p:spPr>
            <a:xfrm>
              <a:off x="3200400" y="2647950"/>
              <a:ext cx="492125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E9A458C7-73BE-4FA6-86A8-92B6D76ECE34}"/>
                </a:ext>
              </a:extLst>
            </p:cNvPr>
            <p:cNvSpPr/>
            <p:nvPr/>
          </p:nvSpPr>
          <p:spPr>
            <a:xfrm>
              <a:off x="3751263" y="2647950"/>
              <a:ext cx="28733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29E94214-210D-4399-9034-AFB1AE469E53}"/>
                </a:ext>
              </a:extLst>
            </p:cNvPr>
            <p:cNvSpPr/>
            <p:nvPr/>
          </p:nvSpPr>
          <p:spPr>
            <a:xfrm>
              <a:off x="4094163" y="2647950"/>
              <a:ext cx="173037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B436BE1-FCED-4139-881C-3C896511A731}"/>
              </a:ext>
            </a:extLst>
          </p:cNvPr>
          <p:cNvSpPr txBox="1">
            <a:spLocks/>
          </p:cNvSpPr>
          <p:nvPr/>
        </p:nvSpPr>
        <p:spPr>
          <a:xfrm>
            <a:off x="10498667" y="5994400"/>
            <a:ext cx="1388533" cy="584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defRPr/>
            </a:pPr>
            <a:endParaRPr lang="en-US" sz="1867" b="1" dirty="0">
              <a:ea typeface="+mj-ea"/>
            </a:endParaRPr>
          </a:p>
        </p:txBody>
      </p:sp>
      <p:sp>
        <p:nvSpPr>
          <p:cNvPr id="7175" name="Rectangle 71">
            <a:extLst>
              <a:ext uri="{FF2B5EF4-FFF2-40B4-BE49-F238E27FC236}">
                <a16:creationId xmlns:a16="http://schemas.microsoft.com/office/drawing/2014/main" id="{EF148FC2-32DE-4683-9CEA-5B0370CDA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7600" y="2413001"/>
            <a:ext cx="98552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ID" altLang="en-US" sz="3200" noProof="1"/>
              <a:t>“SPSE merupakan aplikasi PBJ secara elektronik yang dikembangkan oleh LKPP untuk diterapkan pada K/L/Pemda di seluruh Indonesia”</a:t>
            </a:r>
          </a:p>
        </p:txBody>
      </p:sp>
      <p:grpSp>
        <p:nvGrpSpPr>
          <p:cNvPr id="7176" name="Group 97">
            <a:extLst>
              <a:ext uri="{FF2B5EF4-FFF2-40B4-BE49-F238E27FC236}">
                <a16:creationId xmlns:a16="http://schemas.microsoft.com/office/drawing/2014/main" id="{F80DBACC-8DA9-48D9-94BF-B5F96A178EE6}"/>
              </a:ext>
            </a:extLst>
          </p:cNvPr>
          <p:cNvGrpSpPr>
            <a:grpSpLocks/>
          </p:cNvGrpSpPr>
          <p:nvPr/>
        </p:nvGrpSpPr>
        <p:grpSpPr bwMode="auto">
          <a:xfrm>
            <a:off x="3251201" y="4021667"/>
            <a:ext cx="1570567" cy="1570567"/>
            <a:chOff x="3505200" y="1417638"/>
            <a:chExt cx="1177925" cy="1177925"/>
          </a:xfrm>
        </p:grpSpPr>
        <p:grpSp>
          <p:nvGrpSpPr>
            <p:cNvPr id="7181" name="Group 73">
              <a:extLst>
                <a:ext uri="{FF2B5EF4-FFF2-40B4-BE49-F238E27FC236}">
                  <a16:creationId xmlns:a16="http://schemas.microsoft.com/office/drawing/2014/main" id="{6F95EB69-BAB1-4955-A148-9DB724FAE6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5200" y="1417638"/>
              <a:ext cx="1177925" cy="1177925"/>
              <a:chOff x="3505200" y="1417638"/>
              <a:chExt cx="1177925" cy="1177925"/>
            </a:xfrm>
          </p:grpSpPr>
          <p:sp>
            <p:nvSpPr>
              <p:cNvPr id="7183" name="Oval 13">
                <a:extLst>
                  <a:ext uri="{FF2B5EF4-FFF2-40B4-BE49-F238E27FC236}">
                    <a16:creationId xmlns:a16="http://schemas.microsoft.com/office/drawing/2014/main" id="{3F49A81D-A900-4861-AFA1-ADDFB7F3D7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5200" y="1417638"/>
                <a:ext cx="1177925" cy="1177925"/>
              </a:xfrm>
              <a:prstGeom prst="ellipse">
                <a:avLst/>
              </a:prstGeom>
              <a:solidFill>
                <a:srgbClr val="DA46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2400">
                  <a:latin typeface="Calibri" panose="020F0502020204030204" pitchFamily="34" charset="0"/>
                </a:endParaRPr>
              </a:p>
            </p:txBody>
          </p:sp>
          <p:sp>
            <p:nvSpPr>
              <p:cNvPr id="7184" name="Freeform 120">
                <a:extLst>
                  <a:ext uri="{FF2B5EF4-FFF2-40B4-BE49-F238E27FC236}">
                    <a16:creationId xmlns:a16="http://schemas.microsoft.com/office/drawing/2014/main" id="{5445ADA2-E117-47B5-91A7-4F284D5E8B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5200" y="1697038"/>
                <a:ext cx="992188" cy="898525"/>
              </a:xfrm>
              <a:custGeom>
                <a:avLst/>
                <a:gdLst>
                  <a:gd name="T0" fmla="*/ 2147483647 w 3296"/>
                  <a:gd name="T1" fmla="*/ 0 h 2983"/>
                  <a:gd name="T2" fmla="*/ 2147483647 w 3296"/>
                  <a:gd name="T3" fmla="*/ 2147483647 h 2983"/>
                  <a:gd name="T4" fmla="*/ 0 w 3296"/>
                  <a:gd name="T5" fmla="*/ 2147483647 h 2983"/>
                  <a:gd name="T6" fmla="*/ 2147483647 w 3296"/>
                  <a:gd name="T7" fmla="*/ 2147483647 h 2983"/>
                  <a:gd name="T8" fmla="*/ 2147483647 w 3296"/>
                  <a:gd name="T9" fmla="*/ 2147483647 h 2983"/>
                  <a:gd name="T10" fmla="*/ 2147483647 w 3296"/>
                  <a:gd name="T11" fmla="*/ 2147483647 h 2983"/>
                  <a:gd name="T12" fmla="*/ 2147483647 w 3296"/>
                  <a:gd name="T13" fmla="*/ 0 h 298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296"/>
                  <a:gd name="T22" fmla="*/ 0 h 2983"/>
                  <a:gd name="T23" fmla="*/ 3296 w 3296"/>
                  <a:gd name="T24" fmla="*/ 2983 h 298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296" h="2983">
                    <a:moveTo>
                      <a:pt x="663" y="0"/>
                    </a:moveTo>
                    <a:cubicBezTo>
                      <a:pt x="61" y="542"/>
                      <a:pt x="61" y="542"/>
                      <a:pt x="61" y="542"/>
                    </a:cubicBezTo>
                    <a:cubicBezTo>
                      <a:pt x="21" y="697"/>
                      <a:pt x="0" y="860"/>
                      <a:pt x="0" y="1027"/>
                    </a:cubicBezTo>
                    <a:cubicBezTo>
                      <a:pt x="0" y="2108"/>
                      <a:pt x="876" y="2983"/>
                      <a:pt x="1956" y="2983"/>
                    </a:cubicBezTo>
                    <a:cubicBezTo>
                      <a:pt x="2004" y="2983"/>
                      <a:pt x="2052" y="2982"/>
                      <a:pt x="2099" y="2978"/>
                    </a:cubicBezTo>
                    <a:cubicBezTo>
                      <a:pt x="3296" y="1875"/>
                      <a:pt x="3296" y="1875"/>
                      <a:pt x="3296" y="1875"/>
                    </a:cubicBezTo>
                    <a:lnTo>
                      <a:pt x="663" y="0"/>
                    </a:lnTo>
                    <a:close/>
                  </a:path>
                </a:pathLst>
              </a:custGeom>
              <a:solidFill>
                <a:srgbClr val="CE27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D" sz="2400"/>
              </a:p>
            </p:txBody>
          </p:sp>
          <p:sp>
            <p:nvSpPr>
              <p:cNvPr id="7185" name="Freeform 121">
                <a:extLst>
                  <a:ext uri="{FF2B5EF4-FFF2-40B4-BE49-F238E27FC236}">
                    <a16:creationId xmlns:a16="http://schemas.microsoft.com/office/drawing/2014/main" id="{8D79B05A-33C5-493E-999A-9AC9BC7268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5275" y="2266950"/>
                <a:ext cx="114300" cy="76200"/>
              </a:xfrm>
              <a:custGeom>
                <a:avLst/>
                <a:gdLst>
                  <a:gd name="T0" fmla="*/ 0 w 380"/>
                  <a:gd name="T1" fmla="*/ 2147483647 h 252"/>
                  <a:gd name="T2" fmla="*/ 2147483647 w 380"/>
                  <a:gd name="T3" fmla="*/ 2147483647 h 252"/>
                  <a:gd name="T4" fmla="*/ 2147483647 w 380"/>
                  <a:gd name="T5" fmla="*/ 2147483647 h 252"/>
                  <a:gd name="T6" fmla="*/ 2147483647 w 380"/>
                  <a:gd name="T7" fmla="*/ 2147483647 h 252"/>
                  <a:gd name="T8" fmla="*/ 2147483647 w 380"/>
                  <a:gd name="T9" fmla="*/ 2147483647 h 252"/>
                  <a:gd name="T10" fmla="*/ 2147483647 w 380"/>
                  <a:gd name="T11" fmla="*/ 0 h 252"/>
                  <a:gd name="T12" fmla="*/ 0 w 380"/>
                  <a:gd name="T13" fmla="*/ 0 h 252"/>
                  <a:gd name="T14" fmla="*/ 0 w 380"/>
                  <a:gd name="T15" fmla="*/ 2147483647 h 25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80"/>
                  <a:gd name="T25" fmla="*/ 0 h 252"/>
                  <a:gd name="T26" fmla="*/ 380 w 380"/>
                  <a:gd name="T27" fmla="*/ 252 h 25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80" h="252">
                    <a:moveTo>
                      <a:pt x="0" y="252"/>
                    </a:moveTo>
                    <a:cubicBezTo>
                      <a:pt x="379" y="252"/>
                      <a:pt x="379" y="252"/>
                      <a:pt x="379" y="252"/>
                    </a:cubicBezTo>
                    <a:cubicBezTo>
                      <a:pt x="379" y="252"/>
                      <a:pt x="379" y="252"/>
                      <a:pt x="379" y="252"/>
                    </a:cubicBezTo>
                    <a:cubicBezTo>
                      <a:pt x="380" y="247"/>
                      <a:pt x="380" y="241"/>
                      <a:pt x="380" y="236"/>
                    </a:cubicBezTo>
                    <a:cubicBezTo>
                      <a:pt x="380" y="24"/>
                      <a:pt x="380" y="24"/>
                      <a:pt x="380" y="24"/>
                    </a:cubicBezTo>
                    <a:cubicBezTo>
                      <a:pt x="380" y="16"/>
                      <a:pt x="379" y="8"/>
                      <a:pt x="378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52"/>
                    </a:lnTo>
                    <a:close/>
                  </a:path>
                </a:pathLst>
              </a:custGeom>
              <a:solidFill>
                <a:srgbClr val="DBDB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D" sz="2400"/>
              </a:p>
            </p:txBody>
          </p:sp>
          <p:sp>
            <p:nvSpPr>
              <p:cNvPr id="7186" name="Freeform 122">
                <a:extLst>
                  <a:ext uri="{FF2B5EF4-FFF2-40B4-BE49-F238E27FC236}">
                    <a16:creationId xmlns:a16="http://schemas.microsoft.com/office/drawing/2014/main" id="{9209884F-B0A8-4744-A50D-80C59509C7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0975" y="2266950"/>
                <a:ext cx="114300" cy="76200"/>
              </a:xfrm>
              <a:custGeom>
                <a:avLst/>
                <a:gdLst>
                  <a:gd name="T0" fmla="*/ 2147483647 w 380"/>
                  <a:gd name="T1" fmla="*/ 2147483647 h 252"/>
                  <a:gd name="T2" fmla="*/ 2147483647 w 380"/>
                  <a:gd name="T3" fmla="*/ 0 h 252"/>
                  <a:gd name="T4" fmla="*/ 2147483647 w 380"/>
                  <a:gd name="T5" fmla="*/ 0 h 252"/>
                  <a:gd name="T6" fmla="*/ 0 w 380"/>
                  <a:gd name="T7" fmla="*/ 2147483647 h 252"/>
                  <a:gd name="T8" fmla="*/ 0 w 380"/>
                  <a:gd name="T9" fmla="*/ 2147483647 h 252"/>
                  <a:gd name="T10" fmla="*/ 2147483647 w 380"/>
                  <a:gd name="T11" fmla="*/ 2147483647 h 252"/>
                  <a:gd name="T12" fmla="*/ 2147483647 w 380"/>
                  <a:gd name="T13" fmla="*/ 2147483647 h 252"/>
                  <a:gd name="T14" fmla="*/ 2147483647 w 380"/>
                  <a:gd name="T15" fmla="*/ 2147483647 h 25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80"/>
                  <a:gd name="T25" fmla="*/ 0 h 252"/>
                  <a:gd name="T26" fmla="*/ 380 w 380"/>
                  <a:gd name="T27" fmla="*/ 252 h 25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80" h="252">
                    <a:moveTo>
                      <a:pt x="380" y="252"/>
                    </a:moveTo>
                    <a:cubicBezTo>
                      <a:pt x="380" y="0"/>
                      <a:pt x="380" y="0"/>
                      <a:pt x="38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8"/>
                      <a:pt x="0" y="16"/>
                      <a:pt x="0" y="24"/>
                    </a:cubicBezTo>
                    <a:cubicBezTo>
                      <a:pt x="0" y="236"/>
                      <a:pt x="0" y="236"/>
                      <a:pt x="0" y="236"/>
                    </a:cubicBezTo>
                    <a:cubicBezTo>
                      <a:pt x="0" y="241"/>
                      <a:pt x="0" y="247"/>
                      <a:pt x="1" y="252"/>
                    </a:cubicBezTo>
                    <a:cubicBezTo>
                      <a:pt x="1" y="252"/>
                      <a:pt x="1" y="252"/>
                      <a:pt x="1" y="252"/>
                    </a:cubicBezTo>
                    <a:lnTo>
                      <a:pt x="380" y="252"/>
                    </a:lnTo>
                    <a:close/>
                  </a:path>
                </a:pathLst>
              </a:custGeom>
              <a:solidFill>
                <a:srgbClr val="CCCE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D" sz="2400"/>
              </a:p>
            </p:txBody>
          </p:sp>
          <p:sp>
            <p:nvSpPr>
              <p:cNvPr id="7187" name="Freeform 123">
                <a:extLst>
                  <a:ext uri="{FF2B5EF4-FFF2-40B4-BE49-F238E27FC236}">
                    <a16:creationId xmlns:a16="http://schemas.microsoft.com/office/drawing/2014/main" id="{4FDF481E-2DCC-4124-A499-C2CC358128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5275" y="1685925"/>
                <a:ext cx="411163" cy="581025"/>
              </a:xfrm>
              <a:custGeom>
                <a:avLst/>
                <a:gdLst>
                  <a:gd name="T0" fmla="*/ 2147483647 w 1367"/>
                  <a:gd name="T1" fmla="*/ 0 h 1931"/>
                  <a:gd name="T2" fmla="*/ 0 w 1367"/>
                  <a:gd name="T3" fmla="*/ 0 h 1931"/>
                  <a:gd name="T4" fmla="*/ 0 w 1367"/>
                  <a:gd name="T5" fmla="*/ 2147483647 h 1931"/>
                  <a:gd name="T6" fmla="*/ 2147483647 w 1367"/>
                  <a:gd name="T7" fmla="*/ 2147483647 h 1931"/>
                  <a:gd name="T8" fmla="*/ 2147483647 w 1367"/>
                  <a:gd name="T9" fmla="*/ 2147483647 h 1931"/>
                  <a:gd name="T10" fmla="*/ 2147483647 w 1367"/>
                  <a:gd name="T11" fmla="*/ 2147483647 h 1931"/>
                  <a:gd name="T12" fmla="*/ 2147483647 w 1367"/>
                  <a:gd name="T13" fmla="*/ 2147483647 h 1931"/>
                  <a:gd name="T14" fmla="*/ 0 w 1367"/>
                  <a:gd name="T15" fmla="*/ 2147483647 h 1931"/>
                  <a:gd name="T16" fmla="*/ 0 w 1367"/>
                  <a:gd name="T17" fmla="*/ 2147483647 h 1931"/>
                  <a:gd name="T18" fmla="*/ 2147483647 w 1367"/>
                  <a:gd name="T19" fmla="*/ 2147483647 h 1931"/>
                  <a:gd name="T20" fmla="*/ 2147483647 w 1367"/>
                  <a:gd name="T21" fmla="*/ 2147483647 h 1931"/>
                  <a:gd name="T22" fmla="*/ 2147483647 w 1367"/>
                  <a:gd name="T23" fmla="*/ 2147483647 h 1931"/>
                  <a:gd name="T24" fmla="*/ 0 w 1367"/>
                  <a:gd name="T25" fmla="*/ 2147483647 h 1931"/>
                  <a:gd name="T26" fmla="*/ 0 w 1367"/>
                  <a:gd name="T27" fmla="*/ 2147483647 h 1931"/>
                  <a:gd name="T28" fmla="*/ 2147483647 w 1367"/>
                  <a:gd name="T29" fmla="*/ 2147483647 h 1931"/>
                  <a:gd name="T30" fmla="*/ 2147483647 w 1367"/>
                  <a:gd name="T31" fmla="*/ 2147483647 h 1931"/>
                  <a:gd name="T32" fmla="*/ 2147483647 w 1367"/>
                  <a:gd name="T33" fmla="*/ 2147483647 h 1931"/>
                  <a:gd name="T34" fmla="*/ 2147483647 w 1367"/>
                  <a:gd name="T35" fmla="*/ 2147483647 h 1931"/>
                  <a:gd name="T36" fmla="*/ 2147483647 w 1367"/>
                  <a:gd name="T37" fmla="*/ 0 h 193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367"/>
                  <a:gd name="T58" fmla="*/ 0 h 1931"/>
                  <a:gd name="T59" fmla="*/ 1367 w 1367"/>
                  <a:gd name="T60" fmla="*/ 1931 h 193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367" h="1931">
                    <a:moveTo>
                      <a:pt x="122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174" y="63"/>
                      <a:pt x="1174" y="63"/>
                      <a:pt x="1174" y="63"/>
                    </a:cubicBezTo>
                    <a:cubicBezTo>
                      <a:pt x="1247" y="63"/>
                      <a:pt x="1306" y="117"/>
                      <a:pt x="1306" y="183"/>
                    </a:cubicBezTo>
                    <a:cubicBezTo>
                      <a:pt x="1306" y="1615"/>
                      <a:pt x="1306" y="1615"/>
                      <a:pt x="1306" y="1615"/>
                    </a:cubicBezTo>
                    <a:cubicBezTo>
                      <a:pt x="1306" y="1681"/>
                      <a:pt x="1247" y="1735"/>
                      <a:pt x="1174" y="1735"/>
                    </a:cubicBezTo>
                    <a:cubicBezTo>
                      <a:pt x="0" y="1735"/>
                      <a:pt x="0" y="1735"/>
                      <a:pt x="0" y="1735"/>
                    </a:cubicBezTo>
                    <a:cubicBezTo>
                      <a:pt x="0" y="1797"/>
                      <a:pt x="0" y="1797"/>
                      <a:pt x="0" y="1797"/>
                    </a:cubicBezTo>
                    <a:cubicBezTo>
                      <a:pt x="278" y="1797"/>
                      <a:pt x="278" y="1797"/>
                      <a:pt x="278" y="1797"/>
                    </a:cubicBezTo>
                    <a:cubicBezTo>
                      <a:pt x="278" y="1818"/>
                      <a:pt x="278" y="1818"/>
                      <a:pt x="278" y="1818"/>
                    </a:cubicBezTo>
                    <a:cubicBezTo>
                      <a:pt x="278" y="1837"/>
                      <a:pt x="278" y="1837"/>
                      <a:pt x="278" y="1837"/>
                    </a:cubicBezTo>
                    <a:cubicBezTo>
                      <a:pt x="0" y="1837"/>
                      <a:pt x="0" y="1837"/>
                      <a:pt x="0" y="1837"/>
                    </a:cubicBezTo>
                    <a:cubicBezTo>
                      <a:pt x="0" y="1931"/>
                      <a:pt x="0" y="1931"/>
                      <a:pt x="0" y="1931"/>
                    </a:cubicBezTo>
                    <a:cubicBezTo>
                      <a:pt x="378" y="1931"/>
                      <a:pt x="378" y="1931"/>
                      <a:pt x="378" y="1931"/>
                    </a:cubicBezTo>
                    <a:cubicBezTo>
                      <a:pt x="1229" y="1931"/>
                      <a:pt x="1229" y="1931"/>
                      <a:pt x="1229" y="1931"/>
                    </a:cubicBezTo>
                    <a:cubicBezTo>
                      <a:pt x="1305" y="1931"/>
                      <a:pt x="1367" y="1869"/>
                      <a:pt x="1367" y="1793"/>
                    </a:cubicBezTo>
                    <a:cubicBezTo>
                      <a:pt x="1367" y="139"/>
                      <a:pt x="1367" y="139"/>
                      <a:pt x="1367" y="139"/>
                    </a:cubicBezTo>
                    <a:cubicBezTo>
                      <a:pt x="1367" y="62"/>
                      <a:pt x="1305" y="0"/>
                      <a:pt x="12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D" sz="2400"/>
              </a:p>
            </p:txBody>
          </p:sp>
          <p:sp>
            <p:nvSpPr>
              <p:cNvPr id="7188" name="Freeform 124">
                <a:extLst>
                  <a:ext uri="{FF2B5EF4-FFF2-40B4-BE49-F238E27FC236}">
                    <a16:creationId xmlns:a16="http://schemas.microsoft.com/office/drawing/2014/main" id="{467D5755-7597-4C6D-B9DC-057A2E80AB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2525" y="1685925"/>
                <a:ext cx="412750" cy="581025"/>
              </a:xfrm>
              <a:custGeom>
                <a:avLst/>
                <a:gdLst>
                  <a:gd name="T0" fmla="*/ 2147483647 w 1367"/>
                  <a:gd name="T1" fmla="*/ 2147483647 h 1931"/>
                  <a:gd name="T2" fmla="*/ 2147483647 w 1367"/>
                  <a:gd name="T3" fmla="*/ 2147483647 h 1931"/>
                  <a:gd name="T4" fmla="*/ 2147483647 w 1367"/>
                  <a:gd name="T5" fmla="*/ 0 h 1931"/>
                  <a:gd name="T6" fmla="*/ 2147483647 w 1367"/>
                  <a:gd name="T7" fmla="*/ 0 h 1931"/>
                  <a:gd name="T8" fmla="*/ 0 w 1367"/>
                  <a:gd name="T9" fmla="*/ 2147483647 h 1931"/>
                  <a:gd name="T10" fmla="*/ 0 w 1367"/>
                  <a:gd name="T11" fmla="*/ 2147483647 h 1931"/>
                  <a:gd name="T12" fmla="*/ 2147483647 w 1367"/>
                  <a:gd name="T13" fmla="*/ 2147483647 h 1931"/>
                  <a:gd name="T14" fmla="*/ 2147483647 w 1367"/>
                  <a:gd name="T15" fmla="*/ 2147483647 h 1931"/>
                  <a:gd name="T16" fmla="*/ 2147483647 w 1367"/>
                  <a:gd name="T17" fmla="*/ 2147483647 h 1931"/>
                  <a:gd name="T18" fmla="*/ 2147483647 w 1367"/>
                  <a:gd name="T19" fmla="*/ 2147483647 h 1931"/>
                  <a:gd name="T20" fmla="*/ 2147483647 w 1367"/>
                  <a:gd name="T21" fmla="*/ 2147483647 h 1931"/>
                  <a:gd name="T22" fmla="*/ 2147483647 w 1367"/>
                  <a:gd name="T23" fmla="*/ 2147483647 h 1931"/>
                  <a:gd name="T24" fmla="*/ 2147483647 w 1367"/>
                  <a:gd name="T25" fmla="*/ 2147483647 h 1931"/>
                  <a:gd name="T26" fmla="*/ 2147483647 w 1367"/>
                  <a:gd name="T27" fmla="*/ 2147483647 h 1931"/>
                  <a:gd name="T28" fmla="*/ 2147483647 w 1367"/>
                  <a:gd name="T29" fmla="*/ 2147483647 h 1931"/>
                  <a:gd name="T30" fmla="*/ 2147483647 w 1367"/>
                  <a:gd name="T31" fmla="*/ 2147483647 h 1931"/>
                  <a:gd name="T32" fmla="*/ 2147483647 w 1367"/>
                  <a:gd name="T33" fmla="*/ 2147483647 h 1931"/>
                  <a:gd name="T34" fmla="*/ 2147483647 w 1367"/>
                  <a:gd name="T35" fmla="*/ 2147483647 h 1931"/>
                  <a:gd name="T36" fmla="*/ 2147483647 w 1367"/>
                  <a:gd name="T37" fmla="*/ 2147483647 h 193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367"/>
                  <a:gd name="T58" fmla="*/ 0 h 1931"/>
                  <a:gd name="T59" fmla="*/ 1367 w 1367"/>
                  <a:gd name="T60" fmla="*/ 1931 h 1931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367" h="1931">
                    <a:moveTo>
                      <a:pt x="193" y="63"/>
                    </a:moveTo>
                    <a:cubicBezTo>
                      <a:pt x="1367" y="63"/>
                      <a:pt x="1367" y="63"/>
                      <a:pt x="1367" y="63"/>
                    </a:cubicBezTo>
                    <a:cubicBezTo>
                      <a:pt x="1367" y="0"/>
                      <a:pt x="1367" y="0"/>
                      <a:pt x="1367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62" y="0"/>
                      <a:pt x="0" y="62"/>
                      <a:pt x="0" y="139"/>
                    </a:cubicBezTo>
                    <a:cubicBezTo>
                      <a:pt x="0" y="1793"/>
                      <a:pt x="0" y="1793"/>
                      <a:pt x="0" y="1793"/>
                    </a:cubicBezTo>
                    <a:cubicBezTo>
                      <a:pt x="0" y="1869"/>
                      <a:pt x="62" y="1931"/>
                      <a:pt x="138" y="1931"/>
                    </a:cubicBezTo>
                    <a:cubicBezTo>
                      <a:pt x="989" y="1931"/>
                      <a:pt x="989" y="1931"/>
                      <a:pt x="989" y="1931"/>
                    </a:cubicBezTo>
                    <a:cubicBezTo>
                      <a:pt x="1367" y="1931"/>
                      <a:pt x="1367" y="1931"/>
                      <a:pt x="1367" y="1931"/>
                    </a:cubicBezTo>
                    <a:cubicBezTo>
                      <a:pt x="1367" y="1837"/>
                      <a:pt x="1367" y="1837"/>
                      <a:pt x="1367" y="1837"/>
                    </a:cubicBezTo>
                    <a:cubicBezTo>
                      <a:pt x="1089" y="1837"/>
                      <a:pt x="1089" y="1837"/>
                      <a:pt x="1089" y="1837"/>
                    </a:cubicBezTo>
                    <a:cubicBezTo>
                      <a:pt x="1089" y="1818"/>
                      <a:pt x="1089" y="1818"/>
                      <a:pt x="1089" y="1818"/>
                    </a:cubicBezTo>
                    <a:cubicBezTo>
                      <a:pt x="1089" y="1797"/>
                      <a:pt x="1089" y="1797"/>
                      <a:pt x="1089" y="1797"/>
                    </a:cubicBezTo>
                    <a:cubicBezTo>
                      <a:pt x="1367" y="1797"/>
                      <a:pt x="1367" y="1797"/>
                      <a:pt x="1367" y="1797"/>
                    </a:cubicBezTo>
                    <a:cubicBezTo>
                      <a:pt x="1367" y="1735"/>
                      <a:pt x="1367" y="1735"/>
                      <a:pt x="1367" y="1735"/>
                    </a:cubicBezTo>
                    <a:cubicBezTo>
                      <a:pt x="193" y="1735"/>
                      <a:pt x="193" y="1735"/>
                      <a:pt x="193" y="1735"/>
                    </a:cubicBezTo>
                    <a:cubicBezTo>
                      <a:pt x="120" y="1735"/>
                      <a:pt x="60" y="1681"/>
                      <a:pt x="60" y="1615"/>
                    </a:cubicBezTo>
                    <a:cubicBezTo>
                      <a:pt x="60" y="183"/>
                      <a:pt x="60" y="183"/>
                      <a:pt x="60" y="183"/>
                    </a:cubicBezTo>
                    <a:cubicBezTo>
                      <a:pt x="60" y="117"/>
                      <a:pt x="120" y="63"/>
                      <a:pt x="193" y="63"/>
                    </a:cubicBezTo>
                    <a:close/>
                  </a:path>
                </a:pathLst>
              </a:custGeom>
              <a:solidFill>
                <a:srgbClr val="E8E7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D" sz="2400"/>
              </a:p>
            </p:txBody>
          </p:sp>
          <p:sp>
            <p:nvSpPr>
              <p:cNvPr id="7189" name="Freeform 125">
                <a:extLst>
                  <a:ext uri="{FF2B5EF4-FFF2-40B4-BE49-F238E27FC236}">
                    <a16:creationId xmlns:a16="http://schemas.microsoft.com/office/drawing/2014/main" id="{22D0CDB9-B022-45EC-BCBB-E2360E083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1575" y="1704975"/>
                <a:ext cx="393700" cy="503238"/>
              </a:xfrm>
              <a:custGeom>
                <a:avLst/>
                <a:gdLst>
                  <a:gd name="T0" fmla="*/ 0 w 1307"/>
                  <a:gd name="T1" fmla="*/ 2147483647 h 1672"/>
                  <a:gd name="T2" fmla="*/ 0 w 1307"/>
                  <a:gd name="T3" fmla="*/ 2147483647 h 1672"/>
                  <a:gd name="T4" fmla="*/ 2147483647 w 1307"/>
                  <a:gd name="T5" fmla="*/ 2147483647 h 1672"/>
                  <a:gd name="T6" fmla="*/ 2147483647 w 1307"/>
                  <a:gd name="T7" fmla="*/ 2147483647 h 1672"/>
                  <a:gd name="T8" fmla="*/ 2147483647 w 1307"/>
                  <a:gd name="T9" fmla="*/ 0 h 1672"/>
                  <a:gd name="T10" fmla="*/ 2147483647 w 1307"/>
                  <a:gd name="T11" fmla="*/ 0 h 1672"/>
                  <a:gd name="T12" fmla="*/ 0 w 1307"/>
                  <a:gd name="T13" fmla="*/ 2147483647 h 167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307"/>
                  <a:gd name="T22" fmla="*/ 0 h 1672"/>
                  <a:gd name="T23" fmla="*/ 1307 w 1307"/>
                  <a:gd name="T24" fmla="*/ 1672 h 167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307" h="1672">
                    <a:moveTo>
                      <a:pt x="0" y="120"/>
                    </a:moveTo>
                    <a:cubicBezTo>
                      <a:pt x="0" y="1552"/>
                      <a:pt x="0" y="1552"/>
                      <a:pt x="0" y="1552"/>
                    </a:cubicBezTo>
                    <a:cubicBezTo>
                      <a:pt x="0" y="1618"/>
                      <a:pt x="60" y="1672"/>
                      <a:pt x="133" y="1672"/>
                    </a:cubicBezTo>
                    <a:cubicBezTo>
                      <a:pt x="1307" y="1672"/>
                      <a:pt x="1307" y="1672"/>
                      <a:pt x="1307" y="1672"/>
                    </a:cubicBezTo>
                    <a:cubicBezTo>
                      <a:pt x="1307" y="0"/>
                      <a:pt x="1307" y="0"/>
                      <a:pt x="1307" y="0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60" y="0"/>
                      <a:pt x="0" y="54"/>
                      <a:pt x="0" y="120"/>
                    </a:cubicBezTo>
                    <a:close/>
                  </a:path>
                </a:pathLst>
              </a:custGeom>
              <a:solidFill>
                <a:srgbClr val="2C58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D" sz="2400"/>
              </a:p>
            </p:txBody>
          </p:sp>
          <p:sp>
            <p:nvSpPr>
              <p:cNvPr id="7190" name="Freeform 126">
                <a:extLst>
                  <a:ext uri="{FF2B5EF4-FFF2-40B4-BE49-F238E27FC236}">
                    <a16:creationId xmlns:a16="http://schemas.microsoft.com/office/drawing/2014/main" id="{6D10634B-3EAF-4A79-AACC-A3E15B7AEF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5275" y="1704975"/>
                <a:ext cx="392113" cy="503238"/>
              </a:xfrm>
              <a:custGeom>
                <a:avLst/>
                <a:gdLst>
                  <a:gd name="T0" fmla="*/ 2147483647 w 1306"/>
                  <a:gd name="T1" fmla="*/ 2147483647 h 1672"/>
                  <a:gd name="T2" fmla="*/ 2147483647 w 1306"/>
                  <a:gd name="T3" fmla="*/ 2147483647 h 1672"/>
                  <a:gd name="T4" fmla="*/ 2147483647 w 1306"/>
                  <a:gd name="T5" fmla="*/ 2147483647 h 1672"/>
                  <a:gd name="T6" fmla="*/ 2147483647 w 1306"/>
                  <a:gd name="T7" fmla="*/ 0 h 1672"/>
                  <a:gd name="T8" fmla="*/ 0 w 1306"/>
                  <a:gd name="T9" fmla="*/ 0 h 1672"/>
                  <a:gd name="T10" fmla="*/ 0 w 1306"/>
                  <a:gd name="T11" fmla="*/ 2147483647 h 1672"/>
                  <a:gd name="T12" fmla="*/ 2147483647 w 1306"/>
                  <a:gd name="T13" fmla="*/ 2147483647 h 167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306"/>
                  <a:gd name="T22" fmla="*/ 0 h 1672"/>
                  <a:gd name="T23" fmla="*/ 1306 w 1306"/>
                  <a:gd name="T24" fmla="*/ 1672 h 167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306" h="1672">
                    <a:moveTo>
                      <a:pt x="1174" y="1672"/>
                    </a:moveTo>
                    <a:cubicBezTo>
                      <a:pt x="1247" y="1672"/>
                      <a:pt x="1306" y="1618"/>
                      <a:pt x="1306" y="1552"/>
                    </a:cubicBezTo>
                    <a:cubicBezTo>
                      <a:pt x="1306" y="120"/>
                      <a:pt x="1306" y="120"/>
                      <a:pt x="1306" y="120"/>
                    </a:cubicBezTo>
                    <a:cubicBezTo>
                      <a:pt x="1306" y="54"/>
                      <a:pt x="1247" y="0"/>
                      <a:pt x="117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672"/>
                      <a:pt x="0" y="1672"/>
                      <a:pt x="0" y="1672"/>
                    </a:cubicBezTo>
                    <a:lnTo>
                      <a:pt x="1174" y="1672"/>
                    </a:lnTo>
                    <a:close/>
                  </a:path>
                </a:pathLst>
              </a:custGeom>
              <a:solidFill>
                <a:srgbClr val="4572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D" sz="2400"/>
              </a:p>
            </p:txBody>
          </p:sp>
          <p:sp>
            <p:nvSpPr>
              <p:cNvPr id="7191" name="Freeform 127">
                <a:extLst>
                  <a:ext uri="{FF2B5EF4-FFF2-40B4-BE49-F238E27FC236}">
                    <a16:creationId xmlns:a16="http://schemas.microsoft.com/office/drawing/2014/main" id="{1E8DAF76-BBFA-4817-87AE-65847290C3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1438" y="2343150"/>
                <a:ext cx="223838" cy="73025"/>
              </a:xfrm>
              <a:custGeom>
                <a:avLst/>
                <a:gdLst>
                  <a:gd name="T0" fmla="*/ 2147483647 w 141"/>
                  <a:gd name="T1" fmla="*/ 0 h 46"/>
                  <a:gd name="T2" fmla="*/ 2147483647 w 141"/>
                  <a:gd name="T3" fmla="*/ 0 h 46"/>
                  <a:gd name="T4" fmla="*/ 0 w 141"/>
                  <a:gd name="T5" fmla="*/ 2147483647 h 46"/>
                  <a:gd name="T6" fmla="*/ 2147483647 w 141"/>
                  <a:gd name="T7" fmla="*/ 2147483647 h 46"/>
                  <a:gd name="T8" fmla="*/ 2147483647 w 141"/>
                  <a:gd name="T9" fmla="*/ 2147483647 h 46"/>
                  <a:gd name="T10" fmla="*/ 2147483647 w 141"/>
                  <a:gd name="T11" fmla="*/ 0 h 46"/>
                  <a:gd name="T12" fmla="*/ 2147483647 w 141"/>
                  <a:gd name="T13" fmla="*/ 0 h 4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1"/>
                  <a:gd name="T22" fmla="*/ 0 h 46"/>
                  <a:gd name="T23" fmla="*/ 141 w 141"/>
                  <a:gd name="T24" fmla="*/ 46 h 4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1" h="46">
                    <a:moveTo>
                      <a:pt x="69" y="0"/>
                    </a:moveTo>
                    <a:lnTo>
                      <a:pt x="69" y="0"/>
                    </a:lnTo>
                    <a:lnTo>
                      <a:pt x="0" y="46"/>
                    </a:lnTo>
                    <a:lnTo>
                      <a:pt x="141" y="46"/>
                    </a:lnTo>
                    <a:lnTo>
                      <a:pt x="141" y="23"/>
                    </a:lnTo>
                    <a:lnTo>
                      <a:pt x="141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E8E7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D" sz="2400"/>
              </a:p>
            </p:txBody>
          </p:sp>
          <p:sp>
            <p:nvSpPr>
              <p:cNvPr id="7192" name="Freeform 128">
                <a:extLst>
                  <a:ext uri="{FF2B5EF4-FFF2-40B4-BE49-F238E27FC236}">
                    <a16:creationId xmlns:a16="http://schemas.microsoft.com/office/drawing/2014/main" id="{9311EFA0-F389-4BF1-B6D8-3A8E557B24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5275" y="2343150"/>
                <a:ext cx="222250" cy="73025"/>
              </a:xfrm>
              <a:custGeom>
                <a:avLst/>
                <a:gdLst>
                  <a:gd name="T0" fmla="*/ 2147483647 w 140"/>
                  <a:gd name="T1" fmla="*/ 0 h 46"/>
                  <a:gd name="T2" fmla="*/ 2147483647 w 140"/>
                  <a:gd name="T3" fmla="*/ 0 h 46"/>
                  <a:gd name="T4" fmla="*/ 0 w 140"/>
                  <a:gd name="T5" fmla="*/ 0 h 46"/>
                  <a:gd name="T6" fmla="*/ 0 w 140"/>
                  <a:gd name="T7" fmla="*/ 2147483647 h 46"/>
                  <a:gd name="T8" fmla="*/ 0 w 140"/>
                  <a:gd name="T9" fmla="*/ 2147483647 h 46"/>
                  <a:gd name="T10" fmla="*/ 2147483647 w 140"/>
                  <a:gd name="T11" fmla="*/ 2147483647 h 46"/>
                  <a:gd name="T12" fmla="*/ 2147483647 w 140"/>
                  <a:gd name="T13" fmla="*/ 0 h 4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0"/>
                  <a:gd name="T22" fmla="*/ 0 h 46"/>
                  <a:gd name="T23" fmla="*/ 140 w 140"/>
                  <a:gd name="T24" fmla="*/ 46 h 4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0" h="46">
                    <a:moveTo>
                      <a:pt x="72" y="0"/>
                    </a:moveTo>
                    <a:lnTo>
                      <a:pt x="72" y="0"/>
                    </a:lnTo>
                    <a:lnTo>
                      <a:pt x="0" y="0"/>
                    </a:lnTo>
                    <a:lnTo>
                      <a:pt x="0" y="23"/>
                    </a:lnTo>
                    <a:lnTo>
                      <a:pt x="0" y="46"/>
                    </a:lnTo>
                    <a:lnTo>
                      <a:pt x="140" y="46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E5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D" sz="2400"/>
              </a:p>
            </p:txBody>
          </p:sp>
          <p:sp>
            <p:nvSpPr>
              <p:cNvPr id="7193" name="Freeform 129">
                <a:extLst>
                  <a:ext uri="{FF2B5EF4-FFF2-40B4-BE49-F238E27FC236}">
                    <a16:creationId xmlns:a16="http://schemas.microsoft.com/office/drawing/2014/main" id="{4E5DC9AC-5D56-4715-A5E1-323B10170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5275" y="2227263"/>
                <a:ext cx="82550" cy="6350"/>
              </a:xfrm>
              <a:custGeom>
                <a:avLst/>
                <a:gdLst>
                  <a:gd name="T0" fmla="*/ 2147483647 w 278"/>
                  <a:gd name="T1" fmla="*/ 2147483647 h 21"/>
                  <a:gd name="T2" fmla="*/ 2147483647 w 278"/>
                  <a:gd name="T3" fmla="*/ 2147483647 h 21"/>
                  <a:gd name="T4" fmla="*/ 2147483647 w 278"/>
                  <a:gd name="T5" fmla="*/ 0 h 21"/>
                  <a:gd name="T6" fmla="*/ 0 w 278"/>
                  <a:gd name="T7" fmla="*/ 0 h 21"/>
                  <a:gd name="T8" fmla="*/ 0 w 278"/>
                  <a:gd name="T9" fmla="*/ 2147483647 h 21"/>
                  <a:gd name="T10" fmla="*/ 2147483647 w 278"/>
                  <a:gd name="T11" fmla="*/ 2147483647 h 2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78"/>
                  <a:gd name="T19" fmla="*/ 0 h 21"/>
                  <a:gd name="T20" fmla="*/ 278 w 278"/>
                  <a:gd name="T21" fmla="*/ 21 h 2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78" h="21">
                    <a:moveTo>
                      <a:pt x="266" y="20"/>
                    </a:moveTo>
                    <a:cubicBezTo>
                      <a:pt x="270" y="20"/>
                      <a:pt x="274" y="20"/>
                      <a:pt x="278" y="21"/>
                    </a:cubicBezTo>
                    <a:cubicBezTo>
                      <a:pt x="278" y="0"/>
                      <a:pt x="278" y="0"/>
                      <a:pt x="27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lnTo>
                      <a:pt x="266" y="20"/>
                    </a:lnTo>
                    <a:close/>
                  </a:path>
                </a:pathLst>
              </a:custGeom>
              <a:solidFill>
                <a:srgbClr val="0D38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D" sz="2400"/>
              </a:p>
            </p:txBody>
          </p:sp>
          <p:sp>
            <p:nvSpPr>
              <p:cNvPr id="7194" name="Freeform 130">
                <a:extLst>
                  <a:ext uri="{FF2B5EF4-FFF2-40B4-BE49-F238E27FC236}">
                    <a16:creationId xmlns:a16="http://schemas.microsoft.com/office/drawing/2014/main" id="{7BB59E52-BA89-490B-BF21-A11A898AF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1138" y="2227263"/>
                <a:ext cx="84138" cy="6350"/>
              </a:xfrm>
              <a:custGeom>
                <a:avLst/>
                <a:gdLst>
                  <a:gd name="T0" fmla="*/ 0 w 278"/>
                  <a:gd name="T1" fmla="*/ 2147483647 h 21"/>
                  <a:gd name="T2" fmla="*/ 2147483647 w 278"/>
                  <a:gd name="T3" fmla="*/ 2147483647 h 21"/>
                  <a:gd name="T4" fmla="*/ 2147483647 w 278"/>
                  <a:gd name="T5" fmla="*/ 2147483647 h 21"/>
                  <a:gd name="T6" fmla="*/ 2147483647 w 278"/>
                  <a:gd name="T7" fmla="*/ 0 h 21"/>
                  <a:gd name="T8" fmla="*/ 0 w 278"/>
                  <a:gd name="T9" fmla="*/ 0 h 21"/>
                  <a:gd name="T10" fmla="*/ 0 w 278"/>
                  <a:gd name="T11" fmla="*/ 2147483647 h 2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78"/>
                  <a:gd name="T19" fmla="*/ 0 h 21"/>
                  <a:gd name="T20" fmla="*/ 278 w 278"/>
                  <a:gd name="T21" fmla="*/ 21 h 2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78" h="21">
                    <a:moveTo>
                      <a:pt x="0" y="21"/>
                    </a:moveTo>
                    <a:cubicBezTo>
                      <a:pt x="4" y="20"/>
                      <a:pt x="8" y="20"/>
                      <a:pt x="12" y="20"/>
                    </a:cubicBezTo>
                    <a:cubicBezTo>
                      <a:pt x="278" y="20"/>
                      <a:pt x="278" y="20"/>
                      <a:pt x="278" y="20"/>
                    </a:cubicBezTo>
                    <a:cubicBezTo>
                      <a:pt x="278" y="0"/>
                      <a:pt x="278" y="0"/>
                      <a:pt x="278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0D38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D" sz="2400"/>
              </a:p>
            </p:txBody>
          </p:sp>
          <p:sp>
            <p:nvSpPr>
              <p:cNvPr id="7195" name="Freeform 131">
                <a:extLst>
                  <a:ext uri="{FF2B5EF4-FFF2-40B4-BE49-F238E27FC236}">
                    <a16:creationId xmlns:a16="http://schemas.microsoft.com/office/drawing/2014/main" id="{CE9D4D08-DF90-4285-ABD9-5271039C4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5275" y="2232025"/>
                <a:ext cx="82550" cy="6350"/>
              </a:xfrm>
              <a:custGeom>
                <a:avLst/>
                <a:gdLst>
                  <a:gd name="T0" fmla="*/ 0 w 278"/>
                  <a:gd name="T1" fmla="*/ 0 h 20"/>
                  <a:gd name="T2" fmla="*/ 0 w 278"/>
                  <a:gd name="T3" fmla="*/ 2147483647 h 20"/>
                  <a:gd name="T4" fmla="*/ 2147483647 w 278"/>
                  <a:gd name="T5" fmla="*/ 2147483647 h 20"/>
                  <a:gd name="T6" fmla="*/ 2147483647 w 278"/>
                  <a:gd name="T7" fmla="*/ 2147483647 h 20"/>
                  <a:gd name="T8" fmla="*/ 2147483647 w 278"/>
                  <a:gd name="T9" fmla="*/ 0 h 20"/>
                  <a:gd name="T10" fmla="*/ 0 w 278"/>
                  <a:gd name="T11" fmla="*/ 0 h 2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78"/>
                  <a:gd name="T19" fmla="*/ 0 h 20"/>
                  <a:gd name="T20" fmla="*/ 278 w 278"/>
                  <a:gd name="T21" fmla="*/ 20 h 2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78" h="20">
                    <a:moveTo>
                      <a:pt x="0" y="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278" y="20"/>
                      <a:pt x="278" y="20"/>
                      <a:pt x="278" y="20"/>
                    </a:cubicBezTo>
                    <a:cubicBezTo>
                      <a:pt x="278" y="1"/>
                      <a:pt x="278" y="1"/>
                      <a:pt x="278" y="1"/>
                    </a:cubicBezTo>
                    <a:cubicBezTo>
                      <a:pt x="274" y="0"/>
                      <a:pt x="270" y="0"/>
                      <a:pt x="26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38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D" sz="2400"/>
              </a:p>
            </p:txBody>
          </p:sp>
          <p:sp>
            <p:nvSpPr>
              <p:cNvPr id="7196" name="Freeform 132">
                <a:extLst>
                  <a:ext uri="{FF2B5EF4-FFF2-40B4-BE49-F238E27FC236}">
                    <a16:creationId xmlns:a16="http://schemas.microsoft.com/office/drawing/2014/main" id="{FA7C18A9-E620-4D18-986B-EBAB9AEBD5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1138" y="2232025"/>
                <a:ext cx="84138" cy="6350"/>
              </a:xfrm>
              <a:custGeom>
                <a:avLst/>
                <a:gdLst>
                  <a:gd name="T0" fmla="*/ 2147483647 w 278"/>
                  <a:gd name="T1" fmla="*/ 0 h 20"/>
                  <a:gd name="T2" fmla="*/ 0 w 278"/>
                  <a:gd name="T3" fmla="*/ 2147483647 h 20"/>
                  <a:gd name="T4" fmla="*/ 0 w 278"/>
                  <a:gd name="T5" fmla="*/ 2147483647 h 20"/>
                  <a:gd name="T6" fmla="*/ 2147483647 w 278"/>
                  <a:gd name="T7" fmla="*/ 2147483647 h 20"/>
                  <a:gd name="T8" fmla="*/ 2147483647 w 278"/>
                  <a:gd name="T9" fmla="*/ 0 h 20"/>
                  <a:gd name="T10" fmla="*/ 2147483647 w 278"/>
                  <a:gd name="T11" fmla="*/ 0 h 2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78"/>
                  <a:gd name="T19" fmla="*/ 0 h 20"/>
                  <a:gd name="T20" fmla="*/ 278 w 278"/>
                  <a:gd name="T21" fmla="*/ 20 h 2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78" h="20">
                    <a:moveTo>
                      <a:pt x="12" y="0"/>
                    </a:moveTo>
                    <a:cubicBezTo>
                      <a:pt x="8" y="0"/>
                      <a:pt x="4" y="0"/>
                      <a:pt x="0" y="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278" y="20"/>
                      <a:pt x="278" y="20"/>
                      <a:pt x="278" y="20"/>
                    </a:cubicBezTo>
                    <a:cubicBezTo>
                      <a:pt x="278" y="0"/>
                      <a:pt x="278" y="0"/>
                      <a:pt x="278" y="0"/>
                    </a:cubicBez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D38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D" sz="2400"/>
              </a:p>
            </p:txBody>
          </p:sp>
          <p:sp>
            <p:nvSpPr>
              <p:cNvPr id="7197" name="Freeform 133">
                <a:extLst>
                  <a:ext uri="{FF2B5EF4-FFF2-40B4-BE49-F238E27FC236}">
                    <a16:creationId xmlns:a16="http://schemas.microsoft.com/office/drawing/2014/main" id="{EADAFD4C-6D91-41CC-9629-07D4CF52F3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2400" y="2032000"/>
                <a:ext cx="257175" cy="130175"/>
              </a:xfrm>
              <a:custGeom>
                <a:avLst/>
                <a:gdLst>
                  <a:gd name="T0" fmla="*/ 2147483647 w 851"/>
                  <a:gd name="T1" fmla="*/ 2147483647 h 433"/>
                  <a:gd name="T2" fmla="*/ 2147483647 w 851"/>
                  <a:gd name="T3" fmla="*/ 2147483647 h 433"/>
                  <a:gd name="T4" fmla="*/ 2147483647 w 851"/>
                  <a:gd name="T5" fmla="*/ 2147483647 h 433"/>
                  <a:gd name="T6" fmla="*/ 0 w 851"/>
                  <a:gd name="T7" fmla="*/ 2147483647 h 433"/>
                  <a:gd name="T8" fmla="*/ 0 w 851"/>
                  <a:gd name="T9" fmla="*/ 2147483647 h 433"/>
                  <a:gd name="T10" fmla="*/ 2147483647 w 851"/>
                  <a:gd name="T11" fmla="*/ 0 h 433"/>
                  <a:gd name="T12" fmla="*/ 2147483647 w 851"/>
                  <a:gd name="T13" fmla="*/ 0 h 433"/>
                  <a:gd name="T14" fmla="*/ 2147483647 w 851"/>
                  <a:gd name="T15" fmla="*/ 2147483647 h 433"/>
                  <a:gd name="T16" fmla="*/ 2147483647 w 851"/>
                  <a:gd name="T17" fmla="*/ 2147483647 h 43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51"/>
                  <a:gd name="T28" fmla="*/ 0 h 433"/>
                  <a:gd name="T29" fmla="*/ 851 w 851"/>
                  <a:gd name="T30" fmla="*/ 433 h 43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51" h="433">
                    <a:moveTo>
                      <a:pt x="851" y="378"/>
                    </a:moveTo>
                    <a:cubicBezTo>
                      <a:pt x="851" y="408"/>
                      <a:pt x="826" y="433"/>
                      <a:pt x="796" y="433"/>
                    </a:cubicBezTo>
                    <a:cubicBezTo>
                      <a:pt x="55" y="433"/>
                      <a:pt x="55" y="433"/>
                      <a:pt x="55" y="433"/>
                    </a:cubicBezTo>
                    <a:cubicBezTo>
                      <a:pt x="25" y="433"/>
                      <a:pt x="0" y="408"/>
                      <a:pt x="0" y="378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25"/>
                      <a:pt x="25" y="0"/>
                      <a:pt x="55" y="0"/>
                    </a:cubicBezTo>
                    <a:cubicBezTo>
                      <a:pt x="796" y="0"/>
                      <a:pt x="796" y="0"/>
                      <a:pt x="796" y="0"/>
                    </a:cubicBezTo>
                    <a:cubicBezTo>
                      <a:pt x="826" y="0"/>
                      <a:pt x="851" y="25"/>
                      <a:pt x="851" y="55"/>
                    </a:cubicBezTo>
                    <a:lnTo>
                      <a:pt x="851" y="378"/>
                    </a:lnTo>
                    <a:close/>
                  </a:path>
                </a:pathLst>
              </a:custGeom>
              <a:solidFill>
                <a:srgbClr val="E750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D" sz="2400"/>
              </a:p>
            </p:txBody>
          </p:sp>
          <p:sp>
            <p:nvSpPr>
              <p:cNvPr id="7198" name="Freeform 137">
                <a:extLst>
                  <a:ext uri="{FF2B5EF4-FFF2-40B4-BE49-F238E27FC236}">
                    <a16:creationId xmlns:a16="http://schemas.microsoft.com/office/drawing/2014/main" id="{FBBCCF67-269E-479D-BCCE-93CDCE0FC0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3988" y="1758950"/>
                <a:ext cx="349250" cy="190500"/>
              </a:xfrm>
              <a:custGeom>
                <a:avLst/>
                <a:gdLst>
                  <a:gd name="T0" fmla="*/ 2147483647 w 1157"/>
                  <a:gd name="T1" fmla="*/ 2147483647 h 635"/>
                  <a:gd name="T2" fmla="*/ 2147483647 w 1157"/>
                  <a:gd name="T3" fmla="*/ 2147483647 h 635"/>
                  <a:gd name="T4" fmla="*/ 2147483647 w 1157"/>
                  <a:gd name="T5" fmla="*/ 2147483647 h 635"/>
                  <a:gd name="T6" fmla="*/ 2147483647 w 1157"/>
                  <a:gd name="T7" fmla="*/ 2147483647 h 635"/>
                  <a:gd name="T8" fmla="*/ 2147483647 w 1157"/>
                  <a:gd name="T9" fmla="*/ 2147483647 h 635"/>
                  <a:gd name="T10" fmla="*/ 2147483647 w 1157"/>
                  <a:gd name="T11" fmla="*/ 2147483647 h 635"/>
                  <a:gd name="T12" fmla="*/ 2147483647 w 1157"/>
                  <a:gd name="T13" fmla="*/ 2147483647 h 635"/>
                  <a:gd name="T14" fmla="*/ 2147483647 w 1157"/>
                  <a:gd name="T15" fmla="*/ 2147483647 h 635"/>
                  <a:gd name="T16" fmla="*/ 2147483647 w 1157"/>
                  <a:gd name="T17" fmla="*/ 2147483647 h 635"/>
                  <a:gd name="T18" fmla="*/ 2147483647 w 1157"/>
                  <a:gd name="T19" fmla="*/ 2147483647 h 635"/>
                  <a:gd name="T20" fmla="*/ 2147483647 w 1157"/>
                  <a:gd name="T21" fmla="*/ 2147483647 h 63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157"/>
                  <a:gd name="T34" fmla="*/ 0 h 635"/>
                  <a:gd name="T35" fmla="*/ 1157 w 1157"/>
                  <a:gd name="T36" fmla="*/ 635 h 63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157" h="635">
                    <a:moveTo>
                      <a:pt x="1117" y="2"/>
                    </a:moveTo>
                    <a:cubicBezTo>
                      <a:pt x="1048" y="0"/>
                      <a:pt x="979" y="1"/>
                      <a:pt x="911" y="2"/>
                    </a:cubicBezTo>
                    <a:cubicBezTo>
                      <a:pt x="895" y="0"/>
                      <a:pt x="881" y="12"/>
                      <a:pt x="877" y="27"/>
                    </a:cubicBezTo>
                    <a:cubicBezTo>
                      <a:pt x="826" y="203"/>
                      <a:pt x="782" y="382"/>
                      <a:pt x="730" y="558"/>
                    </a:cubicBezTo>
                    <a:cubicBezTo>
                      <a:pt x="502" y="560"/>
                      <a:pt x="274" y="557"/>
                      <a:pt x="46" y="559"/>
                    </a:cubicBezTo>
                    <a:cubicBezTo>
                      <a:pt x="0" y="560"/>
                      <a:pt x="2" y="633"/>
                      <a:pt x="47" y="632"/>
                    </a:cubicBezTo>
                    <a:cubicBezTo>
                      <a:pt x="282" y="633"/>
                      <a:pt x="516" y="632"/>
                      <a:pt x="750" y="632"/>
                    </a:cubicBezTo>
                    <a:cubicBezTo>
                      <a:pt x="772" y="635"/>
                      <a:pt x="791" y="620"/>
                      <a:pt x="795" y="599"/>
                    </a:cubicBezTo>
                    <a:cubicBezTo>
                      <a:pt x="843" y="424"/>
                      <a:pt x="890" y="249"/>
                      <a:pt x="940" y="75"/>
                    </a:cubicBezTo>
                    <a:cubicBezTo>
                      <a:pt x="1000" y="69"/>
                      <a:pt x="1062" y="77"/>
                      <a:pt x="1123" y="71"/>
                    </a:cubicBezTo>
                    <a:cubicBezTo>
                      <a:pt x="1157" y="61"/>
                      <a:pt x="1152" y="5"/>
                      <a:pt x="1117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D" sz="2400"/>
              </a:p>
            </p:txBody>
          </p:sp>
          <p:sp>
            <p:nvSpPr>
              <p:cNvPr id="7199" name="Freeform 138">
                <a:extLst>
                  <a:ext uri="{FF2B5EF4-FFF2-40B4-BE49-F238E27FC236}">
                    <a16:creationId xmlns:a16="http://schemas.microsoft.com/office/drawing/2014/main" id="{7B300B20-083A-4A47-B4BC-573621AEA3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49700" y="1771650"/>
                <a:ext cx="263525" cy="146050"/>
              </a:xfrm>
              <a:custGeom>
                <a:avLst/>
                <a:gdLst>
                  <a:gd name="T0" fmla="*/ 2147483647 w 873"/>
                  <a:gd name="T1" fmla="*/ 2147483647 h 487"/>
                  <a:gd name="T2" fmla="*/ 2147483647 w 873"/>
                  <a:gd name="T3" fmla="*/ 2147483647 h 487"/>
                  <a:gd name="T4" fmla="*/ 2147483647 w 873"/>
                  <a:gd name="T5" fmla="*/ 2147483647 h 487"/>
                  <a:gd name="T6" fmla="*/ 2147483647 w 873"/>
                  <a:gd name="T7" fmla="*/ 2147483647 h 487"/>
                  <a:gd name="T8" fmla="*/ 2147483647 w 873"/>
                  <a:gd name="T9" fmla="*/ 2147483647 h 487"/>
                  <a:gd name="T10" fmla="*/ 2147483647 w 873"/>
                  <a:gd name="T11" fmla="*/ 2147483647 h 487"/>
                  <a:gd name="T12" fmla="*/ 2147483647 w 873"/>
                  <a:gd name="T13" fmla="*/ 2147483647 h 487"/>
                  <a:gd name="T14" fmla="*/ 2147483647 w 873"/>
                  <a:gd name="T15" fmla="*/ 2147483647 h 487"/>
                  <a:gd name="T16" fmla="*/ 2147483647 w 873"/>
                  <a:gd name="T17" fmla="*/ 2147483647 h 487"/>
                  <a:gd name="T18" fmla="*/ 2147483647 w 873"/>
                  <a:gd name="T19" fmla="*/ 2147483647 h 487"/>
                  <a:gd name="T20" fmla="*/ 2147483647 w 873"/>
                  <a:gd name="T21" fmla="*/ 2147483647 h 487"/>
                  <a:gd name="T22" fmla="*/ 2147483647 w 873"/>
                  <a:gd name="T23" fmla="*/ 2147483647 h 487"/>
                  <a:gd name="T24" fmla="*/ 2147483647 w 873"/>
                  <a:gd name="T25" fmla="*/ 2147483647 h 487"/>
                  <a:gd name="T26" fmla="*/ 2147483647 w 873"/>
                  <a:gd name="T27" fmla="*/ 2147483647 h 487"/>
                  <a:gd name="T28" fmla="*/ 2147483647 w 873"/>
                  <a:gd name="T29" fmla="*/ 2147483647 h 487"/>
                  <a:gd name="T30" fmla="*/ 2147483647 w 873"/>
                  <a:gd name="T31" fmla="*/ 2147483647 h 487"/>
                  <a:gd name="T32" fmla="*/ 2147483647 w 873"/>
                  <a:gd name="T33" fmla="*/ 2147483647 h 487"/>
                  <a:gd name="T34" fmla="*/ 2147483647 w 873"/>
                  <a:gd name="T35" fmla="*/ 2147483647 h 487"/>
                  <a:gd name="T36" fmla="*/ 2147483647 w 873"/>
                  <a:gd name="T37" fmla="*/ 2147483647 h 487"/>
                  <a:gd name="T38" fmla="*/ 2147483647 w 873"/>
                  <a:gd name="T39" fmla="*/ 2147483647 h 487"/>
                  <a:gd name="T40" fmla="*/ 2147483647 w 873"/>
                  <a:gd name="T41" fmla="*/ 2147483647 h 487"/>
                  <a:gd name="T42" fmla="*/ 2147483647 w 873"/>
                  <a:gd name="T43" fmla="*/ 2147483647 h 487"/>
                  <a:gd name="T44" fmla="*/ 2147483647 w 873"/>
                  <a:gd name="T45" fmla="*/ 2147483647 h 487"/>
                  <a:gd name="T46" fmla="*/ 2147483647 w 873"/>
                  <a:gd name="T47" fmla="*/ 2147483647 h 487"/>
                  <a:gd name="T48" fmla="*/ 2147483647 w 873"/>
                  <a:gd name="T49" fmla="*/ 2147483647 h 487"/>
                  <a:gd name="T50" fmla="*/ 2147483647 w 873"/>
                  <a:gd name="T51" fmla="*/ 2147483647 h 487"/>
                  <a:gd name="T52" fmla="*/ 2147483647 w 873"/>
                  <a:gd name="T53" fmla="*/ 2147483647 h 487"/>
                  <a:gd name="T54" fmla="*/ 2147483647 w 873"/>
                  <a:gd name="T55" fmla="*/ 2147483647 h 487"/>
                  <a:gd name="T56" fmla="*/ 2147483647 w 873"/>
                  <a:gd name="T57" fmla="*/ 2147483647 h 487"/>
                  <a:gd name="T58" fmla="*/ 2147483647 w 873"/>
                  <a:gd name="T59" fmla="*/ 2147483647 h 487"/>
                  <a:gd name="T60" fmla="*/ 2147483647 w 873"/>
                  <a:gd name="T61" fmla="*/ 2147483647 h 487"/>
                  <a:gd name="T62" fmla="*/ 2147483647 w 873"/>
                  <a:gd name="T63" fmla="*/ 2147483647 h 487"/>
                  <a:gd name="T64" fmla="*/ 2147483647 w 873"/>
                  <a:gd name="T65" fmla="*/ 2147483647 h 487"/>
                  <a:gd name="T66" fmla="*/ 2147483647 w 873"/>
                  <a:gd name="T67" fmla="*/ 2147483647 h 487"/>
                  <a:gd name="T68" fmla="*/ 2147483647 w 873"/>
                  <a:gd name="T69" fmla="*/ 2147483647 h 487"/>
                  <a:gd name="T70" fmla="*/ 2147483647 w 873"/>
                  <a:gd name="T71" fmla="*/ 2147483647 h 487"/>
                  <a:gd name="T72" fmla="*/ 2147483647 w 873"/>
                  <a:gd name="T73" fmla="*/ 2147483647 h 487"/>
                  <a:gd name="T74" fmla="*/ 2147483647 w 873"/>
                  <a:gd name="T75" fmla="*/ 2147483647 h 487"/>
                  <a:gd name="T76" fmla="*/ 2147483647 w 873"/>
                  <a:gd name="T77" fmla="*/ 2147483647 h 487"/>
                  <a:gd name="T78" fmla="*/ 2147483647 w 873"/>
                  <a:gd name="T79" fmla="*/ 2147483647 h 487"/>
                  <a:gd name="T80" fmla="*/ 2147483647 w 873"/>
                  <a:gd name="T81" fmla="*/ 2147483647 h 487"/>
                  <a:gd name="T82" fmla="*/ 2147483647 w 873"/>
                  <a:gd name="T83" fmla="*/ 2147483647 h 487"/>
                  <a:gd name="T84" fmla="*/ 2147483647 w 873"/>
                  <a:gd name="T85" fmla="*/ 2147483647 h 487"/>
                  <a:gd name="T86" fmla="*/ 2147483647 w 873"/>
                  <a:gd name="T87" fmla="*/ 2147483647 h 487"/>
                  <a:gd name="T88" fmla="*/ 2147483647 w 873"/>
                  <a:gd name="T89" fmla="*/ 2147483647 h 487"/>
                  <a:gd name="T90" fmla="*/ 2147483647 w 873"/>
                  <a:gd name="T91" fmla="*/ 2147483647 h 487"/>
                  <a:gd name="T92" fmla="*/ 2147483647 w 873"/>
                  <a:gd name="T93" fmla="*/ 2147483647 h 487"/>
                  <a:gd name="T94" fmla="*/ 2147483647 w 873"/>
                  <a:gd name="T95" fmla="*/ 2147483647 h 487"/>
                  <a:gd name="T96" fmla="*/ 2147483647 w 873"/>
                  <a:gd name="T97" fmla="*/ 2147483647 h 487"/>
                  <a:gd name="T98" fmla="*/ 2147483647 w 873"/>
                  <a:gd name="T99" fmla="*/ 2147483647 h 487"/>
                  <a:gd name="T100" fmla="*/ 2147483647 w 873"/>
                  <a:gd name="T101" fmla="*/ 2147483647 h 487"/>
                  <a:gd name="T102" fmla="*/ 2147483647 w 873"/>
                  <a:gd name="T103" fmla="*/ 2147483647 h 487"/>
                  <a:gd name="T104" fmla="*/ 2147483647 w 873"/>
                  <a:gd name="T105" fmla="*/ 2147483647 h 487"/>
                  <a:gd name="T106" fmla="*/ 2147483647 w 873"/>
                  <a:gd name="T107" fmla="*/ 2147483647 h 487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873"/>
                  <a:gd name="T163" fmla="*/ 0 h 487"/>
                  <a:gd name="T164" fmla="*/ 873 w 873"/>
                  <a:gd name="T165" fmla="*/ 487 h 487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873" h="487">
                    <a:moveTo>
                      <a:pt x="152" y="485"/>
                    </a:moveTo>
                    <a:cubicBezTo>
                      <a:pt x="339" y="485"/>
                      <a:pt x="525" y="485"/>
                      <a:pt x="712" y="485"/>
                    </a:cubicBezTo>
                    <a:cubicBezTo>
                      <a:pt x="731" y="487"/>
                      <a:pt x="752" y="479"/>
                      <a:pt x="756" y="458"/>
                    </a:cubicBezTo>
                    <a:cubicBezTo>
                      <a:pt x="793" y="323"/>
                      <a:pt x="827" y="189"/>
                      <a:pt x="863" y="54"/>
                    </a:cubicBezTo>
                    <a:cubicBezTo>
                      <a:pt x="873" y="29"/>
                      <a:pt x="851" y="0"/>
                      <a:pt x="825" y="3"/>
                    </a:cubicBezTo>
                    <a:cubicBezTo>
                      <a:pt x="561" y="4"/>
                      <a:pt x="298" y="2"/>
                      <a:pt x="34" y="5"/>
                    </a:cubicBezTo>
                    <a:cubicBezTo>
                      <a:pt x="9" y="7"/>
                      <a:pt x="0" y="37"/>
                      <a:pt x="8" y="57"/>
                    </a:cubicBezTo>
                    <a:cubicBezTo>
                      <a:pt x="42" y="189"/>
                      <a:pt x="74" y="323"/>
                      <a:pt x="109" y="455"/>
                    </a:cubicBezTo>
                    <a:cubicBezTo>
                      <a:pt x="112" y="475"/>
                      <a:pt x="133" y="487"/>
                      <a:pt x="152" y="485"/>
                    </a:cubicBezTo>
                    <a:close/>
                    <a:moveTo>
                      <a:pt x="509" y="412"/>
                    </a:moveTo>
                    <a:cubicBezTo>
                      <a:pt x="463" y="412"/>
                      <a:pt x="418" y="412"/>
                      <a:pt x="372" y="411"/>
                    </a:cubicBezTo>
                    <a:cubicBezTo>
                      <a:pt x="367" y="393"/>
                      <a:pt x="366" y="374"/>
                      <a:pt x="367" y="356"/>
                    </a:cubicBezTo>
                    <a:cubicBezTo>
                      <a:pt x="414" y="356"/>
                      <a:pt x="463" y="355"/>
                      <a:pt x="510" y="357"/>
                    </a:cubicBezTo>
                    <a:cubicBezTo>
                      <a:pt x="518" y="372"/>
                      <a:pt x="511" y="394"/>
                      <a:pt x="509" y="412"/>
                    </a:cubicBezTo>
                    <a:close/>
                    <a:moveTo>
                      <a:pt x="519" y="278"/>
                    </a:moveTo>
                    <a:cubicBezTo>
                      <a:pt x="467" y="286"/>
                      <a:pt x="414" y="283"/>
                      <a:pt x="361" y="280"/>
                    </a:cubicBezTo>
                    <a:cubicBezTo>
                      <a:pt x="358" y="260"/>
                      <a:pt x="357" y="240"/>
                      <a:pt x="358" y="219"/>
                    </a:cubicBezTo>
                    <a:cubicBezTo>
                      <a:pt x="412" y="219"/>
                      <a:pt x="468" y="215"/>
                      <a:pt x="523" y="221"/>
                    </a:cubicBezTo>
                    <a:cubicBezTo>
                      <a:pt x="523" y="240"/>
                      <a:pt x="522" y="260"/>
                      <a:pt x="519" y="278"/>
                    </a:cubicBezTo>
                    <a:close/>
                    <a:moveTo>
                      <a:pt x="607" y="77"/>
                    </a:moveTo>
                    <a:cubicBezTo>
                      <a:pt x="664" y="75"/>
                      <a:pt x="722" y="75"/>
                      <a:pt x="780" y="77"/>
                    </a:cubicBezTo>
                    <a:cubicBezTo>
                      <a:pt x="776" y="100"/>
                      <a:pt x="771" y="123"/>
                      <a:pt x="762" y="146"/>
                    </a:cubicBezTo>
                    <a:cubicBezTo>
                      <a:pt x="710" y="147"/>
                      <a:pt x="657" y="146"/>
                      <a:pt x="605" y="146"/>
                    </a:cubicBezTo>
                    <a:cubicBezTo>
                      <a:pt x="598" y="124"/>
                      <a:pt x="605" y="99"/>
                      <a:pt x="607" y="77"/>
                    </a:cubicBezTo>
                    <a:close/>
                    <a:moveTo>
                      <a:pt x="597" y="219"/>
                    </a:moveTo>
                    <a:cubicBezTo>
                      <a:pt x="645" y="217"/>
                      <a:pt x="694" y="219"/>
                      <a:pt x="743" y="219"/>
                    </a:cubicBezTo>
                    <a:cubicBezTo>
                      <a:pt x="737" y="239"/>
                      <a:pt x="738" y="266"/>
                      <a:pt x="723" y="281"/>
                    </a:cubicBezTo>
                    <a:cubicBezTo>
                      <a:pt x="681" y="284"/>
                      <a:pt x="637" y="282"/>
                      <a:pt x="595" y="282"/>
                    </a:cubicBezTo>
                    <a:cubicBezTo>
                      <a:pt x="593" y="261"/>
                      <a:pt x="594" y="240"/>
                      <a:pt x="597" y="219"/>
                    </a:cubicBezTo>
                    <a:close/>
                    <a:moveTo>
                      <a:pt x="587" y="357"/>
                    </a:moveTo>
                    <a:cubicBezTo>
                      <a:pt x="628" y="355"/>
                      <a:pt x="668" y="356"/>
                      <a:pt x="708" y="357"/>
                    </a:cubicBezTo>
                    <a:cubicBezTo>
                      <a:pt x="704" y="374"/>
                      <a:pt x="700" y="392"/>
                      <a:pt x="693" y="410"/>
                    </a:cubicBezTo>
                    <a:cubicBezTo>
                      <a:pt x="658" y="413"/>
                      <a:pt x="622" y="412"/>
                      <a:pt x="586" y="412"/>
                    </a:cubicBezTo>
                    <a:cubicBezTo>
                      <a:pt x="585" y="393"/>
                      <a:pt x="585" y="374"/>
                      <a:pt x="587" y="357"/>
                    </a:cubicBezTo>
                    <a:close/>
                    <a:moveTo>
                      <a:pt x="348" y="76"/>
                    </a:moveTo>
                    <a:cubicBezTo>
                      <a:pt x="410" y="76"/>
                      <a:pt x="471" y="75"/>
                      <a:pt x="532" y="77"/>
                    </a:cubicBezTo>
                    <a:cubicBezTo>
                      <a:pt x="532" y="99"/>
                      <a:pt x="530" y="122"/>
                      <a:pt x="528" y="145"/>
                    </a:cubicBezTo>
                    <a:cubicBezTo>
                      <a:pt x="469" y="147"/>
                      <a:pt x="411" y="146"/>
                      <a:pt x="353" y="146"/>
                    </a:cubicBezTo>
                    <a:cubicBezTo>
                      <a:pt x="348" y="123"/>
                      <a:pt x="347" y="99"/>
                      <a:pt x="348" y="76"/>
                    </a:cubicBezTo>
                    <a:close/>
                    <a:moveTo>
                      <a:pt x="296" y="411"/>
                    </a:moveTo>
                    <a:cubicBezTo>
                      <a:pt x="255" y="412"/>
                      <a:pt x="214" y="412"/>
                      <a:pt x="174" y="411"/>
                    </a:cubicBezTo>
                    <a:cubicBezTo>
                      <a:pt x="167" y="393"/>
                      <a:pt x="162" y="374"/>
                      <a:pt x="160" y="356"/>
                    </a:cubicBezTo>
                    <a:cubicBezTo>
                      <a:pt x="204" y="356"/>
                      <a:pt x="247" y="355"/>
                      <a:pt x="291" y="357"/>
                    </a:cubicBezTo>
                    <a:cubicBezTo>
                      <a:pt x="295" y="374"/>
                      <a:pt x="296" y="393"/>
                      <a:pt x="296" y="411"/>
                    </a:cubicBezTo>
                    <a:close/>
                    <a:moveTo>
                      <a:pt x="286" y="282"/>
                    </a:moveTo>
                    <a:cubicBezTo>
                      <a:pt x="238" y="282"/>
                      <a:pt x="189" y="285"/>
                      <a:pt x="140" y="280"/>
                    </a:cubicBezTo>
                    <a:cubicBezTo>
                      <a:pt x="133" y="260"/>
                      <a:pt x="128" y="240"/>
                      <a:pt x="125" y="219"/>
                    </a:cubicBezTo>
                    <a:cubicBezTo>
                      <a:pt x="178" y="219"/>
                      <a:pt x="230" y="215"/>
                      <a:pt x="282" y="221"/>
                    </a:cubicBezTo>
                    <a:cubicBezTo>
                      <a:pt x="286" y="241"/>
                      <a:pt x="287" y="261"/>
                      <a:pt x="286" y="282"/>
                    </a:cubicBezTo>
                    <a:close/>
                    <a:moveTo>
                      <a:pt x="89" y="76"/>
                    </a:moveTo>
                    <a:cubicBezTo>
                      <a:pt x="151" y="77"/>
                      <a:pt x="212" y="74"/>
                      <a:pt x="274" y="78"/>
                    </a:cubicBezTo>
                    <a:cubicBezTo>
                      <a:pt x="276" y="100"/>
                      <a:pt x="278" y="123"/>
                      <a:pt x="277" y="146"/>
                    </a:cubicBezTo>
                    <a:cubicBezTo>
                      <a:pt x="220" y="146"/>
                      <a:pt x="164" y="147"/>
                      <a:pt x="107" y="146"/>
                    </a:cubicBezTo>
                    <a:cubicBezTo>
                      <a:pt x="98" y="124"/>
                      <a:pt x="93" y="100"/>
                      <a:pt x="89" y="7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D" sz="2400"/>
              </a:p>
            </p:txBody>
          </p:sp>
          <p:sp>
            <p:nvSpPr>
              <p:cNvPr id="7200" name="Freeform 139">
                <a:extLst>
                  <a:ext uri="{FF2B5EF4-FFF2-40B4-BE49-F238E27FC236}">
                    <a16:creationId xmlns:a16="http://schemas.microsoft.com/office/drawing/2014/main" id="{8D48E67C-195C-4CCC-BEB3-7A20907EA8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5738" y="1952625"/>
                <a:ext cx="57150" cy="57150"/>
              </a:xfrm>
              <a:custGeom>
                <a:avLst/>
                <a:gdLst>
                  <a:gd name="T0" fmla="*/ 2147483647 w 192"/>
                  <a:gd name="T1" fmla="*/ 2147483647 h 194"/>
                  <a:gd name="T2" fmla="*/ 2147483647 w 192"/>
                  <a:gd name="T3" fmla="*/ 2147483647 h 194"/>
                  <a:gd name="T4" fmla="*/ 2147483647 w 192"/>
                  <a:gd name="T5" fmla="*/ 2147483647 h 194"/>
                  <a:gd name="T6" fmla="*/ 2147483647 w 192"/>
                  <a:gd name="T7" fmla="*/ 2147483647 h 194"/>
                  <a:gd name="T8" fmla="*/ 2147483647 w 192"/>
                  <a:gd name="T9" fmla="*/ 2147483647 h 1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2"/>
                  <a:gd name="T16" fmla="*/ 0 h 194"/>
                  <a:gd name="T17" fmla="*/ 192 w 192"/>
                  <a:gd name="T18" fmla="*/ 194 h 19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2" h="194">
                    <a:moveTo>
                      <a:pt x="69" y="18"/>
                    </a:moveTo>
                    <a:cubicBezTo>
                      <a:pt x="28" y="31"/>
                      <a:pt x="0" y="78"/>
                      <a:pt x="12" y="120"/>
                    </a:cubicBezTo>
                    <a:cubicBezTo>
                      <a:pt x="22" y="163"/>
                      <a:pt x="68" y="194"/>
                      <a:pt x="112" y="185"/>
                    </a:cubicBezTo>
                    <a:cubicBezTo>
                      <a:pt x="158" y="177"/>
                      <a:pt x="192" y="126"/>
                      <a:pt x="180" y="80"/>
                    </a:cubicBezTo>
                    <a:cubicBezTo>
                      <a:pt x="171" y="33"/>
                      <a:pt x="115" y="0"/>
                      <a:pt x="69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D" sz="2400"/>
              </a:p>
            </p:txBody>
          </p:sp>
          <p:sp>
            <p:nvSpPr>
              <p:cNvPr id="7201" name="Freeform 140">
                <a:extLst>
                  <a:ext uri="{FF2B5EF4-FFF2-40B4-BE49-F238E27FC236}">
                    <a16:creationId xmlns:a16="http://schemas.microsoft.com/office/drawing/2014/main" id="{1B4BE2CA-8C00-4C97-83C1-86DDB007B0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5913" y="1952625"/>
                <a:ext cx="55563" cy="55563"/>
              </a:xfrm>
              <a:custGeom>
                <a:avLst/>
                <a:gdLst>
                  <a:gd name="T0" fmla="*/ 2147483647 w 185"/>
                  <a:gd name="T1" fmla="*/ 2147483647 h 185"/>
                  <a:gd name="T2" fmla="*/ 2147483647 w 185"/>
                  <a:gd name="T3" fmla="*/ 2147483647 h 185"/>
                  <a:gd name="T4" fmla="*/ 2147483647 w 185"/>
                  <a:gd name="T5" fmla="*/ 2147483647 h 185"/>
                  <a:gd name="T6" fmla="*/ 2147483647 w 185"/>
                  <a:gd name="T7" fmla="*/ 2147483647 h 185"/>
                  <a:gd name="T8" fmla="*/ 2147483647 w 185"/>
                  <a:gd name="T9" fmla="*/ 2147483647 h 18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5"/>
                  <a:gd name="T16" fmla="*/ 0 h 185"/>
                  <a:gd name="T17" fmla="*/ 185 w 185"/>
                  <a:gd name="T18" fmla="*/ 185 h 18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5" h="185">
                    <a:moveTo>
                      <a:pt x="77" y="13"/>
                    </a:moveTo>
                    <a:cubicBezTo>
                      <a:pt x="43" y="21"/>
                      <a:pt x="14" y="50"/>
                      <a:pt x="10" y="85"/>
                    </a:cubicBezTo>
                    <a:cubicBezTo>
                      <a:pt x="0" y="135"/>
                      <a:pt x="45" y="185"/>
                      <a:pt x="95" y="184"/>
                    </a:cubicBezTo>
                    <a:cubicBezTo>
                      <a:pt x="143" y="185"/>
                      <a:pt x="185" y="141"/>
                      <a:pt x="182" y="93"/>
                    </a:cubicBezTo>
                    <a:cubicBezTo>
                      <a:pt x="180" y="43"/>
                      <a:pt x="127" y="0"/>
                      <a:pt x="77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D" sz="2400"/>
              </a:p>
            </p:txBody>
          </p:sp>
        </p:grpSp>
        <p:sp>
          <p:nvSpPr>
            <p:cNvPr id="7182" name="TextBox 96">
              <a:extLst>
                <a:ext uri="{FF2B5EF4-FFF2-40B4-BE49-F238E27FC236}">
                  <a16:creationId xmlns:a16="http://schemas.microsoft.com/office/drawing/2014/main" id="{58F0F823-DB55-4480-BEDD-E539E075D2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6674" y="1995458"/>
              <a:ext cx="369332" cy="176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933">
                  <a:solidFill>
                    <a:schemeClr val="bg1"/>
                  </a:solidFill>
                </a:rPr>
                <a:t>LKPP</a:t>
              </a:r>
            </a:p>
          </p:txBody>
        </p:sp>
      </p:grpSp>
      <p:pic>
        <p:nvPicPr>
          <p:cNvPr id="7177" name="Picture 5">
            <a:extLst>
              <a:ext uri="{FF2B5EF4-FFF2-40B4-BE49-F238E27FC236}">
                <a16:creationId xmlns:a16="http://schemas.microsoft.com/office/drawing/2014/main" id="{899A3873-BAAC-41FF-B651-A77DC5475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334" y="3987801"/>
            <a:ext cx="163830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8" name="Picture 6">
            <a:extLst>
              <a:ext uri="{FF2B5EF4-FFF2-40B4-BE49-F238E27FC236}">
                <a16:creationId xmlns:a16="http://schemas.microsoft.com/office/drawing/2014/main" id="{5E437B6E-48CE-4ACA-8BC5-2819210E2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1" y="3987801"/>
            <a:ext cx="163830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9" name="TextBox 121">
            <a:extLst>
              <a:ext uri="{FF2B5EF4-FFF2-40B4-BE49-F238E27FC236}">
                <a16:creationId xmlns:a16="http://schemas.microsoft.com/office/drawing/2014/main" id="{503CAA8E-C5F6-4A7F-B772-9E96B52E9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3933" y="4053418"/>
            <a:ext cx="6896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b="1"/>
              <a:t>K/L/PD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C7F3B37-A6A3-4750-8434-38099F671CF6}"/>
              </a:ext>
            </a:extLst>
          </p:cNvPr>
          <p:cNvSpPr txBox="1">
            <a:spLocks/>
          </p:cNvSpPr>
          <p:nvPr/>
        </p:nvSpPr>
        <p:spPr>
          <a:xfrm>
            <a:off x="5418667" y="5765800"/>
            <a:ext cx="1388533" cy="584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1867" dirty="0" err="1">
                <a:ea typeface="+mj-ea"/>
              </a:rPr>
              <a:t>Pasal</a:t>
            </a:r>
            <a:r>
              <a:rPr lang="en-US" sz="1867" dirty="0">
                <a:ea typeface="+mj-ea"/>
              </a:rPr>
              <a:t> 69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Google Shape;261;p9">
            <a:extLst>
              <a:ext uri="{FF2B5EF4-FFF2-40B4-BE49-F238E27FC236}">
                <a16:creationId xmlns:a16="http://schemas.microsoft.com/office/drawing/2014/main" id="{E68D2F0C-5490-41DB-A126-8020C308B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>
                <a:srgbClr val="000000"/>
              </a:buClr>
              <a:buFont typeface="Arial" panose="020B0604020202020204" pitchFamily="34" charset="0"/>
              <a:buNone/>
            </a:pPr>
            <a:endParaRPr lang="en-US" altLang="en-US" sz="24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AB201F66-FD84-400A-AE02-C0C345EEC703}"/>
              </a:ext>
            </a:extLst>
          </p:cNvPr>
          <p:cNvSpPr txBox="1">
            <a:spLocks/>
          </p:cNvSpPr>
          <p:nvPr/>
        </p:nvSpPr>
        <p:spPr>
          <a:xfrm>
            <a:off x="406400" y="203200"/>
            <a:ext cx="10261600" cy="584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1">
              <a:defRPr/>
            </a:pPr>
            <a:r>
              <a:rPr lang="en-US" sz="2400" b="1" dirty="0">
                <a:ea typeface="+mj-ea"/>
              </a:rPr>
              <a:t>PENGADAAN SECARA ELEKTRONIK MEMANFAATKAN </a:t>
            </a:r>
          </a:p>
          <a:p>
            <a:pPr marL="0" lvl="1">
              <a:defRPr/>
            </a:pPr>
            <a:r>
              <a:rPr lang="en-US" sz="2400" b="1" dirty="0">
                <a:ea typeface="+mj-ea"/>
              </a:rPr>
              <a:t>E-</a:t>
            </a:r>
            <a:r>
              <a:rPr lang="en-US" sz="2400" b="1" i="1" dirty="0">
                <a:ea typeface="+mj-ea"/>
              </a:rPr>
              <a:t>MARKETPLACE</a:t>
            </a:r>
            <a:endParaRPr lang="en-US" sz="2400" i="1" dirty="0">
              <a:ea typeface="+mj-ea"/>
            </a:endParaRPr>
          </a:p>
        </p:txBody>
      </p:sp>
      <p:grpSp>
        <p:nvGrpSpPr>
          <p:cNvPr id="8196" name="Group 65">
            <a:extLst>
              <a:ext uri="{FF2B5EF4-FFF2-40B4-BE49-F238E27FC236}">
                <a16:creationId xmlns:a16="http://schemas.microsoft.com/office/drawing/2014/main" id="{7A0F5AA7-C7D8-4539-9B62-6707328EB326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-254000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4093FE0F-9987-40E7-8FF7-B770174723BD}"/>
                </a:ext>
              </a:extLst>
            </p:cNvPr>
            <p:cNvSpPr/>
            <p:nvPr/>
          </p:nvSpPr>
          <p:spPr>
            <a:xfrm>
              <a:off x="3226546" y="2644775"/>
              <a:ext cx="494179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2B8F6711-0540-4B31-981D-380ECAF10581}"/>
                </a:ext>
              </a:extLst>
            </p:cNvPr>
            <p:cNvSpPr/>
            <p:nvPr/>
          </p:nvSpPr>
          <p:spPr>
            <a:xfrm>
              <a:off x="3752101" y="2647950"/>
              <a:ext cx="287618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C58F49E5-2AEA-498A-8B0D-69BD59716CB3}"/>
                </a:ext>
              </a:extLst>
            </p:cNvPr>
            <p:cNvSpPr/>
            <p:nvPr/>
          </p:nvSpPr>
          <p:spPr>
            <a:xfrm>
              <a:off x="4094629" y="2647950"/>
              <a:ext cx="172571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grpSp>
        <p:nvGrpSpPr>
          <p:cNvPr id="8197" name="Group 14">
            <a:extLst>
              <a:ext uri="{FF2B5EF4-FFF2-40B4-BE49-F238E27FC236}">
                <a16:creationId xmlns:a16="http://schemas.microsoft.com/office/drawing/2014/main" id="{DFC0A799-AFB3-4528-A992-C2092037B705}"/>
              </a:ext>
            </a:extLst>
          </p:cNvPr>
          <p:cNvGrpSpPr>
            <a:grpSpLocks/>
          </p:cNvGrpSpPr>
          <p:nvPr/>
        </p:nvGrpSpPr>
        <p:grpSpPr bwMode="auto"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7E6438EC-5070-41CE-8FF1-C173D9D94793}"/>
                </a:ext>
              </a:extLst>
            </p:cNvPr>
            <p:cNvSpPr/>
            <p:nvPr/>
          </p:nvSpPr>
          <p:spPr>
            <a:xfrm>
              <a:off x="3200400" y="2647950"/>
              <a:ext cx="492125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B392C735-D298-42D9-974C-A67D7BC78D46}"/>
                </a:ext>
              </a:extLst>
            </p:cNvPr>
            <p:cNvSpPr/>
            <p:nvPr/>
          </p:nvSpPr>
          <p:spPr>
            <a:xfrm>
              <a:off x="3751263" y="2647950"/>
              <a:ext cx="28733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5C1701F-2AAD-44C1-8CD5-04D57484ADCE}"/>
                </a:ext>
              </a:extLst>
            </p:cNvPr>
            <p:cNvSpPr/>
            <p:nvPr/>
          </p:nvSpPr>
          <p:spPr>
            <a:xfrm>
              <a:off x="4094163" y="2647950"/>
              <a:ext cx="173037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C0DDD172-0D4B-4E4C-BF5C-F82FFC00FB44}"/>
              </a:ext>
            </a:extLst>
          </p:cNvPr>
          <p:cNvSpPr txBox="1">
            <a:spLocks/>
          </p:cNvSpPr>
          <p:nvPr/>
        </p:nvSpPr>
        <p:spPr>
          <a:xfrm>
            <a:off x="10498667" y="5994400"/>
            <a:ext cx="1388533" cy="584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defRPr/>
            </a:pPr>
            <a:endParaRPr lang="en-US" sz="1867" b="1" dirty="0">
              <a:ea typeface="+mj-ea"/>
            </a:endParaRPr>
          </a:p>
        </p:txBody>
      </p:sp>
      <p:grpSp>
        <p:nvGrpSpPr>
          <p:cNvPr id="8199" name="Group 6">
            <a:extLst>
              <a:ext uri="{FF2B5EF4-FFF2-40B4-BE49-F238E27FC236}">
                <a16:creationId xmlns:a16="http://schemas.microsoft.com/office/drawing/2014/main" id="{122129A5-A89D-4710-B3A5-FA24B1D7FAAC}"/>
              </a:ext>
            </a:extLst>
          </p:cNvPr>
          <p:cNvGrpSpPr>
            <a:grpSpLocks/>
          </p:cNvGrpSpPr>
          <p:nvPr/>
        </p:nvGrpSpPr>
        <p:grpSpPr bwMode="auto">
          <a:xfrm>
            <a:off x="3316818" y="1397000"/>
            <a:ext cx="5568949" cy="4614333"/>
            <a:chOff x="2339752" y="1844823"/>
            <a:chExt cx="4176464" cy="3461034"/>
          </a:xfrm>
        </p:grpSpPr>
        <p:pic>
          <p:nvPicPr>
            <p:cNvPr id="8211" name="Picture 21">
              <a:extLst>
                <a:ext uri="{FF2B5EF4-FFF2-40B4-BE49-F238E27FC236}">
                  <a16:creationId xmlns:a16="http://schemas.microsoft.com/office/drawing/2014/main" id="{50360767-C2CD-4C43-BE2D-12A344C090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25" r="26086"/>
            <a:stretch>
              <a:fillRect/>
            </a:stretch>
          </p:blipFill>
          <p:spPr bwMode="auto">
            <a:xfrm>
              <a:off x="2339752" y="1844823"/>
              <a:ext cx="4176464" cy="3461034"/>
            </a:xfrm>
            <a:prstGeom prst="rect">
              <a:avLst/>
            </a:prstGeom>
            <a:noFill/>
            <a:ln w="9525">
              <a:solidFill>
                <a:srgbClr val="4A7EBB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5EC400A-433C-4C34-B82E-F490543B5A5E}"/>
                </a:ext>
              </a:extLst>
            </p:cNvPr>
            <p:cNvSpPr/>
            <p:nvPr/>
          </p:nvSpPr>
          <p:spPr>
            <a:xfrm>
              <a:off x="5076439" y="4785114"/>
              <a:ext cx="1328658" cy="4874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id-ID" sz="1467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PEMILIHAN PENYEDIA</a:t>
              </a:r>
            </a:p>
          </p:txBody>
        </p:sp>
      </p:grpSp>
      <p:grpSp>
        <p:nvGrpSpPr>
          <p:cNvPr id="8200" name="Group 5">
            <a:extLst>
              <a:ext uri="{FF2B5EF4-FFF2-40B4-BE49-F238E27FC236}">
                <a16:creationId xmlns:a16="http://schemas.microsoft.com/office/drawing/2014/main" id="{95C10829-59D7-4774-982D-05FF37EC9F17}"/>
              </a:ext>
            </a:extLst>
          </p:cNvPr>
          <p:cNvGrpSpPr>
            <a:grpSpLocks/>
          </p:cNvGrpSpPr>
          <p:nvPr/>
        </p:nvGrpSpPr>
        <p:grpSpPr bwMode="auto">
          <a:xfrm>
            <a:off x="938436" y="2548468"/>
            <a:ext cx="1630446" cy="2028965"/>
            <a:chOff x="562329" y="2541021"/>
            <a:chExt cx="1222228" cy="1522418"/>
          </a:xfrm>
        </p:grpSpPr>
        <p:pic>
          <p:nvPicPr>
            <p:cNvPr id="8208" name="Picture 10">
              <a:extLst>
                <a:ext uri="{FF2B5EF4-FFF2-40B4-BE49-F238E27FC236}">
                  <a16:creationId xmlns:a16="http://schemas.microsoft.com/office/drawing/2014/main" id="{DC2BE628-A2DC-4CF4-B74E-C49E46549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588" y="2915795"/>
              <a:ext cx="931337" cy="763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09" name="Picture 11">
              <a:extLst>
                <a:ext uri="{FF2B5EF4-FFF2-40B4-BE49-F238E27FC236}">
                  <a16:creationId xmlns:a16="http://schemas.microsoft.com/office/drawing/2014/main" id="{5562CE3D-5005-455A-B78A-637582ED7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664" y="2541021"/>
              <a:ext cx="529183" cy="576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10" name="Rectangle 12">
              <a:extLst>
                <a:ext uri="{FF2B5EF4-FFF2-40B4-BE49-F238E27FC236}">
                  <a16:creationId xmlns:a16="http://schemas.microsoft.com/office/drawing/2014/main" id="{09742264-8B78-47E1-B429-30F37958CF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329" y="3717032"/>
              <a:ext cx="1222228" cy="346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id-ID" altLang="en-US" sz="2400" b="1">
                  <a:latin typeface="Calibri" panose="020F0502020204030204" pitchFamily="34" charset="0"/>
                  <a:cs typeface="Times New Roman" panose="02020603050405020304" pitchFamily="18" charset="0"/>
                </a:rPr>
                <a:t>K/L/Pemda</a:t>
              </a:r>
              <a:endParaRPr lang="id-ID" altLang="en-US" sz="2667" b="1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201" name="Group 16">
            <a:extLst>
              <a:ext uri="{FF2B5EF4-FFF2-40B4-BE49-F238E27FC236}">
                <a16:creationId xmlns:a16="http://schemas.microsoft.com/office/drawing/2014/main" id="{85ADDBD6-30E9-4154-929C-933A6FBFF827}"/>
              </a:ext>
            </a:extLst>
          </p:cNvPr>
          <p:cNvGrpSpPr>
            <a:grpSpLocks/>
          </p:cNvGrpSpPr>
          <p:nvPr/>
        </p:nvGrpSpPr>
        <p:grpSpPr bwMode="auto">
          <a:xfrm>
            <a:off x="9798816" y="2789768"/>
            <a:ext cx="1348895" cy="1541688"/>
            <a:chOff x="7198555" y="2827393"/>
            <a:chExt cx="1011828" cy="1155752"/>
          </a:xfrm>
        </p:grpSpPr>
        <p:pic>
          <p:nvPicPr>
            <p:cNvPr id="8205" name="Picture 13">
              <a:extLst>
                <a:ext uri="{FF2B5EF4-FFF2-40B4-BE49-F238E27FC236}">
                  <a16:creationId xmlns:a16="http://schemas.microsoft.com/office/drawing/2014/main" id="{E5123A93-01D4-4742-BBE4-DF500987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1043" y="2827393"/>
              <a:ext cx="698160" cy="769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06" name="Rectangle 14">
              <a:extLst>
                <a:ext uri="{FF2B5EF4-FFF2-40B4-BE49-F238E27FC236}">
                  <a16:creationId xmlns:a16="http://schemas.microsoft.com/office/drawing/2014/main" id="{5B63016D-098B-41ED-AC47-21282C39FE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8555" y="3637050"/>
              <a:ext cx="1011828" cy="3460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id-ID" altLang="en-US" sz="2400" b="1">
                  <a:latin typeface="Calibri" panose="020F0502020204030204" pitchFamily="34" charset="0"/>
                  <a:cs typeface="Times New Roman" panose="02020603050405020304" pitchFamily="18" charset="0"/>
                </a:rPr>
                <a:t>Penyedia</a:t>
              </a:r>
              <a:endParaRPr lang="id-ID" altLang="en-US" sz="4267" b="1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8207" name="Picture 15">
              <a:extLst>
                <a:ext uri="{FF2B5EF4-FFF2-40B4-BE49-F238E27FC236}">
                  <a16:creationId xmlns:a16="http://schemas.microsoft.com/office/drawing/2014/main" id="{F2138773-8C82-4B1F-854D-DCF20A915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2658" y="3075611"/>
              <a:ext cx="362658" cy="549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" name="Right Arrow 29">
            <a:extLst>
              <a:ext uri="{FF2B5EF4-FFF2-40B4-BE49-F238E27FC236}">
                <a16:creationId xmlns:a16="http://schemas.microsoft.com/office/drawing/2014/main" id="{C767EC86-E0ED-472F-8137-E6CD06AF7E06}"/>
              </a:ext>
            </a:extLst>
          </p:cNvPr>
          <p:cNvSpPr/>
          <p:nvPr/>
        </p:nvSpPr>
        <p:spPr>
          <a:xfrm>
            <a:off x="2429934" y="3293534"/>
            <a:ext cx="664633" cy="560917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536" tIns="48768" rIns="97536" bIns="48768" anchor="ctr"/>
          <a:lstStyle/>
          <a:p>
            <a:pPr>
              <a:defRPr/>
            </a:pPr>
            <a:endParaRPr lang="id-ID" sz="2667">
              <a:latin typeface="+mj-lt"/>
            </a:endParaRP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8A8EED94-D2C2-4615-A890-A0B15A374719}"/>
              </a:ext>
            </a:extLst>
          </p:cNvPr>
          <p:cNvSpPr/>
          <p:nvPr/>
        </p:nvSpPr>
        <p:spPr>
          <a:xfrm rot="10800000">
            <a:off x="8949268" y="3384551"/>
            <a:ext cx="664633" cy="560916"/>
          </a:xfrm>
          <a:prstGeom prst="rightArrow">
            <a:avLst/>
          </a:prstGeom>
          <a:solidFill>
            <a:schemeClr val="tx2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536" tIns="48768" rIns="97536" bIns="48768" anchor="ctr"/>
          <a:lstStyle/>
          <a:p>
            <a:pPr>
              <a:defRPr/>
            </a:pPr>
            <a:r>
              <a:rPr lang="en-US" sz="1867">
                <a:latin typeface="+mj-lt"/>
                <a:ea typeface="Times New Roman"/>
              </a:rPr>
              <a:t> </a:t>
            </a:r>
            <a:endParaRPr lang="id-ID" sz="1867">
              <a:latin typeface="+mj-lt"/>
              <a:ea typeface="Times New Roman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F645E860-7DDF-4394-A876-397B60461951}"/>
              </a:ext>
            </a:extLst>
          </p:cNvPr>
          <p:cNvSpPr txBox="1">
            <a:spLocks/>
          </p:cNvSpPr>
          <p:nvPr/>
        </p:nvSpPr>
        <p:spPr>
          <a:xfrm>
            <a:off x="10464800" y="6036733"/>
            <a:ext cx="1388533" cy="584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1867" dirty="0">
                <a:ea typeface="+mj-ea"/>
              </a:rPr>
              <a:t>Pasal 70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Google Shape;261;p9">
            <a:extLst>
              <a:ext uri="{FF2B5EF4-FFF2-40B4-BE49-F238E27FC236}">
                <a16:creationId xmlns:a16="http://schemas.microsoft.com/office/drawing/2014/main" id="{F7FCC1E4-DF6D-42CE-94FE-002512761F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>
                <a:srgbClr val="000000"/>
              </a:buClr>
              <a:buFont typeface="Arial" panose="020B0604020202020204" pitchFamily="34" charset="0"/>
              <a:buNone/>
            </a:pPr>
            <a:endParaRPr lang="en-US" altLang="en-US" sz="24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B2450FC-F9A9-4B9C-8560-1A507FEE8D83}"/>
              </a:ext>
            </a:extLst>
          </p:cNvPr>
          <p:cNvSpPr txBox="1">
            <a:spLocks/>
          </p:cNvSpPr>
          <p:nvPr/>
        </p:nvSpPr>
        <p:spPr>
          <a:xfrm>
            <a:off x="406400" y="203200"/>
            <a:ext cx="8940800" cy="584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1">
              <a:defRPr/>
            </a:pPr>
            <a:r>
              <a:rPr lang="en-US" sz="3200" b="1" dirty="0">
                <a:ea typeface="+mj-ea"/>
              </a:rPr>
              <a:t>PERAN LKPP DI DALAM E</a:t>
            </a:r>
            <a:r>
              <a:rPr lang="en-US" sz="3200" b="1" i="1" dirty="0">
                <a:ea typeface="+mj-ea"/>
              </a:rPr>
              <a:t>-MARKETPLACE</a:t>
            </a:r>
            <a:endParaRPr lang="en-US" sz="3200" i="1" dirty="0">
              <a:ea typeface="+mj-ea"/>
            </a:endParaRPr>
          </a:p>
        </p:txBody>
      </p:sp>
      <p:grpSp>
        <p:nvGrpSpPr>
          <p:cNvPr id="9220" name="Group 65">
            <a:extLst>
              <a:ext uri="{FF2B5EF4-FFF2-40B4-BE49-F238E27FC236}">
                <a16:creationId xmlns:a16="http://schemas.microsoft.com/office/drawing/2014/main" id="{14CCB81E-FF6C-44A0-A4AE-1FF04C5C5B77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-254000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8EF64984-213A-4E35-AACD-572E78FD9C0C}"/>
                </a:ext>
              </a:extLst>
            </p:cNvPr>
            <p:cNvSpPr/>
            <p:nvPr/>
          </p:nvSpPr>
          <p:spPr>
            <a:xfrm>
              <a:off x="3226546" y="2644775"/>
              <a:ext cx="494179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172439CA-E9CD-4ECE-902C-5AC5A1EEB088}"/>
                </a:ext>
              </a:extLst>
            </p:cNvPr>
            <p:cNvSpPr/>
            <p:nvPr/>
          </p:nvSpPr>
          <p:spPr>
            <a:xfrm>
              <a:off x="3752101" y="2647950"/>
              <a:ext cx="287618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C662753B-AC15-41D7-8D1F-FC5630FA62BB}"/>
                </a:ext>
              </a:extLst>
            </p:cNvPr>
            <p:cNvSpPr/>
            <p:nvPr/>
          </p:nvSpPr>
          <p:spPr>
            <a:xfrm>
              <a:off x="4094629" y="2647950"/>
              <a:ext cx="172571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grpSp>
        <p:nvGrpSpPr>
          <p:cNvPr id="9221" name="Group 14">
            <a:extLst>
              <a:ext uri="{FF2B5EF4-FFF2-40B4-BE49-F238E27FC236}">
                <a16:creationId xmlns:a16="http://schemas.microsoft.com/office/drawing/2014/main" id="{42B3EE6C-1DF4-4C0C-98E3-44A3FCCA1456}"/>
              </a:ext>
            </a:extLst>
          </p:cNvPr>
          <p:cNvGrpSpPr>
            <a:grpSpLocks/>
          </p:cNvGrpSpPr>
          <p:nvPr/>
        </p:nvGrpSpPr>
        <p:grpSpPr bwMode="auto"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6D201EC-89F0-44B4-9DA4-7A738497BFF7}"/>
                </a:ext>
              </a:extLst>
            </p:cNvPr>
            <p:cNvSpPr/>
            <p:nvPr/>
          </p:nvSpPr>
          <p:spPr>
            <a:xfrm>
              <a:off x="3200400" y="2647950"/>
              <a:ext cx="492125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21484E5-F9C8-4055-BF30-24685E9301F8}"/>
                </a:ext>
              </a:extLst>
            </p:cNvPr>
            <p:cNvSpPr/>
            <p:nvPr/>
          </p:nvSpPr>
          <p:spPr>
            <a:xfrm>
              <a:off x="3751263" y="2647950"/>
              <a:ext cx="28733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96842D54-2896-444D-A3A3-CB946ED6AAFB}"/>
                </a:ext>
              </a:extLst>
            </p:cNvPr>
            <p:cNvSpPr/>
            <p:nvPr/>
          </p:nvSpPr>
          <p:spPr>
            <a:xfrm>
              <a:off x="4094163" y="2647950"/>
              <a:ext cx="173037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E66BF1CB-2438-43B0-8F9E-27DA674E8720}"/>
              </a:ext>
            </a:extLst>
          </p:cNvPr>
          <p:cNvSpPr txBox="1">
            <a:spLocks/>
          </p:cNvSpPr>
          <p:nvPr/>
        </p:nvSpPr>
        <p:spPr>
          <a:xfrm>
            <a:off x="10498667" y="5994400"/>
            <a:ext cx="1388533" cy="584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defRPr/>
            </a:pPr>
            <a:endParaRPr lang="en-US" sz="1867" b="1" dirty="0">
              <a:ea typeface="+mj-ea"/>
            </a:endParaRPr>
          </a:p>
        </p:txBody>
      </p:sp>
      <p:grpSp>
        <p:nvGrpSpPr>
          <p:cNvPr id="9223" name="Group 72">
            <a:extLst>
              <a:ext uri="{FF2B5EF4-FFF2-40B4-BE49-F238E27FC236}">
                <a16:creationId xmlns:a16="http://schemas.microsoft.com/office/drawing/2014/main" id="{724FE11D-523D-41A5-A5AD-CC2643652F53}"/>
              </a:ext>
            </a:extLst>
          </p:cNvPr>
          <p:cNvGrpSpPr>
            <a:grpSpLocks/>
          </p:cNvGrpSpPr>
          <p:nvPr/>
        </p:nvGrpSpPr>
        <p:grpSpPr bwMode="auto">
          <a:xfrm>
            <a:off x="889000" y="1092200"/>
            <a:ext cx="10287000" cy="5486400"/>
            <a:chOff x="666191" y="819150"/>
            <a:chExt cx="7715809" cy="4114800"/>
          </a:xfrm>
        </p:grpSpPr>
        <p:pic>
          <p:nvPicPr>
            <p:cNvPr id="9225" name="Picture 32">
              <a:extLst>
                <a:ext uri="{FF2B5EF4-FFF2-40B4-BE49-F238E27FC236}">
                  <a16:creationId xmlns:a16="http://schemas.microsoft.com/office/drawing/2014/main" id="{8E6BA39C-3BA7-49F8-8939-7F1946F75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3296" y="1134735"/>
              <a:ext cx="1606269" cy="156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Arrow: Down 1024">
              <a:extLst>
                <a:ext uri="{FF2B5EF4-FFF2-40B4-BE49-F238E27FC236}">
                  <a16:creationId xmlns:a16="http://schemas.microsoft.com/office/drawing/2014/main" id="{00CE6619-277D-4177-9DE4-D8A4261BB3DA}"/>
                </a:ext>
              </a:extLst>
            </p:cNvPr>
            <p:cNvSpPr/>
            <p:nvPr/>
          </p:nvSpPr>
          <p:spPr>
            <a:xfrm>
              <a:off x="4090677" y="2651125"/>
              <a:ext cx="374677" cy="682625"/>
            </a:xfrm>
            <a:prstGeom prst="down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D" sz="2400"/>
            </a:p>
          </p:txBody>
        </p:sp>
        <p:sp>
          <p:nvSpPr>
            <p:cNvPr id="9227" name="TextBox 35">
              <a:extLst>
                <a:ext uri="{FF2B5EF4-FFF2-40B4-BE49-F238E27FC236}">
                  <a16:creationId xmlns:a16="http://schemas.microsoft.com/office/drawing/2014/main" id="{140900B3-2B2E-42F2-A46F-B029672503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2068" y="2495550"/>
              <a:ext cx="1885614" cy="931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D" altLang="en-US" sz="1867" noProof="1"/>
                <a:t>Mengembangkan, membina, mengelola dan mengawasi penyelenggaraan</a:t>
              </a:r>
            </a:p>
          </p:txBody>
        </p:sp>
        <p:pic>
          <p:nvPicPr>
            <p:cNvPr id="9228" name="Picture 36">
              <a:extLst>
                <a:ext uri="{FF2B5EF4-FFF2-40B4-BE49-F238E27FC236}">
                  <a16:creationId xmlns:a16="http://schemas.microsoft.com/office/drawing/2014/main" id="{C5A03B70-66BF-407F-A52E-2EF099C72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1622" y="1061123"/>
              <a:ext cx="1518577" cy="1510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Arrow: Down 187">
              <a:extLst>
                <a:ext uri="{FF2B5EF4-FFF2-40B4-BE49-F238E27FC236}">
                  <a16:creationId xmlns:a16="http://schemas.microsoft.com/office/drawing/2014/main" id="{9B7DAC23-7426-4E32-981E-969F526DDCAA}"/>
                </a:ext>
              </a:extLst>
            </p:cNvPr>
            <p:cNvSpPr/>
            <p:nvPr/>
          </p:nvSpPr>
          <p:spPr>
            <a:xfrm rot="2645736">
              <a:off x="5873568" y="2516188"/>
              <a:ext cx="415955" cy="1543050"/>
            </a:xfrm>
            <a:prstGeom prst="down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D" sz="2400"/>
            </a:p>
          </p:txBody>
        </p:sp>
        <p:sp>
          <p:nvSpPr>
            <p:cNvPr id="9230" name="TextBox 38">
              <a:extLst>
                <a:ext uri="{FF2B5EF4-FFF2-40B4-BE49-F238E27FC236}">
                  <a16:creationId xmlns:a16="http://schemas.microsoft.com/office/drawing/2014/main" id="{CBC30C9A-DF5C-4544-9E08-4079431D6B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58923" y="3170880"/>
              <a:ext cx="1885614" cy="500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D" altLang="en-US" sz="1867" noProof="1"/>
                <a:t>Mengembangkan dan mengelola </a:t>
              </a:r>
            </a:p>
          </p:txBody>
        </p:sp>
        <p:sp>
          <p:nvSpPr>
            <p:cNvPr id="9231" name="TextBox 39">
              <a:extLst>
                <a:ext uri="{FF2B5EF4-FFF2-40B4-BE49-F238E27FC236}">
                  <a16:creationId xmlns:a16="http://schemas.microsoft.com/office/drawing/2014/main" id="{60848484-0C2E-4761-88B2-92E0FBDB5E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72200" y="819150"/>
              <a:ext cx="2209800" cy="315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ID" altLang="en-US" sz="2133" b="1" noProof="1">
                  <a:latin typeface="Calibri" panose="020F0502020204030204" pitchFamily="34" charset="0"/>
                </a:rPr>
                <a:t>UKPBJ &amp; Pelaku Usaha </a:t>
              </a:r>
            </a:p>
          </p:txBody>
        </p:sp>
        <p:pic>
          <p:nvPicPr>
            <p:cNvPr id="9232" name="Picture 40">
              <a:extLst>
                <a:ext uri="{FF2B5EF4-FFF2-40B4-BE49-F238E27FC236}">
                  <a16:creationId xmlns:a16="http://schemas.microsoft.com/office/drawing/2014/main" id="{EF6B5878-866B-4173-9036-8DA56F25C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8288" y="1397995"/>
              <a:ext cx="1187187" cy="9689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33" name="Picture 41">
              <a:extLst>
                <a:ext uri="{FF2B5EF4-FFF2-40B4-BE49-F238E27FC236}">
                  <a16:creationId xmlns:a16="http://schemas.microsoft.com/office/drawing/2014/main" id="{0B0B5F11-4228-4022-BA6C-D03185DE0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191" y="1417709"/>
              <a:ext cx="1474814" cy="886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234" name="Group 42">
              <a:extLst>
                <a:ext uri="{FF2B5EF4-FFF2-40B4-BE49-F238E27FC236}">
                  <a16:creationId xmlns:a16="http://schemas.microsoft.com/office/drawing/2014/main" id="{220DADE6-A0F1-4B3E-9EA1-DB46D913FDF1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2209801" y="1586470"/>
              <a:ext cx="1108415" cy="324037"/>
              <a:chOff x="5252208" y="2614410"/>
              <a:chExt cx="1871581" cy="603632"/>
            </a:xfrm>
          </p:grpSpPr>
          <p:sp>
            <p:nvSpPr>
              <p:cNvPr id="44" name="Arrow: Chevron 197">
                <a:extLst>
                  <a:ext uri="{FF2B5EF4-FFF2-40B4-BE49-F238E27FC236}">
                    <a16:creationId xmlns:a16="http://schemas.microsoft.com/office/drawing/2014/main" id="{0C649186-5337-43DD-AF64-7F5CCE138C3C}"/>
                  </a:ext>
                </a:extLst>
              </p:cNvPr>
              <p:cNvSpPr/>
              <p:nvPr/>
            </p:nvSpPr>
            <p:spPr>
              <a:xfrm>
                <a:off x="5709126" y="2627625"/>
                <a:ext cx="554908" cy="591455"/>
              </a:xfrm>
              <a:prstGeom prst="chevro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ID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Arrow: Chevron 198">
                <a:extLst>
                  <a:ext uri="{FF2B5EF4-FFF2-40B4-BE49-F238E27FC236}">
                    <a16:creationId xmlns:a16="http://schemas.microsoft.com/office/drawing/2014/main" id="{99E0E821-4520-4657-B70F-EE5DAE621063}"/>
                  </a:ext>
                </a:extLst>
              </p:cNvPr>
              <p:cNvSpPr/>
              <p:nvPr/>
            </p:nvSpPr>
            <p:spPr>
              <a:xfrm>
                <a:off x="6151444" y="2627625"/>
                <a:ext cx="554910" cy="591455"/>
              </a:xfrm>
              <a:prstGeom prst="chevro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ID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Arrow: Chevron 199">
                <a:extLst>
                  <a:ext uri="{FF2B5EF4-FFF2-40B4-BE49-F238E27FC236}">
                    <a16:creationId xmlns:a16="http://schemas.microsoft.com/office/drawing/2014/main" id="{7409F40D-C981-45E7-9CDC-66C4C2D53CA0}"/>
                  </a:ext>
                </a:extLst>
              </p:cNvPr>
              <p:cNvSpPr/>
              <p:nvPr/>
            </p:nvSpPr>
            <p:spPr>
              <a:xfrm>
                <a:off x="6596443" y="2615796"/>
                <a:ext cx="554910" cy="591455"/>
              </a:xfrm>
              <a:prstGeom prst="chevro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ID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Arrow: Chevron 200">
                <a:extLst>
                  <a:ext uri="{FF2B5EF4-FFF2-40B4-BE49-F238E27FC236}">
                    <a16:creationId xmlns:a16="http://schemas.microsoft.com/office/drawing/2014/main" id="{32606332-9A06-4BE9-984E-B2F0DB9FDA97}"/>
                  </a:ext>
                </a:extLst>
              </p:cNvPr>
              <p:cNvSpPr/>
              <p:nvPr/>
            </p:nvSpPr>
            <p:spPr>
              <a:xfrm>
                <a:off x="5280211" y="2615796"/>
                <a:ext cx="554908" cy="591455"/>
              </a:xfrm>
              <a:prstGeom prst="chevro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ID" sz="2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235" name="TextBox 47">
              <a:extLst>
                <a:ext uri="{FF2B5EF4-FFF2-40B4-BE49-F238E27FC236}">
                  <a16:creationId xmlns:a16="http://schemas.microsoft.com/office/drawing/2014/main" id="{7D0E272C-EBB5-4A0D-AEB0-BF9757A7B5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8614" y="819150"/>
              <a:ext cx="858186" cy="346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D" altLang="en-US" sz="2400" b="1" noProof="1">
                  <a:latin typeface="Calibri" panose="020F0502020204030204" pitchFamily="34" charset="0"/>
                </a:rPr>
                <a:t>LKPP</a:t>
              </a:r>
            </a:p>
          </p:txBody>
        </p:sp>
        <p:grpSp>
          <p:nvGrpSpPr>
            <p:cNvPr id="9236" name="Group 71">
              <a:extLst>
                <a:ext uri="{FF2B5EF4-FFF2-40B4-BE49-F238E27FC236}">
                  <a16:creationId xmlns:a16="http://schemas.microsoft.com/office/drawing/2014/main" id="{29527585-E72F-4953-BD8E-D25D5036E3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8000" y="3409950"/>
              <a:ext cx="2728210" cy="1524000"/>
              <a:chOff x="3048000" y="3409950"/>
              <a:chExt cx="2728210" cy="1524000"/>
            </a:xfrm>
          </p:grpSpPr>
          <p:sp>
            <p:nvSpPr>
              <p:cNvPr id="34" name="Rectangle: Rounded Corners 1023">
                <a:extLst>
                  <a:ext uri="{FF2B5EF4-FFF2-40B4-BE49-F238E27FC236}">
                    <a16:creationId xmlns:a16="http://schemas.microsoft.com/office/drawing/2014/main" id="{B238AE80-BE45-4359-BA7B-67EF1377A6EE}"/>
                  </a:ext>
                </a:extLst>
              </p:cNvPr>
              <p:cNvSpPr/>
              <p:nvPr/>
            </p:nvSpPr>
            <p:spPr>
              <a:xfrm>
                <a:off x="3047614" y="4552950"/>
                <a:ext cx="2729111" cy="381000"/>
              </a:xfrm>
              <a:prstGeom prst="round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2667" b="1" i="1" noProof="1"/>
                  <a:t>E-marketplace </a:t>
                </a:r>
                <a:r>
                  <a:rPr lang="en-US" sz="2667" b="1" noProof="1"/>
                  <a:t>PBJ</a:t>
                </a:r>
              </a:p>
            </p:txBody>
          </p:sp>
          <p:pic>
            <p:nvPicPr>
              <p:cNvPr id="49" name="Picture 14">
                <a:extLst>
                  <a:ext uri="{FF2B5EF4-FFF2-40B4-BE49-F238E27FC236}">
                    <a16:creationId xmlns:a16="http://schemas.microsoft.com/office/drawing/2014/main" id="{EE9AD587-A94F-4845-9681-D94DBC90A0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rcRect l="1943" t="8201" r="62599"/>
              <a:stretch>
                <a:fillRect/>
              </a:stretch>
            </p:blipFill>
            <p:spPr bwMode="auto">
              <a:xfrm>
                <a:off x="3581400" y="3409950"/>
                <a:ext cx="1600200" cy="1354491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grpSp>
          <p:nvGrpSpPr>
            <p:cNvPr id="7" name="Google Shape;11223;p58">
              <a:extLst>
                <a:ext uri="{FF2B5EF4-FFF2-40B4-BE49-F238E27FC236}">
                  <a16:creationId xmlns:a16="http://schemas.microsoft.com/office/drawing/2014/main" id="{01E2EF11-B861-48E3-9AE1-8404820E700C}"/>
                </a:ext>
              </a:extLst>
            </p:cNvPr>
            <p:cNvGrpSpPr/>
            <p:nvPr/>
          </p:nvGrpSpPr>
          <p:grpSpPr bwMode="auto">
            <a:xfrm>
              <a:off x="1206500" y="1187450"/>
              <a:ext cx="380999" cy="381000"/>
              <a:chOff x="1394741" y="1512061"/>
              <a:chExt cx="252444" cy="351722"/>
            </a:xfrm>
            <a:solidFill>
              <a:schemeClr val="tx1"/>
            </a:solidFill>
          </p:grpSpPr>
          <p:sp>
            <p:nvSpPr>
              <p:cNvPr id="51" name="Google Shape;11224;p58">
                <a:extLst>
                  <a:ext uri="{FF2B5EF4-FFF2-40B4-BE49-F238E27FC236}">
                    <a16:creationId xmlns:a16="http://schemas.microsoft.com/office/drawing/2014/main" id="{C61F4952-5B31-4677-9022-D3E122FD89D0}"/>
                  </a:ext>
                </a:extLst>
              </p:cNvPr>
              <p:cNvSpPr/>
              <p:nvPr/>
            </p:nvSpPr>
            <p:spPr>
              <a:xfrm>
                <a:off x="1394741" y="1512061"/>
                <a:ext cx="252444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7931" h="11050" extrusionOk="0">
                    <a:moveTo>
                      <a:pt x="3942" y="334"/>
                    </a:moveTo>
                    <a:cubicBezTo>
                      <a:pt x="4132" y="334"/>
                      <a:pt x="4299" y="429"/>
                      <a:pt x="4406" y="595"/>
                    </a:cubicBezTo>
                    <a:cubicBezTo>
                      <a:pt x="4430" y="643"/>
                      <a:pt x="4490" y="667"/>
                      <a:pt x="4537" y="667"/>
                    </a:cubicBezTo>
                    <a:lnTo>
                      <a:pt x="5144" y="667"/>
                    </a:lnTo>
                    <a:cubicBezTo>
                      <a:pt x="5252" y="667"/>
                      <a:pt x="5323" y="762"/>
                      <a:pt x="5323" y="846"/>
                    </a:cubicBezTo>
                    <a:lnTo>
                      <a:pt x="5323" y="1381"/>
                    </a:lnTo>
                    <a:lnTo>
                      <a:pt x="2549" y="1381"/>
                    </a:lnTo>
                    <a:lnTo>
                      <a:pt x="2549" y="846"/>
                    </a:lnTo>
                    <a:lnTo>
                      <a:pt x="2561" y="846"/>
                    </a:lnTo>
                    <a:cubicBezTo>
                      <a:pt x="2561" y="750"/>
                      <a:pt x="2644" y="667"/>
                      <a:pt x="2739" y="667"/>
                    </a:cubicBezTo>
                    <a:lnTo>
                      <a:pt x="3347" y="667"/>
                    </a:lnTo>
                    <a:cubicBezTo>
                      <a:pt x="3406" y="667"/>
                      <a:pt x="3454" y="643"/>
                      <a:pt x="3478" y="595"/>
                    </a:cubicBezTo>
                    <a:cubicBezTo>
                      <a:pt x="3573" y="429"/>
                      <a:pt x="3751" y="334"/>
                      <a:pt x="3942" y="334"/>
                    </a:cubicBezTo>
                    <a:close/>
                    <a:moveTo>
                      <a:pt x="7228" y="1000"/>
                    </a:moveTo>
                    <a:cubicBezTo>
                      <a:pt x="7430" y="1000"/>
                      <a:pt x="7585" y="1167"/>
                      <a:pt x="7585" y="1357"/>
                    </a:cubicBezTo>
                    <a:lnTo>
                      <a:pt x="7585" y="10347"/>
                    </a:lnTo>
                    <a:cubicBezTo>
                      <a:pt x="7585" y="10537"/>
                      <a:pt x="7430" y="10704"/>
                      <a:pt x="7228" y="10704"/>
                    </a:cubicBezTo>
                    <a:lnTo>
                      <a:pt x="668" y="10704"/>
                    </a:lnTo>
                    <a:cubicBezTo>
                      <a:pt x="477" y="10704"/>
                      <a:pt x="310" y="10537"/>
                      <a:pt x="310" y="10347"/>
                    </a:cubicBezTo>
                    <a:lnTo>
                      <a:pt x="310" y="1357"/>
                    </a:lnTo>
                    <a:cubicBezTo>
                      <a:pt x="310" y="1155"/>
                      <a:pt x="477" y="1000"/>
                      <a:pt x="668" y="1000"/>
                    </a:cubicBezTo>
                    <a:lnTo>
                      <a:pt x="2227" y="1000"/>
                    </a:lnTo>
                    <a:lnTo>
                      <a:pt x="2227" y="1536"/>
                    </a:lnTo>
                    <a:cubicBezTo>
                      <a:pt x="2227" y="1619"/>
                      <a:pt x="2311" y="1703"/>
                      <a:pt x="2394" y="1703"/>
                    </a:cubicBezTo>
                    <a:lnTo>
                      <a:pt x="5502" y="1703"/>
                    </a:lnTo>
                    <a:cubicBezTo>
                      <a:pt x="5597" y="1703"/>
                      <a:pt x="5668" y="1619"/>
                      <a:pt x="5668" y="1536"/>
                    </a:cubicBezTo>
                    <a:lnTo>
                      <a:pt x="5668" y="1000"/>
                    </a:lnTo>
                    <a:close/>
                    <a:moveTo>
                      <a:pt x="3954" y="0"/>
                    </a:moveTo>
                    <a:cubicBezTo>
                      <a:pt x="3692" y="0"/>
                      <a:pt x="3442" y="131"/>
                      <a:pt x="3275" y="345"/>
                    </a:cubicBezTo>
                    <a:lnTo>
                      <a:pt x="2751" y="345"/>
                    </a:lnTo>
                    <a:cubicBezTo>
                      <a:pt x="2525" y="345"/>
                      <a:pt x="2335" y="488"/>
                      <a:pt x="2275" y="691"/>
                    </a:cubicBezTo>
                    <a:lnTo>
                      <a:pt x="680" y="691"/>
                    </a:lnTo>
                    <a:cubicBezTo>
                      <a:pt x="310" y="691"/>
                      <a:pt x="1" y="988"/>
                      <a:pt x="1" y="1369"/>
                    </a:cubicBezTo>
                    <a:lnTo>
                      <a:pt x="1" y="10359"/>
                    </a:lnTo>
                    <a:cubicBezTo>
                      <a:pt x="1" y="10728"/>
                      <a:pt x="299" y="11049"/>
                      <a:pt x="680" y="11049"/>
                    </a:cubicBezTo>
                    <a:lnTo>
                      <a:pt x="7252" y="11049"/>
                    </a:lnTo>
                    <a:cubicBezTo>
                      <a:pt x="7621" y="11049"/>
                      <a:pt x="7930" y="10751"/>
                      <a:pt x="7930" y="10359"/>
                    </a:cubicBezTo>
                    <a:lnTo>
                      <a:pt x="7930" y="1369"/>
                    </a:lnTo>
                    <a:cubicBezTo>
                      <a:pt x="7919" y="1000"/>
                      <a:pt x="7609" y="691"/>
                      <a:pt x="7228" y="691"/>
                    </a:cubicBezTo>
                    <a:lnTo>
                      <a:pt x="5644" y="691"/>
                    </a:lnTo>
                    <a:cubicBezTo>
                      <a:pt x="5561" y="488"/>
                      <a:pt x="5383" y="345"/>
                      <a:pt x="5168" y="345"/>
                    </a:cubicBezTo>
                    <a:lnTo>
                      <a:pt x="4644" y="345"/>
                    </a:lnTo>
                    <a:cubicBezTo>
                      <a:pt x="4478" y="131"/>
                      <a:pt x="4228" y="0"/>
                      <a:pt x="395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1600" b="1" dirty="0"/>
              </a:p>
            </p:txBody>
          </p:sp>
          <p:sp>
            <p:nvSpPr>
              <p:cNvPr id="52" name="Google Shape;11225;p58">
                <a:extLst>
                  <a:ext uri="{FF2B5EF4-FFF2-40B4-BE49-F238E27FC236}">
                    <a16:creationId xmlns:a16="http://schemas.microsoft.com/office/drawing/2014/main" id="{36FB3950-ACB8-42DE-86D5-12B1A73CF1BA}"/>
                  </a:ext>
                </a:extLst>
              </p:cNvPr>
              <p:cNvSpPr/>
              <p:nvPr/>
            </p:nvSpPr>
            <p:spPr>
              <a:xfrm>
                <a:off x="1515282" y="1534024"/>
                <a:ext cx="10631" cy="1028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323" extrusionOk="0">
                    <a:moveTo>
                      <a:pt x="167" y="1"/>
                    </a:moveTo>
                    <a:cubicBezTo>
                      <a:pt x="83" y="1"/>
                      <a:pt x="0" y="72"/>
                      <a:pt x="0" y="156"/>
                    </a:cubicBezTo>
                    <a:cubicBezTo>
                      <a:pt x="0" y="251"/>
                      <a:pt x="83" y="322"/>
                      <a:pt x="167" y="322"/>
                    </a:cubicBezTo>
                    <a:cubicBezTo>
                      <a:pt x="262" y="322"/>
                      <a:pt x="333" y="251"/>
                      <a:pt x="333" y="156"/>
                    </a:cubicBezTo>
                    <a:cubicBezTo>
                      <a:pt x="322" y="72"/>
                      <a:pt x="262" y="1"/>
                      <a:pt x="1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1600" b="1" dirty="0"/>
              </a:p>
            </p:txBody>
          </p:sp>
          <p:sp>
            <p:nvSpPr>
              <p:cNvPr id="53" name="Google Shape;11226;p58">
                <a:extLst>
                  <a:ext uri="{FF2B5EF4-FFF2-40B4-BE49-F238E27FC236}">
                    <a16:creationId xmlns:a16="http://schemas.microsoft.com/office/drawing/2014/main" id="{EF161F93-73DD-4881-8721-EB49F02E1477}"/>
                  </a:ext>
                </a:extLst>
              </p:cNvPr>
              <p:cNvSpPr/>
              <p:nvPr/>
            </p:nvSpPr>
            <p:spPr>
              <a:xfrm>
                <a:off x="1415972" y="1556018"/>
                <a:ext cx="208486" cy="274406"/>
              </a:xfrm>
              <a:custGeom>
                <a:avLst/>
                <a:gdLst/>
                <a:ahLst/>
                <a:cxnLst/>
                <a:rect l="l" t="t" r="r" b="b"/>
                <a:pathLst>
                  <a:path w="6550" h="8621" extrusionOk="0">
                    <a:moveTo>
                      <a:pt x="167" y="0"/>
                    </a:moveTo>
                    <a:cubicBezTo>
                      <a:pt x="72" y="0"/>
                      <a:pt x="1" y="84"/>
                      <a:pt x="1" y="167"/>
                    </a:cubicBezTo>
                    <a:lnTo>
                      <a:pt x="1" y="8454"/>
                    </a:lnTo>
                    <a:cubicBezTo>
                      <a:pt x="1" y="8549"/>
                      <a:pt x="72" y="8620"/>
                      <a:pt x="167" y="8620"/>
                    </a:cubicBezTo>
                    <a:lnTo>
                      <a:pt x="6382" y="8620"/>
                    </a:lnTo>
                    <a:cubicBezTo>
                      <a:pt x="6478" y="8620"/>
                      <a:pt x="6549" y="8549"/>
                      <a:pt x="6549" y="8454"/>
                    </a:cubicBezTo>
                    <a:lnTo>
                      <a:pt x="6549" y="167"/>
                    </a:lnTo>
                    <a:cubicBezTo>
                      <a:pt x="6549" y="60"/>
                      <a:pt x="6478" y="0"/>
                      <a:pt x="6382" y="0"/>
                    </a:cubicBezTo>
                    <a:lnTo>
                      <a:pt x="5525" y="0"/>
                    </a:lnTo>
                    <a:cubicBezTo>
                      <a:pt x="5430" y="0"/>
                      <a:pt x="5358" y="84"/>
                      <a:pt x="5358" y="167"/>
                    </a:cubicBezTo>
                    <a:cubicBezTo>
                      <a:pt x="5358" y="262"/>
                      <a:pt x="5430" y="334"/>
                      <a:pt x="5525" y="334"/>
                    </a:cubicBezTo>
                    <a:lnTo>
                      <a:pt x="6228" y="334"/>
                    </a:lnTo>
                    <a:lnTo>
                      <a:pt x="6228" y="8311"/>
                    </a:lnTo>
                    <a:lnTo>
                      <a:pt x="322" y="8311"/>
                    </a:lnTo>
                    <a:lnTo>
                      <a:pt x="322" y="334"/>
                    </a:lnTo>
                    <a:lnTo>
                      <a:pt x="1025" y="334"/>
                    </a:lnTo>
                    <a:cubicBezTo>
                      <a:pt x="1120" y="334"/>
                      <a:pt x="1191" y="262"/>
                      <a:pt x="1191" y="167"/>
                    </a:cubicBezTo>
                    <a:cubicBezTo>
                      <a:pt x="1191" y="84"/>
                      <a:pt x="1120" y="0"/>
                      <a:pt x="10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1600" b="1" dirty="0"/>
              </a:p>
            </p:txBody>
          </p:sp>
          <p:sp>
            <p:nvSpPr>
              <p:cNvPr id="54" name="Google Shape;11227;p58">
                <a:extLst>
                  <a:ext uri="{FF2B5EF4-FFF2-40B4-BE49-F238E27FC236}">
                    <a16:creationId xmlns:a16="http://schemas.microsoft.com/office/drawing/2014/main" id="{2B348029-4F41-4B44-9991-B387C77C723B}"/>
                  </a:ext>
                </a:extLst>
              </p:cNvPr>
              <p:cNvSpPr/>
              <p:nvPr/>
            </p:nvSpPr>
            <p:spPr>
              <a:xfrm>
                <a:off x="1449330" y="1665927"/>
                <a:ext cx="31862" cy="32244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13" extrusionOk="0">
                    <a:moveTo>
                      <a:pt x="500" y="333"/>
                    </a:moveTo>
                    <a:cubicBezTo>
                      <a:pt x="608" y="333"/>
                      <a:pt x="679" y="417"/>
                      <a:pt x="679" y="512"/>
                    </a:cubicBezTo>
                    <a:cubicBezTo>
                      <a:pt x="679" y="595"/>
                      <a:pt x="608" y="691"/>
                      <a:pt x="500" y="691"/>
                    </a:cubicBezTo>
                    <a:cubicBezTo>
                      <a:pt x="393" y="691"/>
                      <a:pt x="322" y="595"/>
                      <a:pt x="322" y="512"/>
                    </a:cubicBezTo>
                    <a:cubicBezTo>
                      <a:pt x="322" y="417"/>
                      <a:pt x="417" y="333"/>
                      <a:pt x="500" y="333"/>
                    </a:cubicBezTo>
                    <a:close/>
                    <a:moveTo>
                      <a:pt x="500" y="0"/>
                    </a:moveTo>
                    <a:cubicBezTo>
                      <a:pt x="215" y="0"/>
                      <a:pt x="0" y="226"/>
                      <a:pt x="0" y="512"/>
                    </a:cubicBezTo>
                    <a:cubicBezTo>
                      <a:pt x="0" y="786"/>
                      <a:pt x="215" y="1012"/>
                      <a:pt x="500" y="1012"/>
                    </a:cubicBezTo>
                    <a:cubicBezTo>
                      <a:pt x="786" y="1012"/>
                      <a:pt x="1001" y="786"/>
                      <a:pt x="1001" y="512"/>
                    </a:cubicBezTo>
                    <a:cubicBezTo>
                      <a:pt x="1001" y="226"/>
                      <a:pt x="786" y="0"/>
                      <a:pt x="5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1600" b="1" dirty="0"/>
              </a:p>
            </p:txBody>
          </p:sp>
          <p:sp>
            <p:nvSpPr>
              <p:cNvPr id="55" name="Google Shape;11228;p58">
                <a:extLst>
                  <a:ext uri="{FF2B5EF4-FFF2-40B4-BE49-F238E27FC236}">
                    <a16:creationId xmlns:a16="http://schemas.microsoft.com/office/drawing/2014/main" id="{38C0E649-737E-4CA1-AC4C-84A149857B31}"/>
                  </a:ext>
                </a:extLst>
              </p:cNvPr>
              <p:cNvSpPr/>
              <p:nvPr/>
            </p:nvSpPr>
            <p:spPr>
              <a:xfrm>
                <a:off x="1449330" y="1715168"/>
                <a:ext cx="31862" cy="32244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13" extrusionOk="0">
                    <a:moveTo>
                      <a:pt x="500" y="346"/>
                    </a:moveTo>
                    <a:cubicBezTo>
                      <a:pt x="608" y="346"/>
                      <a:pt x="679" y="441"/>
                      <a:pt x="679" y="525"/>
                    </a:cubicBezTo>
                    <a:cubicBezTo>
                      <a:pt x="679" y="608"/>
                      <a:pt x="608" y="703"/>
                      <a:pt x="500" y="703"/>
                    </a:cubicBezTo>
                    <a:cubicBezTo>
                      <a:pt x="393" y="703"/>
                      <a:pt x="322" y="608"/>
                      <a:pt x="322" y="525"/>
                    </a:cubicBezTo>
                    <a:cubicBezTo>
                      <a:pt x="322" y="441"/>
                      <a:pt x="417" y="346"/>
                      <a:pt x="500" y="346"/>
                    </a:cubicBezTo>
                    <a:close/>
                    <a:moveTo>
                      <a:pt x="500" y="1"/>
                    </a:moveTo>
                    <a:cubicBezTo>
                      <a:pt x="215" y="1"/>
                      <a:pt x="0" y="227"/>
                      <a:pt x="0" y="513"/>
                    </a:cubicBezTo>
                    <a:cubicBezTo>
                      <a:pt x="0" y="787"/>
                      <a:pt x="215" y="1013"/>
                      <a:pt x="500" y="1013"/>
                    </a:cubicBezTo>
                    <a:cubicBezTo>
                      <a:pt x="786" y="1013"/>
                      <a:pt x="1001" y="787"/>
                      <a:pt x="1001" y="513"/>
                    </a:cubicBezTo>
                    <a:cubicBezTo>
                      <a:pt x="1001" y="227"/>
                      <a:pt x="786" y="1"/>
                      <a:pt x="50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1600" b="1" dirty="0"/>
              </a:p>
            </p:txBody>
          </p:sp>
          <p:sp>
            <p:nvSpPr>
              <p:cNvPr id="56" name="Google Shape;11229;p58">
                <a:extLst>
                  <a:ext uri="{FF2B5EF4-FFF2-40B4-BE49-F238E27FC236}">
                    <a16:creationId xmlns:a16="http://schemas.microsoft.com/office/drawing/2014/main" id="{4BB81D02-7AE8-4AE9-91F8-3B2DE1E17954}"/>
                  </a:ext>
                </a:extLst>
              </p:cNvPr>
              <p:cNvSpPr/>
              <p:nvPr/>
            </p:nvSpPr>
            <p:spPr>
              <a:xfrm>
                <a:off x="1449330" y="1765205"/>
                <a:ext cx="31862" cy="31862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1" extrusionOk="0">
                    <a:moveTo>
                      <a:pt x="500" y="322"/>
                    </a:moveTo>
                    <a:cubicBezTo>
                      <a:pt x="608" y="322"/>
                      <a:pt x="679" y="417"/>
                      <a:pt x="679" y="501"/>
                    </a:cubicBezTo>
                    <a:cubicBezTo>
                      <a:pt x="691" y="608"/>
                      <a:pt x="608" y="679"/>
                      <a:pt x="500" y="679"/>
                    </a:cubicBezTo>
                    <a:cubicBezTo>
                      <a:pt x="393" y="679"/>
                      <a:pt x="322" y="584"/>
                      <a:pt x="322" y="501"/>
                    </a:cubicBezTo>
                    <a:cubicBezTo>
                      <a:pt x="322" y="393"/>
                      <a:pt x="417" y="322"/>
                      <a:pt x="500" y="322"/>
                    </a:cubicBezTo>
                    <a:close/>
                    <a:moveTo>
                      <a:pt x="500" y="1"/>
                    </a:moveTo>
                    <a:cubicBezTo>
                      <a:pt x="215" y="1"/>
                      <a:pt x="0" y="215"/>
                      <a:pt x="0" y="501"/>
                    </a:cubicBezTo>
                    <a:cubicBezTo>
                      <a:pt x="0" y="786"/>
                      <a:pt x="215" y="1001"/>
                      <a:pt x="500" y="1001"/>
                    </a:cubicBezTo>
                    <a:cubicBezTo>
                      <a:pt x="786" y="1001"/>
                      <a:pt x="1001" y="786"/>
                      <a:pt x="1001" y="501"/>
                    </a:cubicBezTo>
                    <a:cubicBezTo>
                      <a:pt x="1001" y="215"/>
                      <a:pt x="786" y="1"/>
                      <a:pt x="50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1600" b="1" dirty="0"/>
              </a:p>
            </p:txBody>
          </p:sp>
          <p:sp>
            <p:nvSpPr>
              <p:cNvPr id="57" name="Google Shape;11230;p58">
                <a:extLst>
                  <a:ext uri="{FF2B5EF4-FFF2-40B4-BE49-F238E27FC236}">
                    <a16:creationId xmlns:a16="http://schemas.microsoft.com/office/drawing/2014/main" id="{9DD52F18-E287-4C66-8E07-369D5CC93585}"/>
                  </a:ext>
                </a:extLst>
              </p:cNvPr>
              <p:cNvSpPr/>
              <p:nvPr/>
            </p:nvSpPr>
            <p:spPr>
              <a:xfrm>
                <a:off x="1493287" y="1665927"/>
                <a:ext cx="59522" cy="10631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334" extrusionOk="0">
                    <a:moveTo>
                      <a:pt x="167" y="0"/>
                    </a:moveTo>
                    <a:cubicBezTo>
                      <a:pt x="72" y="0"/>
                      <a:pt x="1" y="72"/>
                      <a:pt x="1" y="167"/>
                    </a:cubicBezTo>
                    <a:cubicBezTo>
                      <a:pt x="1" y="262"/>
                      <a:pt x="72" y="333"/>
                      <a:pt x="167" y="333"/>
                    </a:cubicBezTo>
                    <a:lnTo>
                      <a:pt x="1703" y="333"/>
                    </a:lnTo>
                    <a:cubicBezTo>
                      <a:pt x="1798" y="333"/>
                      <a:pt x="1870" y="262"/>
                      <a:pt x="1870" y="167"/>
                    </a:cubicBezTo>
                    <a:cubicBezTo>
                      <a:pt x="1870" y="72"/>
                      <a:pt x="1798" y="0"/>
                      <a:pt x="170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1600" b="1" dirty="0"/>
              </a:p>
            </p:txBody>
          </p:sp>
          <p:sp>
            <p:nvSpPr>
              <p:cNvPr id="58" name="Google Shape;11231;p58">
                <a:extLst>
                  <a:ext uri="{FF2B5EF4-FFF2-40B4-BE49-F238E27FC236}">
                    <a16:creationId xmlns:a16="http://schemas.microsoft.com/office/drawing/2014/main" id="{06C9789F-9999-4E6E-A121-F0279FB78BB5}"/>
                  </a:ext>
                </a:extLst>
              </p:cNvPr>
              <p:cNvSpPr/>
              <p:nvPr/>
            </p:nvSpPr>
            <p:spPr>
              <a:xfrm>
                <a:off x="1493287" y="1687890"/>
                <a:ext cx="98578" cy="10281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323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51"/>
                      <a:pt x="72" y="322"/>
                      <a:pt x="167" y="322"/>
                    </a:cubicBezTo>
                    <a:lnTo>
                      <a:pt x="2929" y="322"/>
                    </a:lnTo>
                    <a:cubicBezTo>
                      <a:pt x="3025" y="322"/>
                      <a:pt x="3096" y="251"/>
                      <a:pt x="3096" y="167"/>
                    </a:cubicBezTo>
                    <a:cubicBezTo>
                      <a:pt x="3096" y="72"/>
                      <a:pt x="3025" y="1"/>
                      <a:pt x="292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1600" b="1" dirty="0"/>
              </a:p>
            </p:txBody>
          </p:sp>
          <p:sp>
            <p:nvSpPr>
              <p:cNvPr id="59" name="Google Shape;11232;p58">
                <a:extLst>
                  <a:ext uri="{FF2B5EF4-FFF2-40B4-BE49-F238E27FC236}">
                    <a16:creationId xmlns:a16="http://schemas.microsoft.com/office/drawing/2014/main" id="{F171BA62-89AB-482A-A7AF-3E8922AC8973}"/>
                  </a:ext>
                </a:extLst>
              </p:cNvPr>
              <p:cNvSpPr/>
              <p:nvPr/>
            </p:nvSpPr>
            <p:spPr>
              <a:xfrm>
                <a:off x="1493287" y="1715168"/>
                <a:ext cx="59522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335" extrusionOk="0">
                    <a:moveTo>
                      <a:pt x="167" y="1"/>
                    </a:moveTo>
                    <a:cubicBezTo>
                      <a:pt x="72" y="1"/>
                      <a:pt x="1" y="84"/>
                      <a:pt x="1" y="168"/>
                    </a:cubicBezTo>
                    <a:cubicBezTo>
                      <a:pt x="1" y="263"/>
                      <a:pt x="72" y="334"/>
                      <a:pt x="167" y="334"/>
                    </a:cubicBezTo>
                    <a:lnTo>
                      <a:pt x="1703" y="334"/>
                    </a:lnTo>
                    <a:cubicBezTo>
                      <a:pt x="1798" y="334"/>
                      <a:pt x="1870" y="263"/>
                      <a:pt x="1870" y="168"/>
                    </a:cubicBezTo>
                    <a:cubicBezTo>
                      <a:pt x="1870" y="84"/>
                      <a:pt x="1798" y="1"/>
                      <a:pt x="17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1600" b="1" dirty="0"/>
              </a:p>
            </p:txBody>
          </p:sp>
          <p:sp>
            <p:nvSpPr>
              <p:cNvPr id="60" name="Google Shape;11233;p58">
                <a:extLst>
                  <a:ext uri="{FF2B5EF4-FFF2-40B4-BE49-F238E27FC236}">
                    <a16:creationId xmlns:a16="http://schemas.microsoft.com/office/drawing/2014/main" id="{81DBAE96-BD53-47A9-9878-AE28D7589C8F}"/>
                  </a:ext>
                </a:extLst>
              </p:cNvPr>
              <p:cNvSpPr/>
              <p:nvPr/>
            </p:nvSpPr>
            <p:spPr>
              <a:xfrm>
                <a:off x="1493287" y="1737545"/>
                <a:ext cx="98578" cy="10631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334" extrusionOk="0">
                    <a:moveTo>
                      <a:pt x="167" y="0"/>
                    </a:moveTo>
                    <a:cubicBezTo>
                      <a:pt x="72" y="0"/>
                      <a:pt x="1" y="72"/>
                      <a:pt x="1" y="167"/>
                    </a:cubicBezTo>
                    <a:cubicBezTo>
                      <a:pt x="1" y="250"/>
                      <a:pt x="72" y="334"/>
                      <a:pt x="167" y="334"/>
                    </a:cubicBezTo>
                    <a:lnTo>
                      <a:pt x="2929" y="334"/>
                    </a:lnTo>
                    <a:cubicBezTo>
                      <a:pt x="3025" y="334"/>
                      <a:pt x="3096" y="250"/>
                      <a:pt x="3096" y="167"/>
                    </a:cubicBezTo>
                    <a:cubicBezTo>
                      <a:pt x="3096" y="72"/>
                      <a:pt x="3025" y="0"/>
                      <a:pt x="29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1600" b="1" dirty="0"/>
              </a:p>
            </p:txBody>
          </p:sp>
          <p:sp>
            <p:nvSpPr>
              <p:cNvPr id="61" name="Google Shape;11234;p58">
                <a:extLst>
                  <a:ext uri="{FF2B5EF4-FFF2-40B4-BE49-F238E27FC236}">
                    <a16:creationId xmlns:a16="http://schemas.microsoft.com/office/drawing/2014/main" id="{A4039858-ADA8-4824-8FE9-DAAFE2F799EF}"/>
                  </a:ext>
                </a:extLst>
              </p:cNvPr>
              <p:cNvSpPr/>
              <p:nvPr/>
            </p:nvSpPr>
            <p:spPr>
              <a:xfrm>
                <a:off x="1493287" y="1765205"/>
                <a:ext cx="59522" cy="10249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322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55"/>
                    </a:cubicBezTo>
                    <a:cubicBezTo>
                      <a:pt x="1" y="251"/>
                      <a:pt x="72" y="322"/>
                      <a:pt x="167" y="322"/>
                    </a:cubicBezTo>
                    <a:lnTo>
                      <a:pt x="1703" y="322"/>
                    </a:lnTo>
                    <a:cubicBezTo>
                      <a:pt x="1798" y="322"/>
                      <a:pt x="1870" y="251"/>
                      <a:pt x="1870" y="155"/>
                    </a:cubicBezTo>
                    <a:cubicBezTo>
                      <a:pt x="1870" y="72"/>
                      <a:pt x="1798" y="1"/>
                      <a:pt x="17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1600" b="1" dirty="0"/>
              </a:p>
            </p:txBody>
          </p:sp>
          <p:sp>
            <p:nvSpPr>
              <p:cNvPr id="62" name="Google Shape;11235;p58">
                <a:extLst>
                  <a:ext uri="{FF2B5EF4-FFF2-40B4-BE49-F238E27FC236}">
                    <a16:creationId xmlns:a16="http://schemas.microsoft.com/office/drawing/2014/main" id="{D96E8182-ED95-4CF0-A9E9-631E4BA2313E}"/>
                  </a:ext>
                </a:extLst>
              </p:cNvPr>
              <p:cNvSpPr/>
              <p:nvPr/>
            </p:nvSpPr>
            <p:spPr>
              <a:xfrm>
                <a:off x="1493287" y="1786818"/>
                <a:ext cx="98578" cy="10631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334" extrusionOk="0">
                    <a:moveTo>
                      <a:pt x="167" y="0"/>
                    </a:moveTo>
                    <a:cubicBezTo>
                      <a:pt x="72" y="0"/>
                      <a:pt x="1" y="72"/>
                      <a:pt x="1" y="167"/>
                    </a:cubicBezTo>
                    <a:cubicBezTo>
                      <a:pt x="1" y="250"/>
                      <a:pt x="72" y="334"/>
                      <a:pt x="167" y="334"/>
                    </a:cubicBezTo>
                    <a:lnTo>
                      <a:pt x="2929" y="334"/>
                    </a:lnTo>
                    <a:cubicBezTo>
                      <a:pt x="3025" y="334"/>
                      <a:pt x="3096" y="250"/>
                      <a:pt x="3096" y="167"/>
                    </a:cubicBezTo>
                    <a:cubicBezTo>
                      <a:pt x="3096" y="72"/>
                      <a:pt x="3025" y="0"/>
                      <a:pt x="29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1600" b="1" dirty="0"/>
              </a:p>
            </p:txBody>
          </p:sp>
          <p:sp>
            <p:nvSpPr>
              <p:cNvPr id="63" name="Google Shape;11236;p58">
                <a:extLst>
                  <a:ext uri="{FF2B5EF4-FFF2-40B4-BE49-F238E27FC236}">
                    <a16:creationId xmlns:a16="http://schemas.microsoft.com/office/drawing/2014/main" id="{B6C9598F-E19C-4F96-AF82-2F543E76FFCB}"/>
                  </a:ext>
                </a:extLst>
              </p:cNvPr>
              <p:cNvSpPr/>
              <p:nvPr/>
            </p:nvSpPr>
            <p:spPr>
              <a:xfrm>
                <a:off x="1493287" y="1583679"/>
                <a:ext cx="98578" cy="1024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322" extrusionOk="0">
                    <a:moveTo>
                      <a:pt x="167" y="0"/>
                    </a:moveTo>
                    <a:cubicBezTo>
                      <a:pt x="72" y="0"/>
                      <a:pt x="1" y="72"/>
                      <a:pt x="1" y="167"/>
                    </a:cubicBezTo>
                    <a:cubicBezTo>
                      <a:pt x="1" y="250"/>
                      <a:pt x="72" y="322"/>
                      <a:pt x="167" y="322"/>
                    </a:cubicBezTo>
                    <a:lnTo>
                      <a:pt x="2929" y="322"/>
                    </a:lnTo>
                    <a:cubicBezTo>
                      <a:pt x="3025" y="322"/>
                      <a:pt x="3096" y="250"/>
                      <a:pt x="3096" y="167"/>
                    </a:cubicBezTo>
                    <a:cubicBezTo>
                      <a:pt x="3096" y="72"/>
                      <a:pt x="3025" y="0"/>
                      <a:pt x="29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1600" b="1" dirty="0"/>
              </a:p>
            </p:txBody>
          </p:sp>
          <p:sp>
            <p:nvSpPr>
              <p:cNvPr id="64" name="Google Shape;11237;p58">
                <a:extLst>
                  <a:ext uri="{FF2B5EF4-FFF2-40B4-BE49-F238E27FC236}">
                    <a16:creationId xmlns:a16="http://schemas.microsoft.com/office/drawing/2014/main" id="{6852F765-B226-40A0-8D8D-4F7E3BD6ABA1}"/>
                  </a:ext>
                </a:extLst>
              </p:cNvPr>
              <p:cNvSpPr/>
              <p:nvPr/>
            </p:nvSpPr>
            <p:spPr>
              <a:xfrm>
                <a:off x="1449330" y="1632951"/>
                <a:ext cx="142535" cy="1024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322" extrusionOk="0">
                    <a:moveTo>
                      <a:pt x="155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50"/>
                      <a:pt x="72" y="322"/>
                      <a:pt x="155" y="322"/>
                    </a:cubicBezTo>
                    <a:lnTo>
                      <a:pt x="4310" y="322"/>
                    </a:lnTo>
                    <a:cubicBezTo>
                      <a:pt x="4406" y="322"/>
                      <a:pt x="4477" y="250"/>
                      <a:pt x="4477" y="167"/>
                    </a:cubicBezTo>
                    <a:cubicBezTo>
                      <a:pt x="4477" y="72"/>
                      <a:pt x="4406" y="0"/>
                      <a:pt x="43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1600" b="1" dirty="0"/>
              </a:p>
            </p:txBody>
          </p:sp>
          <p:sp>
            <p:nvSpPr>
              <p:cNvPr id="66" name="Google Shape;11238;p58">
                <a:extLst>
                  <a:ext uri="{FF2B5EF4-FFF2-40B4-BE49-F238E27FC236}">
                    <a16:creationId xmlns:a16="http://schemas.microsoft.com/office/drawing/2014/main" id="{92A56C8F-06ED-4011-8610-46DB6D41CC3C}"/>
                  </a:ext>
                </a:extLst>
              </p:cNvPr>
              <p:cNvSpPr/>
              <p:nvPr/>
            </p:nvSpPr>
            <p:spPr>
              <a:xfrm>
                <a:off x="1493287" y="1605291"/>
                <a:ext cx="26928" cy="10631"/>
              </a:xfrm>
              <a:custGeom>
                <a:avLst/>
                <a:gdLst/>
                <a:ahLst/>
                <a:cxnLst/>
                <a:rect l="l" t="t" r="r" b="b"/>
                <a:pathLst>
                  <a:path w="846" h="334" extrusionOk="0">
                    <a:moveTo>
                      <a:pt x="167" y="0"/>
                    </a:moveTo>
                    <a:cubicBezTo>
                      <a:pt x="72" y="0"/>
                      <a:pt x="1" y="83"/>
                      <a:pt x="1" y="167"/>
                    </a:cubicBezTo>
                    <a:cubicBezTo>
                      <a:pt x="1" y="262"/>
                      <a:pt x="72" y="333"/>
                      <a:pt x="167" y="333"/>
                    </a:cubicBezTo>
                    <a:lnTo>
                      <a:pt x="679" y="333"/>
                    </a:lnTo>
                    <a:cubicBezTo>
                      <a:pt x="774" y="333"/>
                      <a:pt x="846" y="262"/>
                      <a:pt x="846" y="167"/>
                    </a:cubicBezTo>
                    <a:cubicBezTo>
                      <a:pt x="846" y="83"/>
                      <a:pt x="774" y="0"/>
                      <a:pt x="67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1600" b="1" dirty="0"/>
              </a:p>
            </p:txBody>
          </p:sp>
          <p:sp>
            <p:nvSpPr>
              <p:cNvPr id="70" name="Google Shape;11239;p58">
                <a:extLst>
                  <a:ext uri="{FF2B5EF4-FFF2-40B4-BE49-F238E27FC236}">
                    <a16:creationId xmlns:a16="http://schemas.microsoft.com/office/drawing/2014/main" id="{22AE2692-6A95-433B-B356-207178BC248E}"/>
                  </a:ext>
                </a:extLst>
              </p:cNvPr>
              <p:cNvSpPr/>
              <p:nvPr/>
            </p:nvSpPr>
            <p:spPr>
              <a:xfrm>
                <a:off x="1531579" y="1605291"/>
                <a:ext cx="26928" cy="10631"/>
              </a:xfrm>
              <a:custGeom>
                <a:avLst/>
                <a:gdLst/>
                <a:ahLst/>
                <a:cxnLst/>
                <a:rect l="l" t="t" r="r" b="b"/>
                <a:pathLst>
                  <a:path w="846" h="334" extrusionOk="0">
                    <a:moveTo>
                      <a:pt x="167" y="0"/>
                    </a:moveTo>
                    <a:cubicBezTo>
                      <a:pt x="71" y="0"/>
                      <a:pt x="0" y="83"/>
                      <a:pt x="0" y="167"/>
                    </a:cubicBezTo>
                    <a:cubicBezTo>
                      <a:pt x="0" y="262"/>
                      <a:pt x="71" y="333"/>
                      <a:pt x="167" y="333"/>
                    </a:cubicBezTo>
                    <a:lnTo>
                      <a:pt x="691" y="333"/>
                    </a:lnTo>
                    <a:cubicBezTo>
                      <a:pt x="774" y="333"/>
                      <a:pt x="845" y="262"/>
                      <a:pt x="845" y="167"/>
                    </a:cubicBezTo>
                    <a:cubicBezTo>
                      <a:pt x="845" y="83"/>
                      <a:pt x="774" y="0"/>
                      <a:pt x="69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1600" b="1" dirty="0"/>
              </a:p>
            </p:txBody>
          </p:sp>
          <p:sp>
            <p:nvSpPr>
              <p:cNvPr id="71" name="Google Shape;11240;p58">
                <a:extLst>
                  <a:ext uri="{FF2B5EF4-FFF2-40B4-BE49-F238E27FC236}">
                    <a16:creationId xmlns:a16="http://schemas.microsoft.com/office/drawing/2014/main" id="{454688A4-8E1A-4FC3-BD37-36AAA9263C56}"/>
                  </a:ext>
                </a:extLst>
              </p:cNvPr>
              <p:cNvSpPr/>
              <p:nvPr/>
            </p:nvSpPr>
            <p:spPr>
              <a:xfrm>
                <a:off x="1449712" y="1583679"/>
                <a:ext cx="32244" cy="32244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013" extrusionOk="0">
                    <a:moveTo>
                      <a:pt x="679" y="310"/>
                    </a:moveTo>
                    <a:lnTo>
                      <a:pt x="679" y="679"/>
                    </a:lnTo>
                    <a:lnTo>
                      <a:pt x="310" y="679"/>
                    </a:lnTo>
                    <a:lnTo>
                      <a:pt x="310" y="310"/>
                    </a:lnTo>
                    <a:close/>
                    <a:moveTo>
                      <a:pt x="155" y="0"/>
                    </a:moveTo>
                    <a:cubicBezTo>
                      <a:pt x="72" y="0"/>
                      <a:pt x="0" y="72"/>
                      <a:pt x="0" y="167"/>
                    </a:cubicBezTo>
                    <a:lnTo>
                      <a:pt x="0" y="846"/>
                    </a:lnTo>
                    <a:cubicBezTo>
                      <a:pt x="0" y="941"/>
                      <a:pt x="72" y="1012"/>
                      <a:pt x="155" y="1012"/>
                    </a:cubicBezTo>
                    <a:lnTo>
                      <a:pt x="846" y="1012"/>
                    </a:lnTo>
                    <a:cubicBezTo>
                      <a:pt x="941" y="1012"/>
                      <a:pt x="1012" y="941"/>
                      <a:pt x="1012" y="846"/>
                    </a:cubicBezTo>
                    <a:lnTo>
                      <a:pt x="1012" y="167"/>
                    </a:lnTo>
                    <a:cubicBezTo>
                      <a:pt x="989" y="60"/>
                      <a:pt x="941" y="0"/>
                      <a:pt x="8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1600" b="1" dirty="0"/>
              </a:p>
            </p:txBody>
          </p:sp>
        </p:grpSp>
      </p:grpSp>
      <p:sp>
        <p:nvSpPr>
          <p:cNvPr id="50" name="Title 1">
            <a:extLst>
              <a:ext uri="{FF2B5EF4-FFF2-40B4-BE49-F238E27FC236}">
                <a16:creationId xmlns:a16="http://schemas.microsoft.com/office/drawing/2014/main" id="{EB3BE38E-863F-444A-AA5B-E30D87ED6DE4}"/>
              </a:ext>
            </a:extLst>
          </p:cNvPr>
          <p:cNvSpPr txBox="1">
            <a:spLocks/>
          </p:cNvSpPr>
          <p:nvPr/>
        </p:nvSpPr>
        <p:spPr>
          <a:xfrm>
            <a:off x="10498667" y="6040967"/>
            <a:ext cx="1388533" cy="584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1867" noProof="1">
                <a:ea typeface="+mj-ea"/>
              </a:rPr>
              <a:t>Pasal 70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Google Shape;261;p9">
            <a:extLst>
              <a:ext uri="{FF2B5EF4-FFF2-40B4-BE49-F238E27FC236}">
                <a16:creationId xmlns:a16="http://schemas.microsoft.com/office/drawing/2014/main" id="{018BB285-B80E-4F65-A6F5-868690075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>
                <a:srgbClr val="000000"/>
              </a:buClr>
              <a:buFont typeface="Arial" panose="020B0604020202020204" pitchFamily="34" charset="0"/>
              <a:buNone/>
            </a:pPr>
            <a:endParaRPr lang="en-US" altLang="en-US" sz="24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A73B2FE8-4134-4C77-B0D5-27EE95998C78}"/>
              </a:ext>
            </a:extLst>
          </p:cNvPr>
          <p:cNvSpPr txBox="1">
            <a:spLocks/>
          </p:cNvSpPr>
          <p:nvPr/>
        </p:nvSpPr>
        <p:spPr>
          <a:xfrm>
            <a:off x="406400" y="203200"/>
            <a:ext cx="8940800" cy="584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1">
              <a:defRPr/>
            </a:pPr>
            <a:r>
              <a:rPr lang="en-US" sz="3200" b="1" dirty="0">
                <a:ea typeface="+mj-ea"/>
              </a:rPr>
              <a:t>RUANG LINGKUP SPSE</a:t>
            </a:r>
            <a:endParaRPr lang="en-US" sz="3200" i="1" dirty="0">
              <a:ea typeface="+mj-ea"/>
            </a:endParaRPr>
          </a:p>
        </p:txBody>
      </p:sp>
      <p:grpSp>
        <p:nvGrpSpPr>
          <p:cNvPr id="10244" name="Group 65">
            <a:extLst>
              <a:ext uri="{FF2B5EF4-FFF2-40B4-BE49-F238E27FC236}">
                <a16:creationId xmlns:a16="http://schemas.microsoft.com/office/drawing/2014/main" id="{6BD75FA1-6CFC-4FB0-9461-A1EC99A25FA0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-254000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B8132116-311A-47F2-A29B-5E724297A27E}"/>
                </a:ext>
              </a:extLst>
            </p:cNvPr>
            <p:cNvSpPr/>
            <p:nvPr/>
          </p:nvSpPr>
          <p:spPr>
            <a:xfrm>
              <a:off x="3226546" y="2644775"/>
              <a:ext cx="494179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DC8E2619-237D-40F1-8826-915E6EA6B780}"/>
                </a:ext>
              </a:extLst>
            </p:cNvPr>
            <p:cNvSpPr/>
            <p:nvPr/>
          </p:nvSpPr>
          <p:spPr>
            <a:xfrm>
              <a:off x="3752101" y="2647950"/>
              <a:ext cx="287618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ED7A8928-F4F2-48BD-A0FC-FB37B9566B4A}"/>
                </a:ext>
              </a:extLst>
            </p:cNvPr>
            <p:cNvSpPr/>
            <p:nvPr/>
          </p:nvSpPr>
          <p:spPr>
            <a:xfrm>
              <a:off x="4094629" y="2647950"/>
              <a:ext cx="172571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grpSp>
        <p:nvGrpSpPr>
          <p:cNvPr id="10245" name="Group 14">
            <a:extLst>
              <a:ext uri="{FF2B5EF4-FFF2-40B4-BE49-F238E27FC236}">
                <a16:creationId xmlns:a16="http://schemas.microsoft.com/office/drawing/2014/main" id="{01657EAC-FB04-47CD-97BB-279C262C4B61}"/>
              </a:ext>
            </a:extLst>
          </p:cNvPr>
          <p:cNvGrpSpPr>
            <a:grpSpLocks/>
          </p:cNvGrpSpPr>
          <p:nvPr/>
        </p:nvGrpSpPr>
        <p:grpSpPr bwMode="auto"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A6DBFAA3-0D99-4E1E-92C1-B7B68878AA44}"/>
                </a:ext>
              </a:extLst>
            </p:cNvPr>
            <p:cNvSpPr/>
            <p:nvPr/>
          </p:nvSpPr>
          <p:spPr>
            <a:xfrm>
              <a:off x="3200400" y="2647950"/>
              <a:ext cx="492125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F5F66D5F-5413-490D-89B3-85E354F2078C}"/>
                </a:ext>
              </a:extLst>
            </p:cNvPr>
            <p:cNvSpPr/>
            <p:nvPr/>
          </p:nvSpPr>
          <p:spPr>
            <a:xfrm>
              <a:off x="3751263" y="2647950"/>
              <a:ext cx="28733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030B9846-9F88-4EF2-A7CB-24831908F16A}"/>
                </a:ext>
              </a:extLst>
            </p:cNvPr>
            <p:cNvSpPr/>
            <p:nvPr/>
          </p:nvSpPr>
          <p:spPr>
            <a:xfrm>
              <a:off x="4094163" y="2647950"/>
              <a:ext cx="173037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32BE338B-CD05-496F-987B-3595B6C59080}"/>
              </a:ext>
            </a:extLst>
          </p:cNvPr>
          <p:cNvSpPr txBox="1">
            <a:spLocks/>
          </p:cNvSpPr>
          <p:nvPr/>
        </p:nvSpPr>
        <p:spPr>
          <a:xfrm>
            <a:off x="10498667" y="5994400"/>
            <a:ext cx="1388533" cy="584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defRPr/>
            </a:pPr>
            <a:endParaRPr lang="en-US" sz="1867" b="1" dirty="0">
              <a:ea typeface="+mj-ea"/>
            </a:endParaRPr>
          </a:p>
        </p:txBody>
      </p:sp>
      <p:sp>
        <p:nvSpPr>
          <p:cNvPr id="10247" name="Content Placeholder 2">
            <a:extLst>
              <a:ext uri="{FF2B5EF4-FFF2-40B4-BE49-F238E27FC236}">
                <a16:creationId xmlns:a16="http://schemas.microsoft.com/office/drawing/2014/main" id="{A978B80D-8CA7-4B52-BE22-CE57556B2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2800" y="1585384"/>
            <a:ext cx="5892800" cy="4790016"/>
          </a:xfrm>
        </p:spPr>
        <p:txBody>
          <a:bodyPr/>
          <a:lstStyle/>
          <a:p>
            <a:pPr marL="685783" indent="-685783" algn="just">
              <a:buFont typeface="Calibri" panose="020F0502020204030204" pitchFamily="34" charset="0"/>
              <a:buAutoNum type="arabicPeriod"/>
            </a:pPr>
            <a:r>
              <a:rPr lang="en-US" altLang="en-US" sz="3200">
                <a:latin typeface="Arial" panose="020B0604020202020204" pitchFamily="34" charset="0"/>
                <a:cs typeface="Arial" panose="020B0604020202020204" pitchFamily="34" charset="0"/>
              </a:rPr>
              <a:t>Perencanaan Pengadaan</a:t>
            </a:r>
            <a:endParaRPr lang="id-ID" altLang="en-US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783" indent="-685783" algn="just">
              <a:buFont typeface="Calibri" panose="020F0502020204030204" pitchFamily="34" charset="0"/>
              <a:buAutoNum type="arabicPeriod"/>
            </a:pPr>
            <a:r>
              <a:rPr lang="en-US" altLang="en-US" sz="3200">
                <a:latin typeface="Arial" panose="020B0604020202020204" pitchFamily="34" charset="0"/>
                <a:cs typeface="Arial" panose="020B0604020202020204" pitchFamily="34" charset="0"/>
              </a:rPr>
              <a:t>Persiapan Pengadaan</a:t>
            </a:r>
            <a:endParaRPr lang="id-ID" altLang="en-US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783" indent="-685783" algn="just">
              <a:buFont typeface="Calibri" panose="020F0502020204030204" pitchFamily="34" charset="0"/>
              <a:buAutoNum type="arabicPeriod"/>
            </a:pPr>
            <a:r>
              <a:rPr lang="en-US" altLang="en-US" sz="3200">
                <a:latin typeface="Arial" panose="020B0604020202020204" pitchFamily="34" charset="0"/>
                <a:cs typeface="Arial" panose="020B0604020202020204" pitchFamily="34" charset="0"/>
              </a:rPr>
              <a:t>Pemilihan Penyedia</a:t>
            </a:r>
            <a:endParaRPr lang="id-ID" altLang="en-US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783" indent="-685783" algn="just">
              <a:buFont typeface="Calibri" panose="020F0502020204030204" pitchFamily="34" charset="0"/>
              <a:buAutoNum type="arabicPeriod"/>
            </a:pPr>
            <a:r>
              <a:rPr lang="en-US" altLang="en-US" sz="3200">
                <a:latin typeface="Arial" panose="020B0604020202020204" pitchFamily="34" charset="0"/>
                <a:cs typeface="Arial" panose="020B0604020202020204" pitchFamily="34" charset="0"/>
              </a:rPr>
              <a:t>Pelaksanaan Kontrak</a:t>
            </a:r>
            <a:endParaRPr lang="id-ID" altLang="en-US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783" indent="-685783" algn="just">
              <a:buFont typeface="Calibri" panose="020F0502020204030204" pitchFamily="34" charset="0"/>
              <a:buAutoNum type="arabicPeriod"/>
            </a:pPr>
            <a:r>
              <a:rPr lang="en-US" altLang="en-US" sz="3200">
                <a:latin typeface="Arial" panose="020B0604020202020204" pitchFamily="34" charset="0"/>
                <a:cs typeface="Arial" panose="020B0604020202020204" pitchFamily="34" charset="0"/>
              </a:rPr>
              <a:t>Serah Terima Pekerjaan</a:t>
            </a:r>
            <a:endParaRPr lang="id-ID" altLang="en-US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783" indent="-685783" algn="just">
              <a:buFont typeface="Calibri" panose="020F0502020204030204" pitchFamily="34" charset="0"/>
              <a:buAutoNum type="arabicPeriod"/>
            </a:pPr>
            <a:r>
              <a:rPr lang="en-US" altLang="en-US" sz="3200">
                <a:latin typeface="Arial" panose="020B0604020202020204" pitchFamily="34" charset="0"/>
                <a:cs typeface="Arial" panose="020B0604020202020204" pitchFamily="34" charset="0"/>
              </a:rPr>
              <a:t>Pengelolaan Penyedia</a:t>
            </a:r>
            <a:endParaRPr lang="id-ID" altLang="en-US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783" indent="-685783" algn="just">
              <a:buFont typeface="Calibri" panose="020F0502020204030204" pitchFamily="34" charset="0"/>
              <a:buAutoNum type="arabicPeriod"/>
            </a:pPr>
            <a:r>
              <a:rPr lang="en-US" altLang="en-US" sz="3200">
                <a:latin typeface="Arial" panose="020B0604020202020204" pitchFamily="34" charset="0"/>
                <a:cs typeface="Arial" panose="020B0604020202020204" pitchFamily="34" charset="0"/>
              </a:rPr>
              <a:t>Katalog Elektronik</a:t>
            </a:r>
            <a:endParaRPr lang="id-ID" alt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248" name="Group 138">
            <a:extLst>
              <a:ext uri="{FF2B5EF4-FFF2-40B4-BE49-F238E27FC236}">
                <a16:creationId xmlns:a16="http://schemas.microsoft.com/office/drawing/2014/main" id="{FF56459D-35CD-4052-8709-FB6B609FC7E2}"/>
              </a:ext>
            </a:extLst>
          </p:cNvPr>
          <p:cNvGrpSpPr>
            <a:grpSpLocks/>
          </p:cNvGrpSpPr>
          <p:nvPr/>
        </p:nvGrpSpPr>
        <p:grpSpPr bwMode="auto">
          <a:xfrm>
            <a:off x="334434" y="1447800"/>
            <a:ext cx="5151967" cy="4521200"/>
            <a:chOff x="4953000" y="895350"/>
            <a:chExt cx="3864673" cy="3390873"/>
          </a:xfrm>
        </p:grpSpPr>
        <p:grpSp>
          <p:nvGrpSpPr>
            <p:cNvPr id="10250" name="Group 19">
              <a:extLst>
                <a:ext uri="{FF2B5EF4-FFF2-40B4-BE49-F238E27FC236}">
                  <a16:creationId xmlns:a16="http://schemas.microsoft.com/office/drawing/2014/main" id="{CAF20D53-D082-41FD-A9CA-1A2295673A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53000" y="895350"/>
              <a:ext cx="3864673" cy="3390873"/>
              <a:chOff x="5023301" y="873466"/>
              <a:chExt cx="3407473" cy="3390873"/>
            </a:xfrm>
          </p:grpSpPr>
          <p:sp>
            <p:nvSpPr>
              <p:cNvPr id="115" name="Google Shape;128;p23">
                <a:extLst>
                  <a:ext uri="{FF2B5EF4-FFF2-40B4-BE49-F238E27FC236}">
                    <a16:creationId xmlns:a16="http://schemas.microsoft.com/office/drawing/2014/main" id="{55F33D14-ABA0-4F83-AF86-E381DFD4C08A}"/>
                  </a:ext>
                </a:extLst>
              </p:cNvPr>
              <p:cNvSpPr/>
              <p:nvPr/>
            </p:nvSpPr>
            <p:spPr>
              <a:xfrm>
                <a:off x="5250093" y="1036978"/>
                <a:ext cx="2953890" cy="3063851"/>
              </a:xfrm>
              <a:prstGeom prst="arc">
                <a:avLst>
                  <a:gd name="adj1" fmla="val 12520253"/>
                  <a:gd name="adj2" fmla="val 12455965"/>
                </a:avLst>
              </a:prstGeom>
              <a:noFill/>
              <a:ln w="9525" cap="flat" cmpd="sng">
                <a:solidFill>
                  <a:schemeClr val="accent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2400"/>
              </a:p>
            </p:txBody>
          </p:sp>
          <p:grpSp>
            <p:nvGrpSpPr>
              <p:cNvPr id="10274" name="Google Shape;130;p23">
                <a:extLst>
                  <a:ext uri="{FF2B5EF4-FFF2-40B4-BE49-F238E27FC236}">
                    <a16:creationId xmlns:a16="http://schemas.microsoft.com/office/drawing/2014/main" id="{7AC14FB8-E69B-4C1E-8888-663198EE8E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217149" y="3334763"/>
                <a:ext cx="1019777" cy="929576"/>
                <a:chOff x="6217149" y="3334763"/>
                <a:chExt cx="1019777" cy="929576"/>
              </a:xfrm>
            </p:grpSpPr>
            <p:sp>
              <p:nvSpPr>
                <p:cNvPr id="10354" name="Google Shape;131;p23">
                  <a:extLst>
                    <a:ext uri="{FF2B5EF4-FFF2-40B4-BE49-F238E27FC236}">
                      <a16:creationId xmlns:a16="http://schemas.microsoft.com/office/drawing/2014/main" id="{5EC486B9-8598-4E84-B0A2-91B2EEE46F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63134" y="4072042"/>
                  <a:ext cx="329327" cy="177909"/>
                </a:xfrm>
                <a:custGeom>
                  <a:avLst/>
                  <a:gdLst>
                    <a:gd name="T0" fmla="*/ 442500078 w 14511"/>
                    <a:gd name="T1" fmla="*/ 268792 h 7840"/>
                    <a:gd name="T2" fmla="*/ 442500078 w 14511"/>
                    <a:gd name="T3" fmla="*/ 1008442786 h 7840"/>
                    <a:gd name="T4" fmla="*/ 132907772 w 14511"/>
                    <a:gd name="T5" fmla="*/ 1910828597 h 7840"/>
                    <a:gd name="T6" fmla="*/ 0 w 14511"/>
                    <a:gd name="T7" fmla="*/ 2078678798 h 7840"/>
                    <a:gd name="T8" fmla="*/ 2147483647 w 14511"/>
                    <a:gd name="T9" fmla="*/ 2078678798 h 7840"/>
                    <a:gd name="T10" fmla="*/ 2147483647 w 14511"/>
                    <a:gd name="T11" fmla="*/ 1910828597 h 7840"/>
                    <a:gd name="T12" fmla="*/ 2147483647 w 14511"/>
                    <a:gd name="T13" fmla="*/ 1008442786 h 7840"/>
                    <a:gd name="T14" fmla="*/ 2147483647 w 14511"/>
                    <a:gd name="T15" fmla="*/ 268792 h 784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4511"/>
                    <a:gd name="T25" fmla="*/ 0 h 7840"/>
                    <a:gd name="T26" fmla="*/ 14511 w 14511"/>
                    <a:gd name="T27" fmla="*/ 7840 h 784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4511" h="7840" extrusionOk="0">
                      <a:moveTo>
                        <a:pt x="1668" y="1"/>
                      </a:moveTo>
                      <a:lnTo>
                        <a:pt x="1668" y="3803"/>
                      </a:lnTo>
                      <a:cubicBezTo>
                        <a:pt x="1668" y="5037"/>
                        <a:pt x="1234" y="6272"/>
                        <a:pt x="501" y="7206"/>
                      </a:cubicBezTo>
                      <a:lnTo>
                        <a:pt x="0" y="7839"/>
                      </a:lnTo>
                      <a:lnTo>
                        <a:pt x="14511" y="7839"/>
                      </a:lnTo>
                      <a:lnTo>
                        <a:pt x="14010" y="7206"/>
                      </a:lnTo>
                      <a:cubicBezTo>
                        <a:pt x="13243" y="6205"/>
                        <a:pt x="12843" y="5004"/>
                        <a:pt x="12843" y="3803"/>
                      </a:cubicBezTo>
                      <a:lnTo>
                        <a:pt x="12843" y="1"/>
                      </a:lnTo>
                      <a:lnTo>
                        <a:pt x="166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  <p:sp>
              <p:nvSpPr>
                <p:cNvPr id="10355" name="Google Shape;132;p23">
                  <a:extLst>
                    <a:ext uri="{FF2B5EF4-FFF2-40B4-BE49-F238E27FC236}">
                      <a16:creationId xmlns:a16="http://schemas.microsoft.com/office/drawing/2014/main" id="{B504B952-6B8D-47BD-95EC-6636FDCC9D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85080" y="4072042"/>
                  <a:ext cx="284663" cy="146866"/>
                </a:xfrm>
                <a:custGeom>
                  <a:avLst/>
                  <a:gdLst>
                    <a:gd name="T0" fmla="*/ 185965017 w 12543"/>
                    <a:gd name="T1" fmla="*/ 268793 h 6472"/>
                    <a:gd name="T2" fmla="*/ 185965017 w 12543"/>
                    <a:gd name="T3" fmla="*/ 1008460803 h 6472"/>
                    <a:gd name="T4" fmla="*/ 268867 w 12543"/>
                    <a:gd name="T5" fmla="*/ 1716205484 h 6472"/>
                    <a:gd name="T6" fmla="*/ 2147483647 w 12543"/>
                    <a:gd name="T7" fmla="*/ 1716205484 h 6472"/>
                    <a:gd name="T8" fmla="*/ 2147483647 w 12543"/>
                    <a:gd name="T9" fmla="*/ 1008460803 h 6472"/>
                    <a:gd name="T10" fmla="*/ 2147483647 w 12543"/>
                    <a:gd name="T11" fmla="*/ 268793 h 647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2543"/>
                    <a:gd name="T19" fmla="*/ 0 h 6472"/>
                    <a:gd name="T20" fmla="*/ 12543 w 12543"/>
                    <a:gd name="T21" fmla="*/ 6472 h 647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2543" h="6472" extrusionOk="0">
                      <a:moveTo>
                        <a:pt x="701" y="1"/>
                      </a:moveTo>
                      <a:lnTo>
                        <a:pt x="701" y="3803"/>
                      </a:lnTo>
                      <a:cubicBezTo>
                        <a:pt x="701" y="4704"/>
                        <a:pt x="434" y="5638"/>
                        <a:pt x="1" y="6472"/>
                      </a:cubicBezTo>
                      <a:lnTo>
                        <a:pt x="12543" y="6472"/>
                      </a:lnTo>
                      <a:cubicBezTo>
                        <a:pt x="12076" y="5638"/>
                        <a:pt x="11842" y="4737"/>
                        <a:pt x="11876" y="3803"/>
                      </a:cubicBezTo>
                      <a:lnTo>
                        <a:pt x="11876" y="1"/>
                      </a:lnTo>
                      <a:lnTo>
                        <a:pt x="701" y="1"/>
                      </a:lnTo>
                      <a:close/>
                    </a:path>
                  </a:pathLst>
                </a:custGeom>
                <a:solidFill>
                  <a:srgbClr val="B04C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  <p:sp>
              <p:nvSpPr>
                <p:cNvPr id="10356" name="Google Shape;133;p23">
                  <a:extLst>
                    <a:ext uri="{FF2B5EF4-FFF2-40B4-BE49-F238E27FC236}">
                      <a16:creationId xmlns:a16="http://schemas.microsoft.com/office/drawing/2014/main" id="{6EA940E0-0182-4AE2-B25D-1FCC28A3C6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00990" y="4084909"/>
                  <a:ext cx="253617" cy="36353"/>
                </a:xfrm>
                <a:custGeom>
                  <a:avLst/>
                  <a:gdLst>
                    <a:gd name="T0" fmla="*/ 0 w 11175"/>
                    <a:gd name="T1" fmla="*/ 268790 h 1602"/>
                    <a:gd name="T2" fmla="*/ 0 w 11175"/>
                    <a:gd name="T3" fmla="*/ 424789350 h 1602"/>
                    <a:gd name="T4" fmla="*/ 2147483647 w 11175"/>
                    <a:gd name="T5" fmla="*/ 424789350 h 1602"/>
                    <a:gd name="T6" fmla="*/ 2147483647 w 11175"/>
                    <a:gd name="T7" fmla="*/ 268790 h 160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1175"/>
                    <a:gd name="T13" fmla="*/ 0 h 1602"/>
                    <a:gd name="T14" fmla="*/ 11175 w 11175"/>
                    <a:gd name="T15" fmla="*/ 1602 h 160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1175" h="1602" extrusionOk="0">
                      <a:moveTo>
                        <a:pt x="0" y="1"/>
                      </a:moveTo>
                      <a:lnTo>
                        <a:pt x="0" y="1602"/>
                      </a:lnTo>
                      <a:lnTo>
                        <a:pt x="11175" y="1602"/>
                      </a:lnTo>
                      <a:lnTo>
                        <a:pt x="1117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313445"/>
                </a:solidFill>
                <a:ln w="11675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  <p:sp>
              <p:nvSpPr>
                <p:cNvPr id="10357" name="Google Shape;134;p23">
                  <a:extLst>
                    <a:ext uri="{FF2B5EF4-FFF2-40B4-BE49-F238E27FC236}">
                      <a16:creationId xmlns:a16="http://schemas.microsoft.com/office/drawing/2014/main" id="{F2739156-AF99-4195-A418-A272601314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17149" y="3334763"/>
                  <a:ext cx="1019777" cy="764556"/>
                </a:xfrm>
                <a:custGeom>
                  <a:avLst/>
                  <a:gdLst>
                    <a:gd name="T0" fmla="*/ 1035687830 w 44934"/>
                    <a:gd name="T1" fmla="*/ 268793 h 33692"/>
                    <a:gd name="T2" fmla="*/ 268868 w 44934"/>
                    <a:gd name="T3" fmla="*/ 1034972887 h 33692"/>
                    <a:gd name="T4" fmla="*/ 268868 w 44934"/>
                    <a:gd name="T5" fmla="*/ 2147483647 h 33692"/>
                    <a:gd name="T6" fmla="*/ 1035687830 w 44934"/>
                    <a:gd name="T7" fmla="*/ 2147483647 h 33692"/>
                    <a:gd name="T8" fmla="*/ 2147483647 w 44934"/>
                    <a:gd name="T9" fmla="*/ 2147483647 h 33692"/>
                    <a:gd name="T10" fmla="*/ 2147483647 w 44934"/>
                    <a:gd name="T11" fmla="*/ 2147483647 h 33692"/>
                    <a:gd name="T12" fmla="*/ 2147483647 w 44934"/>
                    <a:gd name="T13" fmla="*/ 1034972887 h 33692"/>
                    <a:gd name="T14" fmla="*/ 2147483647 w 44934"/>
                    <a:gd name="T15" fmla="*/ 268793 h 3369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44934"/>
                    <a:gd name="T25" fmla="*/ 0 h 33692"/>
                    <a:gd name="T26" fmla="*/ 44934 w 44934"/>
                    <a:gd name="T27" fmla="*/ 33692 h 33692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44934" h="33692" extrusionOk="0">
                      <a:moveTo>
                        <a:pt x="3904" y="1"/>
                      </a:moveTo>
                      <a:cubicBezTo>
                        <a:pt x="1769" y="1"/>
                        <a:pt x="34" y="1735"/>
                        <a:pt x="1" y="3903"/>
                      </a:cubicBezTo>
                      <a:lnTo>
                        <a:pt x="1" y="29822"/>
                      </a:lnTo>
                      <a:cubicBezTo>
                        <a:pt x="1" y="31957"/>
                        <a:pt x="1769" y="33691"/>
                        <a:pt x="3904" y="33691"/>
                      </a:cubicBezTo>
                      <a:lnTo>
                        <a:pt x="41030" y="33691"/>
                      </a:lnTo>
                      <a:cubicBezTo>
                        <a:pt x="43165" y="33691"/>
                        <a:pt x="44933" y="31957"/>
                        <a:pt x="44933" y="29822"/>
                      </a:cubicBezTo>
                      <a:lnTo>
                        <a:pt x="44933" y="3903"/>
                      </a:lnTo>
                      <a:cubicBezTo>
                        <a:pt x="44933" y="1769"/>
                        <a:pt x="43165" y="1"/>
                        <a:pt x="41030" y="1"/>
                      </a:cubicBezTo>
                      <a:lnTo>
                        <a:pt x="3904" y="1"/>
                      </a:lnTo>
                      <a:close/>
                    </a:path>
                  </a:pathLst>
                </a:custGeom>
                <a:solidFill>
                  <a:srgbClr val="313445"/>
                </a:solidFill>
                <a:ln w="11675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  <p:sp>
              <p:nvSpPr>
                <p:cNvPr id="10358" name="Google Shape;135;p23">
                  <a:extLst>
                    <a:ext uri="{FF2B5EF4-FFF2-40B4-BE49-F238E27FC236}">
                      <a16:creationId xmlns:a16="http://schemas.microsoft.com/office/drawing/2014/main" id="{FA2150A9-5A83-41B2-A321-25AB10A6E3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17921" y="3980455"/>
                  <a:ext cx="1019006" cy="118863"/>
                </a:xfrm>
                <a:custGeom>
                  <a:avLst/>
                  <a:gdLst>
                    <a:gd name="T0" fmla="*/ 0 w 44900"/>
                    <a:gd name="T1" fmla="*/ 0 h 5238"/>
                    <a:gd name="T2" fmla="*/ 0 w 44900"/>
                    <a:gd name="T3" fmla="*/ 362749499 h 5238"/>
                    <a:gd name="T4" fmla="*/ 1026677283 w 44900"/>
                    <a:gd name="T5" fmla="*/ 1388692931 h 5238"/>
                    <a:gd name="T6" fmla="*/ 2147483647 w 44900"/>
                    <a:gd name="T7" fmla="*/ 1388692931 h 5238"/>
                    <a:gd name="T8" fmla="*/ 2147483647 w 44900"/>
                    <a:gd name="T9" fmla="*/ 362749499 h 5238"/>
                    <a:gd name="T10" fmla="*/ 2147483647 w 44900"/>
                    <a:gd name="T11" fmla="*/ 0 h 523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4900"/>
                    <a:gd name="T19" fmla="*/ 0 h 5238"/>
                    <a:gd name="T20" fmla="*/ 44900 w 44900"/>
                    <a:gd name="T21" fmla="*/ 5238 h 523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4900" h="5238" extrusionOk="0">
                      <a:moveTo>
                        <a:pt x="0" y="0"/>
                      </a:moveTo>
                      <a:lnTo>
                        <a:pt x="0" y="1368"/>
                      </a:lnTo>
                      <a:cubicBezTo>
                        <a:pt x="0" y="3503"/>
                        <a:pt x="1735" y="5237"/>
                        <a:pt x="3870" y="5237"/>
                      </a:cubicBezTo>
                      <a:lnTo>
                        <a:pt x="41030" y="5237"/>
                      </a:lnTo>
                      <a:cubicBezTo>
                        <a:pt x="43131" y="5237"/>
                        <a:pt x="44899" y="3503"/>
                        <a:pt x="44899" y="1368"/>
                      </a:cubicBezTo>
                      <a:lnTo>
                        <a:pt x="4489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  <p:sp>
              <p:nvSpPr>
                <p:cNvPr id="10359" name="Google Shape;136;p23">
                  <a:extLst>
                    <a:ext uri="{FF2B5EF4-FFF2-40B4-BE49-F238E27FC236}">
                      <a16:creationId xmlns:a16="http://schemas.microsoft.com/office/drawing/2014/main" id="{5854A5A0-6D1A-404A-B787-96EAF8D8A7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08473" y="4021325"/>
                  <a:ext cx="37878" cy="37874"/>
                </a:xfrm>
                <a:custGeom>
                  <a:avLst/>
                  <a:gdLst>
                    <a:gd name="T0" fmla="*/ 221514201 w 1669"/>
                    <a:gd name="T1" fmla="*/ 268817 h 1669"/>
                    <a:gd name="T2" fmla="*/ 268868 w 1669"/>
                    <a:gd name="T3" fmla="*/ 221163490 h 1669"/>
                    <a:gd name="T4" fmla="*/ 221514201 w 1669"/>
                    <a:gd name="T5" fmla="*/ 442315362 h 1669"/>
                    <a:gd name="T6" fmla="*/ 442770587 w 1669"/>
                    <a:gd name="T7" fmla="*/ 221163490 h 1669"/>
                    <a:gd name="T8" fmla="*/ 221514201 w 1669"/>
                    <a:gd name="T9" fmla="*/ 268817 h 16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69"/>
                    <a:gd name="T16" fmla="*/ 0 h 1669"/>
                    <a:gd name="T17" fmla="*/ 1669 w 1669"/>
                    <a:gd name="T18" fmla="*/ 1669 h 16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69" h="1669" extrusionOk="0">
                      <a:moveTo>
                        <a:pt x="835" y="1"/>
                      </a:moveTo>
                      <a:cubicBezTo>
                        <a:pt x="401" y="1"/>
                        <a:pt x="1" y="367"/>
                        <a:pt x="1" y="834"/>
                      </a:cubicBezTo>
                      <a:cubicBezTo>
                        <a:pt x="1" y="1268"/>
                        <a:pt x="401" y="1668"/>
                        <a:pt x="835" y="1668"/>
                      </a:cubicBezTo>
                      <a:cubicBezTo>
                        <a:pt x="1302" y="1668"/>
                        <a:pt x="1669" y="1268"/>
                        <a:pt x="1669" y="834"/>
                      </a:cubicBezTo>
                      <a:cubicBezTo>
                        <a:pt x="1669" y="367"/>
                        <a:pt x="1302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313445"/>
                </a:solidFill>
                <a:ln w="11675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  <p:sp>
              <p:nvSpPr>
                <p:cNvPr id="10360" name="Google Shape;137;p23">
                  <a:extLst>
                    <a:ext uri="{FF2B5EF4-FFF2-40B4-BE49-F238E27FC236}">
                      <a16:creationId xmlns:a16="http://schemas.microsoft.com/office/drawing/2014/main" id="{4BD5DCD6-55D9-47F6-A4A7-D5C83F0CBA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63147" y="4249180"/>
                  <a:ext cx="329327" cy="15159"/>
                </a:xfrm>
                <a:custGeom>
                  <a:avLst/>
                  <a:gdLst>
                    <a:gd name="T0" fmla="*/ 0 w 14511"/>
                    <a:gd name="T1" fmla="*/ 0 h 668"/>
                    <a:gd name="T2" fmla="*/ 0 w 14511"/>
                    <a:gd name="T3" fmla="*/ 176885904 h 668"/>
                    <a:gd name="T4" fmla="*/ 2147483647 w 14511"/>
                    <a:gd name="T5" fmla="*/ 176885904 h 668"/>
                    <a:gd name="T6" fmla="*/ 2147483647 w 14511"/>
                    <a:gd name="T7" fmla="*/ 0 h 668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511"/>
                    <a:gd name="T13" fmla="*/ 0 h 668"/>
                    <a:gd name="T14" fmla="*/ 14511 w 14511"/>
                    <a:gd name="T15" fmla="*/ 668 h 668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511" h="668" extrusionOk="0">
                      <a:moveTo>
                        <a:pt x="0" y="0"/>
                      </a:moveTo>
                      <a:lnTo>
                        <a:pt x="0" y="667"/>
                      </a:lnTo>
                      <a:lnTo>
                        <a:pt x="14511" y="667"/>
                      </a:lnTo>
                      <a:lnTo>
                        <a:pt x="1451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</p:grpSp>
          <p:sp>
            <p:nvSpPr>
              <p:cNvPr id="23" name="Google Shape;140;p23">
                <a:extLst>
                  <a:ext uri="{FF2B5EF4-FFF2-40B4-BE49-F238E27FC236}">
                    <a16:creationId xmlns:a16="http://schemas.microsoft.com/office/drawing/2014/main" id="{99024039-EEF8-4BFE-963F-D868487F98B1}"/>
                  </a:ext>
                </a:extLst>
              </p:cNvPr>
              <p:cNvSpPr/>
              <p:nvPr/>
            </p:nvSpPr>
            <p:spPr>
              <a:xfrm rot="-5400000">
                <a:off x="6667507" y="2477748"/>
                <a:ext cx="119061" cy="1203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240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24" name="Google Shape;141;p23">
                <a:extLst>
                  <a:ext uri="{FF2B5EF4-FFF2-40B4-BE49-F238E27FC236}">
                    <a16:creationId xmlns:a16="http://schemas.microsoft.com/office/drawing/2014/main" id="{AF9A0D8E-F0CD-4733-8169-7D74E70947BC}"/>
                  </a:ext>
                </a:extLst>
              </p:cNvPr>
              <p:cNvSpPr/>
              <p:nvPr/>
            </p:nvSpPr>
            <p:spPr>
              <a:xfrm rot="-5400000">
                <a:off x="6848101" y="2477748"/>
                <a:ext cx="119061" cy="1203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240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25" name="Google Shape;142;p23">
                <a:extLst>
                  <a:ext uri="{FF2B5EF4-FFF2-40B4-BE49-F238E27FC236}">
                    <a16:creationId xmlns:a16="http://schemas.microsoft.com/office/drawing/2014/main" id="{EC1EBCF7-3B11-43EF-8DB0-4E4072D880B2}"/>
                  </a:ext>
                </a:extLst>
              </p:cNvPr>
              <p:cNvSpPr/>
              <p:nvPr/>
            </p:nvSpPr>
            <p:spPr>
              <a:xfrm rot="-5400000">
                <a:off x="6486915" y="2477748"/>
                <a:ext cx="119061" cy="1203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240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26" name="Google Shape;143;p23">
                <a:extLst>
                  <a:ext uri="{FF2B5EF4-FFF2-40B4-BE49-F238E27FC236}">
                    <a16:creationId xmlns:a16="http://schemas.microsoft.com/office/drawing/2014/main" id="{ABF89720-CAAF-4DA3-A896-9919E4566403}"/>
                  </a:ext>
                </a:extLst>
              </p:cNvPr>
              <p:cNvSpPr/>
              <p:nvPr/>
            </p:nvSpPr>
            <p:spPr>
              <a:xfrm>
                <a:off x="6269255" y="3381696"/>
                <a:ext cx="916966" cy="539746"/>
              </a:xfrm>
              <a:custGeom>
                <a:avLst/>
                <a:gdLst/>
                <a:ahLst/>
                <a:cxnLst/>
                <a:rect l="l" t="t" r="r" b="b"/>
                <a:pathLst>
                  <a:path w="40397" h="23784" extrusionOk="0">
                    <a:moveTo>
                      <a:pt x="1" y="0"/>
                    </a:moveTo>
                    <a:lnTo>
                      <a:pt x="1" y="23784"/>
                    </a:lnTo>
                    <a:lnTo>
                      <a:pt x="40396" y="23784"/>
                    </a:lnTo>
                    <a:lnTo>
                      <a:pt x="40396" y="0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11675" cap="rnd" cmpd="sng">
                <a:solidFill>
                  <a:srgbClr val="31344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2400"/>
              </a:p>
            </p:txBody>
          </p:sp>
          <p:grpSp>
            <p:nvGrpSpPr>
              <p:cNvPr id="10279" name="Google Shape;144;p23">
                <a:extLst>
                  <a:ext uri="{FF2B5EF4-FFF2-40B4-BE49-F238E27FC236}">
                    <a16:creationId xmlns:a16="http://schemas.microsoft.com/office/drawing/2014/main" id="{8CED2F93-32DE-4E39-B47E-058AFE6EDE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07174" y="3235256"/>
                <a:ext cx="640476" cy="678597"/>
                <a:chOff x="6407174" y="3235256"/>
                <a:chExt cx="640476" cy="678597"/>
              </a:xfrm>
            </p:grpSpPr>
            <p:sp>
              <p:nvSpPr>
                <p:cNvPr id="10343" name="Google Shape;145;p23">
                  <a:extLst>
                    <a:ext uri="{FF2B5EF4-FFF2-40B4-BE49-F238E27FC236}">
                      <a16:creationId xmlns:a16="http://schemas.microsoft.com/office/drawing/2014/main" id="{D46F90F3-15A1-408B-BA62-86DC8B5193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2286" y="3370776"/>
                  <a:ext cx="269526" cy="382732"/>
                </a:xfrm>
                <a:custGeom>
                  <a:avLst/>
                  <a:gdLst>
                    <a:gd name="T0" fmla="*/ 1948291244 w 11876"/>
                    <a:gd name="T1" fmla="*/ 268793 h 16866"/>
                    <a:gd name="T2" fmla="*/ 1628353366 w 11876"/>
                    <a:gd name="T3" fmla="*/ 39239736 h 16866"/>
                    <a:gd name="T4" fmla="*/ 1311863314 w 11876"/>
                    <a:gd name="T5" fmla="*/ 525763 h 16866"/>
                    <a:gd name="T6" fmla="*/ 725839906 w 11876"/>
                    <a:gd name="T7" fmla="*/ 180844803 h 16866"/>
                    <a:gd name="T8" fmla="*/ 548617315 w 11876"/>
                    <a:gd name="T9" fmla="*/ 1596077660 h 16866"/>
                    <a:gd name="T10" fmla="*/ 699305266 w 11876"/>
                    <a:gd name="T11" fmla="*/ 2147483647 h 16866"/>
                    <a:gd name="T12" fmla="*/ 53058273 w 11876"/>
                    <a:gd name="T13" fmla="*/ 2147483647 h 16866"/>
                    <a:gd name="T14" fmla="*/ 1238910303 w 11876"/>
                    <a:gd name="T15" fmla="*/ 2147483647 h 16866"/>
                    <a:gd name="T16" fmla="*/ 1297532415 w 11876"/>
                    <a:gd name="T17" fmla="*/ 2147483647 h 16866"/>
                    <a:gd name="T18" fmla="*/ 2147483647 w 11876"/>
                    <a:gd name="T19" fmla="*/ 2147483647 h 16866"/>
                    <a:gd name="T20" fmla="*/ 2147483647 w 11876"/>
                    <a:gd name="T21" fmla="*/ 1746434943 h 16866"/>
                    <a:gd name="T22" fmla="*/ 2147483647 w 11876"/>
                    <a:gd name="T23" fmla="*/ 357716783 h 16866"/>
                    <a:gd name="T24" fmla="*/ 1948291244 w 11876"/>
                    <a:gd name="T25" fmla="*/ 268793 h 1686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1876"/>
                    <a:gd name="T40" fmla="*/ 0 h 16866"/>
                    <a:gd name="T41" fmla="*/ 11876 w 11876"/>
                    <a:gd name="T42" fmla="*/ 16866 h 1686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1876" h="16866" extrusionOk="0">
                      <a:moveTo>
                        <a:pt x="7344" y="1"/>
                      </a:moveTo>
                      <a:cubicBezTo>
                        <a:pt x="6644" y="1"/>
                        <a:pt x="6138" y="148"/>
                        <a:pt x="6138" y="148"/>
                      </a:cubicBezTo>
                      <a:cubicBezTo>
                        <a:pt x="6138" y="148"/>
                        <a:pt x="5631" y="2"/>
                        <a:pt x="4945" y="2"/>
                      </a:cubicBezTo>
                      <a:cubicBezTo>
                        <a:pt x="4278" y="2"/>
                        <a:pt x="3442" y="140"/>
                        <a:pt x="2736" y="682"/>
                      </a:cubicBezTo>
                      <a:cubicBezTo>
                        <a:pt x="1335" y="1749"/>
                        <a:pt x="1201" y="4585"/>
                        <a:pt x="2068" y="6019"/>
                      </a:cubicBezTo>
                      <a:cubicBezTo>
                        <a:pt x="2969" y="7420"/>
                        <a:pt x="4170" y="8321"/>
                        <a:pt x="2636" y="9321"/>
                      </a:cubicBezTo>
                      <a:cubicBezTo>
                        <a:pt x="1068" y="10322"/>
                        <a:pt x="0" y="10923"/>
                        <a:pt x="200" y="12690"/>
                      </a:cubicBezTo>
                      <a:cubicBezTo>
                        <a:pt x="401" y="14425"/>
                        <a:pt x="2035" y="16727"/>
                        <a:pt x="4670" y="16860"/>
                      </a:cubicBezTo>
                      <a:cubicBezTo>
                        <a:pt x="4743" y="16864"/>
                        <a:pt x="4817" y="16866"/>
                        <a:pt x="4891" y="16866"/>
                      </a:cubicBezTo>
                      <a:cubicBezTo>
                        <a:pt x="7479" y="16866"/>
                        <a:pt x="10474" y="14622"/>
                        <a:pt x="10474" y="12190"/>
                      </a:cubicBezTo>
                      <a:cubicBezTo>
                        <a:pt x="10474" y="9688"/>
                        <a:pt x="8640" y="8020"/>
                        <a:pt x="9240" y="6586"/>
                      </a:cubicBezTo>
                      <a:cubicBezTo>
                        <a:pt x="9874" y="5185"/>
                        <a:pt x="11875" y="3317"/>
                        <a:pt x="10341" y="1349"/>
                      </a:cubicBezTo>
                      <a:cubicBezTo>
                        <a:pt x="9460" y="243"/>
                        <a:pt x="8242" y="1"/>
                        <a:pt x="7344" y="1"/>
                      </a:cubicBezTo>
                      <a:close/>
                    </a:path>
                  </a:pathLst>
                </a:custGeom>
                <a:solidFill>
                  <a:srgbClr val="313445"/>
                </a:solidFill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  <p:sp>
              <p:nvSpPr>
                <p:cNvPr id="10344" name="Google Shape;146;p23">
                  <a:extLst>
                    <a:ext uri="{FF2B5EF4-FFF2-40B4-BE49-F238E27FC236}">
                      <a16:creationId xmlns:a16="http://schemas.microsoft.com/office/drawing/2014/main" id="{40D7A6CA-D12F-4604-A363-DCF2B57599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07174" y="3700385"/>
                  <a:ext cx="640476" cy="213468"/>
                </a:xfrm>
                <a:custGeom>
                  <a:avLst/>
                  <a:gdLst>
                    <a:gd name="T0" fmla="*/ 991387308 w 28221"/>
                    <a:gd name="T1" fmla="*/ 0 h 9407"/>
                    <a:gd name="T2" fmla="*/ 268868 w 28221"/>
                    <a:gd name="T3" fmla="*/ 2147483647 h 9407"/>
                    <a:gd name="T4" fmla="*/ 2147483647 w 28221"/>
                    <a:gd name="T5" fmla="*/ 2147483647 h 9407"/>
                    <a:gd name="T6" fmla="*/ 2147483647 w 28221"/>
                    <a:gd name="T7" fmla="*/ 0 h 940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21"/>
                    <a:gd name="T13" fmla="*/ 0 h 9407"/>
                    <a:gd name="T14" fmla="*/ 28221 w 28221"/>
                    <a:gd name="T15" fmla="*/ 9407 h 940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21" h="9407" extrusionOk="0">
                      <a:moveTo>
                        <a:pt x="3737" y="0"/>
                      </a:moveTo>
                      <a:lnTo>
                        <a:pt x="1" y="9407"/>
                      </a:lnTo>
                      <a:lnTo>
                        <a:pt x="28221" y="9407"/>
                      </a:lnTo>
                      <a:lnTo>
                        <a:pt x="23784" y="0"/>
                      </a:lnTo>
                      <a:lnTo>
                        <a:pt x="373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  <p:sp>
              <p:nvSpPr>
                <p:cNvPr id="10345" name="Google Shape;147;p23">
                  <a:extLst>
                    <a:ext uri="{FF2B5EF4-FFF2-40B4-BE49-F238E27FC236}">
                      <a16:creationId xmlns:a16="http://schemas.microsoft.com/office/drawing/2014/main" id="{91731127-CC5E-4DF4-A2EC-C58B23F760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91963" y="3575485"/>
                  <a:ext cx="455012" cy="338368"/>
                </a:xfrm>
                <a:custGeom>
                  <a:avLst/>
                  <a:gdLst>
                    <a:gd name="T0" fmla="*/ 2147483647 w 20049"/>
                    <a:gd name="T1" fmla="*/ 0 h 14911"/>
                    <a:gd name="T2" fmla="*/ 268868 w 20049"/>
                    <a:gd name="T3" fmla="*/ 1459518976 h 14911"/>
                    <a:gd name="T4" fmla="*/ 628466169 w 20049"/>
                    <a:gd name="T5" fmla="*/ 2147483647 h 14911"/>
                    <a:gd name="T6" fmla="*/ 2147483647 w 20049"/>
                    <a:gd name="T7" fmla="*/ 2147483647 h 14911"/>
                    <a:gd name="T8" fmla="*/ 2147483647 w 20049"/>
                    <a:gd name="T9" fmla="*/ 1459518976 h 14911"/>
                    <a:gd name="T10" fmla="*/ 2147483647 w 20049"/>
                    <a:gd name="T11" fmla="*/ 0 h 1491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0049"/>
                    <a:gd name="T19" fmla="*/ 0 h 14911"/>
                    <a:gd name="T20" fmla="*/ 20049 w 20049"/>
                    <a:gd name="T21" fmla="*/ 14911 h 1491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0049" h="14911" extrusionOk="0">
                      <a:moveTo>
                        <a:pt x="10008" y="0"/>
                      </a:moveTo>
                      <a:lnTo>
                        <a:pt x="1" y="5504"/>
                      </a:lnTo>
                      <a:lnTo>
                        <a:pt x="2369" y="14911"/>
                      </a:lnTo>
                      <a:lnTo>
                        <a:pt x="17013" y="14911"/>
                      </a:lnTo>
                      <a:lnTo>
                        <a:pt x="20048" y="5504"/>
                      </a:lnTo>
                      <a:lnTo>
                        <a:pt x="1000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  <p:sp>
              <p:nvSpPr>
                <p:cNvPr id="10346" name="Google Shape;148;p23">
                  <a:extLst>
                    <a:ext uri="{FF2B5EF4-FFF2-40B4-BE49-F238E27FC236}">
                      <a16:creationId xmlns:a16="http://schemas.microsoft.com/office/drawing/2014/main" id="{480874D6-7228-4D35-A1F3-8F02D26690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91140" y="3590621"/>
                  <a:ext cx="259676" cy="156192"/>
                </a:xfrm>
                <a:custGeom>
                  <a:avLst/>
                  <a:gdLst>
                    <a:gd name="T0" fmla="*/ 1814311882 w 11442"/>
                    <a:gd name="T1" fmla="*/ 0 h 6883"/>
                    <a:gd name="T2" fmla="*/ 1035428670 w 11442"/>
                    <a:gd name="T3" fmla="*/ 79811003 h 6883"/>
                    <a:gd name="T4" fmla="*/ 265558358 w 11442"/>
                    <a:gd name="T5" fmla="*/ 495331506 h 6883"/>
                    <a:gd name="T6" fmla="*/ 380686520 w 11442"/>
                    <a:gd name="T7" fmla="*/ 1777965595 h 6883"/>
                    <a:gd name="T8" fmla="*/ 507761226 w 11442"/>
                    <a:gd name="T9" fmla="*/ 1819331887 h 6883"/>
                    <a:gd name="T10" fmla="*/ 1504451388 w 11442"/>
                    <a:gd name="T11" fmla="*/ 1318157899 h 6883"/>
                    <a:gd name="T12" fmla="*/ 2147483647 w 11442"/>
                    <a:gd name="T13" fmla="*/ 1824894254 h 6883"/>
                    <a:gd name="T14" fmla="*/ 2147483647 w 11442"/>
                    <a:gd name="T15" fmla="*/ 1777965595 h 6883"/>
                    <a:gd name="T16" fmla="*/ 2147483647 w 11442"/>
                    <a:gd name="T17" fmla="*/ 451324542 h 6883"/>
                    <a:gd name="T18" fmla="*/ 1814311882 w 11442"/>
                    <a:gd name="T19" fmla="*/ 0 h 688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1442"/>
                    <a:gd name="T31" fmla="*/ 0 h 6883"/>
                    <a:gd name="T32" fmla="*/ 11442 w 11442"/>
                    <a:gd name="T33" fmla="*/ 6883 h 688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1442" h="6883" extrusionOk="0">
                      <a:moveTo>
                        <a:pt x="6839" y="0"/>
                      </a:moveTo>
                      <a:lnTo>
                        <a:pt x="3903" y="301"/>
                      </a:lnTo>
                      <a:lnTo>
                        <a:pt x="1001" y="1868"/>
                      </a:lnTo>
                      <a:cubicBezTo>
                        <a:pt x="467" y="3303"/>
                        <a:pt x="0" y="5471"/>
                        <a:pt x="1435" y="6705"/>
                      </a:cubicBezTo>
                      <a:cubicBezTo>
                        <a:pt x="1553" y="6814"/>
                        <a:pt x="1718" y="6861"/>
                        <a:pt x="1914" y="6861"/>
                      </a:cubicBezTo>
                      <a:cubicBezTo>
                        <a:pt x="3158" y="6861"/>
                        <a:pt x="5671" y="4971"/>
                        <a:pt x="5671" y="4971"/>
                      </a:cubicBezTo>
                      <a:cubicBezTo>
                        <a:pt x="5671" y="4971"/>
                        <a:pt x="7460" y="6882"/>
                        <a:pt x="9211" y="6882"/>
                      </a:cubicBezTo>
                      <a:cubicBezTo>
                        <a:pt x="9502" y="6882"/>
                        <a:pt x="9793" y="6829"/>
                        <a:pt x="10074" y="6705"/>
                      </a:cubicBezTo>
                      <a:cubicBezTo>
                        <a:pt x="11442" y="6071"/>
                        <a:pt x="10808" y="3636"/>
                        <a:pt x="9974" y="1702"/>
                      </a:cubicBezTo>
                      <a:lnTo>
                        <a:pt x="683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  <p:sp>
              <p:nvSpPr>
                <p:cNvPr id="10347" name="Google Shape;149;p23">
                  <a:extLst>
                    <a:ext uri="{FF2B5EF4-FFF2-40B4-BE49-F238E27FC236}">
                      <a16:creationId xmlns:a16="http://schemas.microsoft.com/office/drawing/2014/main" id="{16A4E289-7E57-47AD-8A63-8D6F7181FF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57001" y="3512650"/>
                  <a:ext cx="115858" cy="194066"/>
                </a:xfrm>
                <a:custGeom>
                  <a:avLst/>
                  <a:gdLst>
                    <a:gd name="T0" fmla="*/ 1354036853 w 5105"/>
                    <a:gd name="T1" fmla="*/ 268792 h 8552"/>
                    <a:gd name="T2" fmla="*/ 0 w 5105"/>
                    <a:gd name="T3" fmla="*/ 62049693 h 8552"/>
                    <a:gd name="T4" fmla="*/ 0 w 5105"/>
                    <a:gd name="T5" fmla="*/ 1167819669 h 8552"/>
                    <a:gd name="T6" fmla="*/ 283326965 w 5105"/>
                    <a:gd name="T7" fmla="*/ 1981628261 h 8552"/>
                    <a:gd name="T8" fmla="*/ 682331234 w 5105"/>
                    <a:gd name="T9" fmla="*/ 2147483647 h 8552"/>
                    <a:gd name="T10" fmla="*/ 814175545 w 5105"/>
                    <a:gd name="T11" fmla="*/ 2147483647 h 8552"/>
                    <a:gd name="T12" fmla="*/ 1079734598 w 5105"/>
                    <a:gd name="T13" fmla="*/ 1981628261 h 8552"/>
                    <a:gd name="T14" fmla="*/ 1354036853 w 5105"/>
                    <a:gd name="T15" fmla="*/ 1150046209 h 8552"/>
                    <a:gd name="T16" fmla="*/ 1354036853 w 5105"/>
                    <a:gd name="T17" fmla="*/ 268792 h 855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5105"/>
                    <a:gd name="T28" fmla="*/ 0 h 8552"/>
                    <a:gd name="T29" fmla="*/ 5105 w 5105"/>
                    <a:gd name="T30" fmla="*/ 8552 h 8552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5105" h="8552" extrusionOk="0">
                      <a:moveTo>
                        <a:pt x="5104" y="1"/>
                      </a:moveTo>
                      <a:lnTo>
                        <a:pt x="0" y="234"/>
                      </a:lnTo>
                      <a:lnTo>
                        <a:pt x="0" y="4404"/>
                      </a:lnTo>
                      <a:lnTo>
                        <a:pt x="1068" y="7473"/>
                      </a:lnTo>
                      <a:cubicBezTo>
                        <a:pt x="1308" y="8141"/>
                        <a:pt x="1913" y="8552"/>
                        <a:pt x="2572" y="8552"/>
                      </a:cubicBezTo>
                      <a:cubicBezTo>
                        <a:pt x="2736" y="8552"/>
                        <a:pt x="2903" y="8526"/>
                        <a:pt x="3069" y="8473"/>
                      </a:cubicBezTo>
                      <a:cubicBezTo>
                        <a:pt x="3536" y="8306"/>
                        <a:pt x="3903" y="7940"/>
                        <a:pt x="4070" y="7473"/>
                      </a:cubicBezTo>
                      <a:lnTo>
                        <a:pt x="5104" y="4337"/>
                      </a:lnTo>
                      <a:lnTo>
                        <a:pt x="5104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  <p:sp>
              <p:nvSpPr>
                <p:cNvPr id="10348" name="Google Shape;150;p23">
                  <a:extLst>
                    <a:ext uri="{FF2B5EF4-FFF2-40B4-BE49-F238E27FC236}">
                      <a16:creationId xmlns:a16="http://schemas.microsoft.com/office/drawing/2014/main" id="{8FD67F1B-24CB-4576-801E-1E1857A483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81290" y="3384460"/>
                  <a:ext cx="49997" cy="98395"/>
                </a:xfrm>
                <a:custGeom>
                  <a:avLst/>
                  <a:gdLst>
                    <a:gd name="T0" fmla="*/ 266609486 w 2203"/>
                    <a:gd name="T1" fmla="*/ 0 h 4336"/>
                    <a:gd name="T2" fmla="*/ 150686806 w 2203"/>
                    <a:gd name="T3" fmla="*/ 82733842 h 4336"/>
                    <a:gd name="T4" fmla="*/ 309859708 w 2203"/>
                    <a:gd name="T5" fmla="*/ 1099953579 h 4336"/>
                    <a:gd name="T6" fmla="*/ 381223075 w 2203"/>
                    <a:gd name="T7" fmla="*/ 1149804602 h 4336"/>
                    <a:gd name="T8" fmla="*/ 548882482 w 2203"/>
                    <a:gd name="T9" fmla="*/ 1011645740 h 4336"/>
                    <a:gd name="T10" fmla="*/ 584160604 w 2203"/>
                    <a:gd name="T11" fmla="*/ 303895816 h 4336"/>
                    <a:gd name="T12" fmla="*/ 266609486 w 2203"/>
                    <a:gd name="T13" fmla="*/ 0 h 43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203"/>
                    <a:gd name="T22" fmla="*/ 0 h 4336"/>
                    <a:gd name="T23" fmla="*/ 2203 w 2203"/>
                    <a:gd name="T24" fmla="*/ 4336 h 43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203" h="4336" extrusionOk="0">
                      <a:moveTo>
                        <a:pt x="1005" y="0"/>
                      </a:moveTo>
                      <a:cubicBezTo>
                        <a:pt x="849" y="0"/>
                        <a:pt x="698" y="88"/>
                        <a:pt x="568" y="312"/>
                      </a:cubicBezTo>
                      <a:cubicBezTo>
                        <a:pt x="1" y="1380"/>
                        <a:pt x="835" y="3615"/>
                        <a:pt x="1168" y="4148"/>
                      </a:cubicBezTo>
                      <a:cubicBezTo>
                        <a:pt x="1248" y="4284"/>
                        <a:pt x="1341" y="4336"/>
                        <a:pt x="1437" y="4336"/>
                      </a:cubicBezTo>
                      <a:cubicBezTo>
                        <a:pt x="1741" y="4336"/>
                        <a:pt x="2069" y="3815"/>
                        <a:pt x="2069" y="3815"/>
                      </a:cubicBezTo>
                      <a:lnTo>
                        <a:pt x="2202" y="1146"/>
                      </a:lnTo>
                      <a:cubicBezTo>
                        <a:pt x="2202" y="1146"/>
                        <a:pt x="1568" y="0"/>
                        <a:pt x="100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  <p:sp>
              <p:nvSpPr>
                <p:cNvPr id="10349" name="Google Shape;151;p23">
                  <a:extLst>
                    <a:ext uri="{FF2B5EF4-FFF2-40B4-BE49-F238E27FC236}">
                      <a16:creationId xmlns:a16="http://schemas.microsoft.com/office/drawing/2014/main" id="{6D170080-5973-45C9-805D-D0BA5B2E14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81290" y="3368076"/>
                  <a:ext cx="49997" cy="123402"/>
                </a:xfrm>
                <a:custGeom>
                  <a:avLst/>
                  <a:gdLst>
                    <a:gd name="T0" fmla="*/ 584160604 w 2203"/>
                    <a:gd name="T1" fmla="*/ 495350427 h 5438"/>
                    <a:gd name="T2" fmla="*/ 150686806 w 2203"/>
                    <a:gd name="T3" fmla="*/ 274189705 h 5438"/>
                    <a:gd name="T4" fmla="*/ 309859708 w 2203"/>
                    <a:gd name="T5" fmla="*/ 1291404053 h 5438"/>
                    <a:gd name="T6" fmla="*/ 548882482 w 2203"/>
                    <a:gd name="T7" fmla="*/ 1203097087 h 5438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203"/>
                    <a:gd name="T13" fmla="*/ 0 h 5438"/>
                    <a:gd name="T14" fmla="*/ 2203 w 2203"/>
                    <a:gd name="T15" fmla="*/ 5438 h 5438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203" h="5438" fill="none" extrusionOk="0">
                      <a:moveTo>
                        <a:pt x="2202" y="1868"/>
                      </a:moveTo>
                      <a:cubicBezTo>
                        <a:pt x="2202" y="1868"/>
                        <a:pt x="1168" y="0"/>
                        <a:pt x="568" y="1034"/>
                      </a:cubicBezTo>
                      <a:cubicBezTo>
                        <a:pt x="1" y="2102"/>
                        <a:pt x="835" y="4337"/>
                        <a:pt x="1168" y="4870"/>
                      </a:cubicBezTo>
                      <a:cubicBezTo>
                        <a:pt x="1502" y="5438"/>
                        <a:pt x="2069" y="4537"/>
                        <a:pt x="2069" y="4537"/>
                      </a:cubicBezTo>
                    </a:path>
                  </a:pathLst>
                </a:custGeom>
                <a:noFill/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  <p:sp>
              <p:nvSpPr>
                <p:cNvPr id="10350" name="Google Shape;152;p23">
                  <a:extLst>
                    <a:ext uri="{FF2B5EF4-FFF2-40B4-BE49-F238E27FC236}">
                      <a16:creationId xmlns:a16="http://schemas.microsoft.com/office/drawing/2014/main" id="{9B301493-D0AE-41A4-AAEE-1E1BA9B270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2362" y="3384460"/>
                  <a:ext cx="49974" cy="98395"/>
                </a:xfrm>
                <a:custGeom>
                  <a:avLst/>
                  <a:gdLst>
                    <a:gd name="T0" fmla="*/ 317802636 w 2202"/>
                    <a:gd name="T1" fmla="*/ 0 h 4336"/>
                    <a:gd name="T2" fmla="*/ 0 w 2202"/>
                    <a:gd name="T3" fmla="*/ 303895816 h 4336"/>
                    <a:gd name="T4" fmla="*/ 35277668 w 2202"/>
                    <a:gd name="T5" fmla="*/ 1011645740 h 4336"/>
                    <a:gd name="T6" fmla="*/ 202946003 w 2202"/>
                    <a:gd name="T7" fmla="*/ 1149804602 h 4336"/>
                    <a:gd name="T8" fmla="*/ 274295953 w 2202"/>
                    <a:gd name="T9" fmla="*/ 1099953579 h 4336"/>
                    <a:gd name="T10" fmla="*/ 433734729 w 2202"/>
                    <a:gd name="T11" fmla="*/ 82733842 h 4336"/>
                    <a:gd name="T12" fmla="*/ 317802636 w 2202"/>
                    <a:gd name="T13" fmla="*/ 0 h 43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202"/>
                    <a:gd name="T22" fmla="*/ 0 h 4336"/>
                    <a:gd name="T23" fmla="*/ 2202 w 2202"/>
                    <a:gd name="T24" fmla="*/ 4336 h 43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202" h="4336" extrusionOk="0">
                      <a:moveTo>
                        <a:pt x="1198" y="0"/>
                      </a:moveTo>
                      <a:cubicBezTo>
                        <a:pt x="634" y="0"/>
                        <a:pt x="0" y="1146"/>
                        <a:pt x="0" y="1146"/>
                      </a:cubicBezTo>
                      <a:lnTo>
                        <a:pt x="133" y="3815"/>
                      </a:lnTo>
                      <a:cubicBezTo>
                        <a:pt x="133" y="3815"/>
                        <a:pt x="462" y="4336"/>
                        <a:pt x="765" y="4336"/>
                      </a:cubicBezTo>
                      <a:cubicBezTo>
                        <a:pt x="861" y="4336"/>
                        <a:pt x="954" y="4284"/>
                        <a:pt x="1034" y="4148"/>
                      </a:cubicBezTo>
                      <a:cubicBezTo>
                        <a:pt x="1368" y="3615"/>
                        <a:pt x="2202" y="1380"/>
                        <a:pt x="1635" y="312"/>
                      </a:cubicBezTo>
                      <a:cubicBezTo>
                        <a:pt x="1504" y="88"/>
                        <a:pt x="1354" y="0"/>
                        <a:pt x="119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  <p:sp>
              <p:nvSpPr>
                <p:cNvPr id="10351" name="Google Shape;153;p23">
                  <a:extLst>
                    <a:ext uri="{FF2B5EF4-FFF2-40B4-BE49-F238E27FC236}">
                      <a16:creationId xmlns:a16="http://schemas.microsoft.com/office/drawing/2014/main" id="{6E8BFDF4-AC20-4CBE-9508-7CDAE1C140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2362" y="3368076"/>
                  <a:ext cx="49974" cy="123402"/>
                </a:xfrm>
                <a:custGeom>
                  <a:avLst/>
                  <a:gdLst>
                    <a:gd name="T0" fmla="*/ 0 w 2202"/>
                    <a:gd name="T1" fmla="*/ 495350427 h 5438"/>
                    <a:gd name="T2" fmla="*/ 433734729 w 2202"/>
                    <a:gd name="T3" fmla="*/ 274189705 h 5438"/>
                    <a:gd name="T4" fmla="*/ 274295953 w 2202"/>
                    <a:gd name="T5" fmla="*/ 1291404053 h 5438"/>
                    <a:gd name="T6" fmla="*/ 35277668 w 2202"/>
                    <a:gd name="T7" fmla="*/ 1203097087 h 5438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202"/>
                    <a:gd name="T13" fmla="*/ 0 h 5438"/>
                    <a:gd name="T14" fmla="*/ 2202 w 2202"/>
                    <a:gd name="T15" fmla="*/ 5438 h 5438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202" h="5438" fill="none" extrusionOk="0">
                      <a:moveTo>
                        <a:pt x="0" y="1868"/>
                      </a:moveTo>
                      <a:cubicBezTo>
                        <a:pt x="0" y="1868"/>
                        <a:pt x="1034" y="0"/>
                        <a:pt x="1635" y="1034"/>
                      </a:cubicBezTo>
                      <a:cubicBezTo>
                        <a:pt x="2202" y="2102"/>
                        <a:pt x="1368" y="4337"/>
                        <a:pt x="1034" y="4870"/>
                      </a:cubicBezTo>
                      <a:cubicBezTo>
                        <a:pt x="701" y="5438"/>
                        <a:pt x="133" y="4537"/>
                        <a:pt x="133" y="4537"/>
                      </a:cubicBezTo>
                    </a:path>
                  </a:pathLst>
                </a:custGeom>
                <a:noFill/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  <p:sp>
              <p:nvSpPr>
                <p:cNvPr id="10352" name="Google Shape;154;p23">
                  <a:extLst>
                    <a:ext uri="{FF2B5EF4-FFF2-40B4-BE49-F238E27FC236}">
                      <a16:creationId xmlns:a16="http://schemas.microsoft.com/office/drawing/2014/main" id="{AA5B5A8F-057B-4ACC-8539-FA2395DD30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17625" y="3267389"/>
                  <a:ext cx="196856" cy="313406"/>
                </a:xfrm>
                <a:custGeom>
                  <a:avLst/>
                  <a:gdLst>
                    <a:gd name="T0" fmla="*/ 1150551767 w 8674"/>
                    <a:gd name="T1" fmla="*/ 268793 h 13811"/>
                    <a:gd name="T2" fmla="*/ 268867 w 8674"/>
                    <a:gd name="T3" fmla="*/ 1583615222 h 13811"/>
                    <a:gd name="T4" fmla="*/ 1150551767 w 8674"/>
                    <a:gd name="T5" fmla="*/ 2147483647 h 13811"/>
                    <a:gd name="T6" fmla="*/ 2147483647 w 8674"/>
                    <a:gd name="T7" fmla="*/ 1583615222 h 13811"/>
                    <a:gd name="T8" fmla="*/ 1150551767 w 8674"/>
                    <a:gd name="T9" fmla="*/ 268793 h 138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674"/>
                    <a:gd name="T16" fmla="*/ 0 h 13811"/>
                    <a:gd name="T17" fmla="*/ 8674 w 8674"/>
                    <a:gd name="T18" fmla="*/ 13811 h 138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674" h="13811" extrusionOk="0">
                      <a:moveTo>
                        <a:pt x="4337" y="1"/>
                      </a:moveTo>
                      <a:cubicBezTo>
                        <a:pt x="1936" y="1"/>
                        <a:pt x="1" y="2669"/>
                        <a:pt x="1" y="5972"/>
                      </a:cubicBezTo>
                      <a:cubicBezTo>
                        <a:pt x="1" y="9274"/>
                        <a:pt x="1936" y="13811"/>
                        <a:pt x="4337" y="13811"/>
                      </a:cubicBezTo>
                      <a:cubicBezTo>
                        <a:pt x="6772" y="13811"/>
                        <a:pt x="8674" y="9274"/>
                        <a:pt x="8674" y="5972"/>
                      </a:cubicBezTo>
                      <a:cubicBezTo>
                        <a:pt x="8674" y="2703"/>
                        <a:pt x="6772" y="1"/>
                        <a:pt x="433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  <p:sp>
              <p:nvSpPr>
                <p:cNvPr id="10353" name="Google Shape;155;p23">
                  <a:extLst>
                    <a:ext uri="{FF2B5EF4-FFF2-40B4-BE49-F238E27FC236}">
                      <a16:creationId xmlns:a16="http://schemas.microsoft.com/office/drawing/2014/main" id="{4BECEB11-BEBF-4FD1-BF85-EEB3CFFFEE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98561" y="3235256"/>
                  <a:ext cx="293151" cy="199240"/>
                </a:xfrm>
                <a:custGeom>
                  <a:avLst/>
                  <a:gdLst>
                    <a:gd name="T0" fmla="*/ 1252954365 w 12917"/>
                    <a:gd name="T1" fmla="*/ 268792 h 8780"/>
                    <a:gd name="T2" fmla="*/ 1134635507 w 12917"/>
                    <a:gd name="T3" fmla="*/ 4241633 h 8780"/>
                    <a:gd name="T4" fmla="*/ 612555181 w 12917"/>
                    <a:gd name="T5" fmla="*/ 614397975 h 8780"/>
                    <a:gd name="T6" fmla="*/ 532705203 w 12917"/>
                    <a:gd name="T7" fmla="*/ 606451979 h 8780"/>
                    <a:gd name="T8" fmla="*/ 125742064 w 12917"/>
                    <a:gd name="T9" fmla="*/ 932873761 h 8780"/>
                    <a:gd name="T10" fmla="*/ 257597246 w 12917"/>
                    <a:gd name="T11" fmla="*/ 2147483647 h 8780"/>
                    <a:gd name="T12" fmla="*/ 267416542 w 12917"/>
                    <a:gd name="T13" fmla="*/ 2147483647 h 8780"/>
                    <a:gd name="T14" fmla="*/ 809928967 w 12917"/>
                    <a:gd name="T15" fmla="*/ 1218197658 h 8780"/>
                    <a:gd name="T16" fmla="*/ 930902228 w 12917"/>
                    <a:gd name="T17" fmla="*/ 1277863249 h 8780"/>
                    <a:gd name="T18" fmla="*/ 1218201650 w 12917"/>
                    <a:gd name="T19" fmla="*/ 1046105932 h 8780"/>
                    <a:gd name="T20" fmla="*/ 1541598419 w 12917"/>
                    <a:gd name="T21" fmla="*/ 1277863249 h 8780"/>
                    <a:gd name="T22" fmla="*/ 2063678564 w 12917"/>
                    <a:gd name="T23" fmla="*/ 2147483647 h 8780"/>
                    <a:gd name="T24" fmla="*/ 2147483647 w 12917"/>
                    <a:gd name="T25" fmla="*/ 2147483647 h 8780"/>
                    <a:gd name="T26" fmla="*/ 2147483647 w 12917"/>
                    <a:gd name="T27" fmla="*/ 2147483647 h 8780"/>
                    <a:gd name="T28" fmla="*/ 2147483647 w 12917"/>
                    <a:gd name="T29" fmla="*/ 561369479 h 8780"/>
                    <a:gd name="T30" fmla="*/ 1252954365 w 12917"/>
                    <a:gd name="T31" fmla="*/ 268792 h 8780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2917"/>
                    <a:gd name="T49" fmla="*/ 0 h 8780"/>
                    <a:gd name="T50" fmla="*/ 12917 w 12917"/>
                    <a:gd name="T51" fmla="*/ 8780 h 8780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2917" h="8780" extrusionOk="0">
                      <a:moveTo>
                        <a:pt x="4723" y="1"/>
                      </a:moveTo>
                      <a:cubicBezTo>
                        <a:pt x="4575" y="1"/>
                        <a:pt x="4426" y="6"/>
                        <a:pt x="4277" y="16"/>
                      </a:cubicBezTo>
                      <a:cubicBezTo>
                        <a:pt x="2509" y="149"/>
                        <a:pt x="2309" y="2317"/>
                        <a:pt x="2309" y="2317"/>
                      </a:cubicBezTo>
                      <a:cubicBezTo>
                        <a:pt x="2309" y="2317"/>
                        <a:pt x="2189" y="2287"/>
                        <a:pt x="2008" y="2287"/>
                      </a:cubicBezTo>
                      <a:cubicBezTo>
                        <a:pt x="1591" y="2287"/>
                        <a:pt x="846" y="2449"/>
                        <a:pt x="474" y="3518"/>
                      </a:cubicBezTo>
                      <a:cubicBezTo>
                        <a:pt x="0" y="4881"/>
                        <a:pt x="789" y="8401"/>
                        <a:pt x="971" y="8401"/>
                      </a:cubicBezTo>
                      <a:cubicBezTo>
                        <a:pt x="994" y="8401"/>
                        <a:pt x="1008" y="8345"/>
                        <a:pt x="1008" y="8222"/>
                      </a:cubicBezTo>
                      <a:cubicBezTo>
                        <a:pt x="1008" y="7301"/>
                        <a:pt x="2074" y="4594"/>
                        <a:pt x="3053" y="4594"/>
                      </a:cubicBezTo>
                      <a:cubicBezTo>
                        <a:pt x="3209" y="4594"/>
                        <a:pt x="3363" y="4663"/>
                        <a:pt x="3509" y="4819"/>
                      </a:cubicBezTo>
                      <a:cubicBezTo>
                        <a:pt x="3509" y="4819"/>
                        <a:pt x="3910" y="3945"/>
                        <a:pt x="4592" y="3945"/>
                      </a:cubicBezTo>
                      <a:cubicBezTo>
                        <a:pt x="4933" y="3945"/>
                        <a:pt x="5344" y="4163"/>
                        <a:pt x="5811" y="4819"/>
                      </a:cubicBezTo>
                      <a:cubicBezTo>
                        <a:pt x="7245" y="6787"/>
                        <a:pt x="6545" y="8188"/>
                        <a:pt x="7779" y="8655"/>
                      </a:cubicBezTo>
                      <a:cubicBezTo>
                        <a:pt x="7959" y="8740"/>
                        <a:pt x="8147" y="8780"/>
                        <a:pt x="8332" y="8780"/>
                      </a:cubicBezTo>
                      <a:cubicBezTo>
                        <a:pt x="8800" y="8780"/>
                        <a:pt x="9251" y="8528"/>
                        <a:pt x="9514" y="8122"/>
                      </a:cubicBezTo>
                      <a:cubicBezTo>
                        <a:pt x="9514" y="8122"/>
                        <a:pt x="12916" y="5820"/>
                        <a:pt x="9514" y="2117"/>
                      </a:cubicBezTo>
                      <a:cubicBezTo>
                        <a:pt x="8279" y="759"/>
                        <a:pt x="6559" y="1"/>
                        <a:pt x="4723" y="1"/>
                      </a:cubicBezTo>
                      <a:close/>
                    </a:path>
                  </a:pathLst>
                </a:custGeom>
                <a:solidFill>
                  <a:srgbClr val="313445"/>
                </a:solidFill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</p:grpSp>
          <p:sp>
            <p:nvSpPr>
              <p:cNvPr id="10280" name="Google Shape;156;p23">
                <a:extLst>
                  <a:ext uri="{FF2B5EF4-FFF2-40B4-BE49-F238E27FC236}">
                    <a16:creationId xmlns:a16="http://schemas.microsoft.com/office/drawing/2014/main" id="{52327B90-5BCD-4808-B151-CA6AA4E348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6233" y="2868478"/>
                <a:ext cx="329327" cy="177909"/>
              </a:xfrm>
              <a:custGeom>
                <a:avLst/>
                <a:gdLst>
                  <a:gd name="T0" fmla="*/ 451254895 w 14511"/>
                  <a:gd name="T1" fmla="*/ 268792 h 7840"/>
                  <a:gd name="T2" fmla="*/ 451254895 w 14511"/>
                  <a:gd name="T3" fmla="*/ 1008442786 h 7840"/>
                  <a:gd name="T4" fmla="*/ 132638882 w 14511"/>
                  <a:gd name="T5" fmla="*/ 1910828597 h 7840"/>
                  <a:gd name="T6" fmla="*/ 0 w 14511"/>
                  <a:gd name="T7" fmla="*/ 2078678798 h 7840"/>
                  <a:gd name="T8" fmla="*/ 2147483647 w 14511"/>
                  <a:gd name="T9" fmla="*/ 2078678798 h 7840"/>
                  <a:gd name="T10" fmla="*/ 2147483647 w 14511"/>
                  <a:gd name="T11" fmla="*/ 1910828597 h 7840"/>
                  <a:gd name="T12" fmla="*/ 2147483647 w 14511"/>
                  <a:gd name="T13" fmla="*/ 1008442786 h 7840"/>
                  <a:gd name="T14" fmla="*/ 2147483647 w 14511"/>
                  <a:gd name="T15" fmla="*/ 268792 h 784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511"/>
                  <a:gd name="T25" fmla="*/ 0 h 7840"/>
                  <a:gd name="T26" fmla="*/ 14511 w 14511"/>
                  <a:gd name="T27" fmla="*/ 7840 h 784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511" h="7840" extrusionOk="0">
                    <a:moveTo>
                      <a:pt x="1701" y="1"/>
                    </a:moveTo>
                    <a:lnTo>
                      <a:pt x="1701" y="3803"/>
                    </a:lnTo>
                    <a:cubicBezTo>
                      <a:pt x="1701" y="5037"/>
                      <a:pt x="1301" y="6272"/>
                      <a:pt x="500" y="7206"/>
                    </a:cubicBezTo>
                    <a:lnTo>
                      <a:pt x="0" y="7839"/>
                    </a:lnTo>
                    <a:lnTo>
                      <a:pt x="14510" y="7839"/>
                    </a:lnTo>
                    <a:lnTo>
                      <a:pt x="14010" y="7206"/>
                    </a:lnTo>
                    <a:cubicBezTo>
                      <a:pt x="13310" y="6272"/>
                      <a:pt x="12876" y="5037"/>
                      <a:pt x="12876" y="3803"/>
                    </a:cubicBezTo>
                    <a:lnTo>
                      <a:pt x="12876" y="1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rgbClr val="FFFFFF"/>
              </a:solidFill>
              <a:ln w="10850" cap="rnd" cmpd="sng">
                <a:solidFill>
                  <a:srgbClr val="31344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lIns="121900" tIns="121900" rIns="121900" bIns="121900" anchor="ctr"/>
              <a:lstStyle/>
              <a:p>
                <a:endParaRPr lang="en-ID" sz="2400"/>
              </a:p>
            </p:txBody>
          </p:sp>
          <p:sp>
            <p:nvSpPr>
              <p:cNvPr id="10281" name="Google Shape;157;p23">
                <a:extLst>
                  <a:ext uri="{FF2B5EF4-FFF2-40B4-BE49-F238E27FC236}">
                    <a16:creationId xmlns:a16="http://schemas.microsoft.com/office/drawing/2014/main" id="{23459B94-5BED-47F8-AAAD-F94E9AB436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9700" y="2868478"/>
                <a:ext cx="285412" cy="146866"/>
              </a:xfrm>
              <a:custGeom>
                <a:avLst/>
                <a:gdLst>
                  <a:gd name="T0" fmla="*/ 194720552 w 12576"/>
                  <a:gd name="T1" fmla="*/ 268793 h 6472"/>
                  <a:gd name="T2" fmla="*/ 194720552 w 12576"/>
                  <a:gd name="T3" fmla="*/ 1008460803 h 6472"/>
                  <a:gd name="T4" fmla="*/ 0 w 12576"/>
                  <a:gd name="T5" fmla="*/ 1716205484 h 6472"/>
                  <a:gd name="T6" fmla="*/ 2147483647 w 12576"/>
                  <a:gd name="T7" fmla="*/ 1716205484 h 6472"/>
                  <a:gd name="T8" fmla="*/ 2147483647 w 12576"/>
                  <a:gd name="T9" fmla="*/ 1008460803 h 6472"/>
                  <a:gd name="T10" fmla="*/ 2147483647 w 12576"/>
                  <a:gd name="T11" fmla="*/ 268793 h 64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576"/>
                  <a:gd name="T19" fmla="*/ 0 h 6472"/>
                  <a:gd name="T20" fmla="*/ 12576 w 12576"/>
                  <a:gd name="T21" fmla="*/ 6472 h 647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576" h="6472" extrusionOk="0">
                    <a:moveTo>
                      <a:pt x="734" y="1"/>
                    </a:moveTo>
                    <a:lnTo>
                      <a:pt x="734" y="3803"/>
                    </a:lnTo>
                    <a:cubicBezTo>
                      <a:pt x="667" y="4704"/>
                      <a:pt x="434" y="5638"/>
                      <a:pt x="0" y="6472"/>
                    </a:cubicBezTo>
                    <a:lnTo>
                      <a:pt x="12576" y="6472"/>
                    </a:lnTo>
                    <a:cubicBezTo>
                      <a:pt x="12109" y="5638"/>
                      <a:pt x="11909" y="4737"/>
                      <a:pt x="11909" y="3803"/>
                    </a:cubicBezTo>
                    <a:lnTo>
                      <a:pt x="11909" y="1"/>
                    </a:lnTo>
                    <a:lnTo>
                      <a:pt x="734" y="1"/>
                    </a:lnTo>
                    <a:close/>
                  </a:path>
                </a:pathLst>
              </a:custGeom>
              <a:solidFill>
                <a:srgbClr val="B04C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ID" sz="2400"/>
              </a:p>
            </p:txBody>
          </p:sp>
          <p:sp>
            <p:nvSpPr>
              <p:cNvPr id="10282" name="Google Shape;158;p23">
                <a:extLst>
                  <a:ext uri="{FF2B5EF4-FFF2-40B4-BE49-F238E27FC236}">
                    <a16:creationId xmlns:a16="http://schemas.microsoft.com/office/drawing/2014/main" id="{12E7CA55-C487-4221-AD97-1EB6414526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94837" y="2882093"/>
                <a:ext cx="253617" cy="35605"/>
              </a:xfrm>
              <a:custGeom>
                <a:avLst/>
                <a:gdLst>
                  <a:gd name="T0" fmla="*/ 0 w 11175"/>
                  <a:gd name="T1" fmla="*/ 268819 h 1569"/>
                  <a:gd name="T2" fmla="*/ 0 w 11175"/>
                  <a:gd name="T3" fmla="*/ 416078130 h 1569"/>
                  <a:gd name="T4" fmla="*/ 2147483647 w 11175"/>
                  <a:gd name="T5" fmla="*/ 416078130 h 1569"/>
                  <a:gd name="T6" fmla="*/ 2147483647 w 11175"/>
                  <a:gd name="T7" fmla="*/ 268819 h 156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175"/>
                  <a:gd name="T13" fmla="*/ 0 h 1569"/>
                  <a:gd name="T14" fmla="*/ 11175 w 11175"/>
                  <a:gd name="T15" fmla="*/ 1569 h 156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175" h="1569" extrusionOk="0">
                    <a:moveTo>
                      <a:pt x="0" y="1"/>
                    </a:moveTo>
                    <a:lnTo>
                      <a:pt x="0" y="1569"/>
                    </a:lnTo>
                    <a:lnTo>
                      <a:pt x="11175" y="1569"/>
                    </a:lnTo>
                    <a:lnTo>
                      <a:pt x="11175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13445"/>
              </a:solidFill>
              <a:ln w="11675" cap="rnd" cmpd="sng">
                <a:solidFill>
                  <a:srgbClr val="31344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lIns="121900" tIns="121900" rIns="121900" bIns="121900" anchor="ctr"/>
              <a:lstStyle/>
              <a:p>
                <a:endParaRPr lang="en-ID" sz="2400"/>
              </a:p>
            </p:txBody>
          </p:sp>
          <p:sp>
            <p:nvSpPr>
              <p:cNvPr id="10283" name="Google Shape;159;p23">
                <a:extLst>
                  <a:ext uri="{FF2B5EF4-FFF2-40B4-BE49-F238E27FC236}">
                    <a16:creationId xmlns:a16="http://schemas.microsoft.com/office/drawing/2014/main" id="{302DBC5F-D65C-4CE3-842F-DC219A8633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11769" y="2131198"/>
                <a:ext cx="1019005" cy="764556"/>
              </a:xfrm>
              <a:custGeom>
                <a:avLst/>
                <a:gdLst>
                  <a:gd name="T0" fmla="*/ 1026674096 w 44900"/>
                  <a:gd name="T1" fmla="*/ 268793 h 33692"/>
                  <a:gd name="T2" fmla="*/ 268868 w 44900"/>
                  <a:gd name="T3" fmla="*/ 1034972887 h 33692"/>
                  <a:gd name="T4" fmla="*/ 268868 w 44900"/>
                  <a:gd name="T5" fmla="*/ 2147483647 h 33692"/>
                  <a:gd name="T6" fmla="*/ 1026674096 w 44900"/>
                  <a:gd name="T7" fmla="*/ 2147483647 h 33692"/>
                  <a:gd name="T8" fmla="*/ 2147483647 w 44900"/>
                  <a:gd name="T9" fmla="*/ 2147483647 h 33692"/>
                  <a:gd name="T10" fmla="*/ 2147483647 w 44900"/>
                  <a:gd name="T11" fmla="*/ 2147483647 h 33692"/>
                  <a:gd name="T12" fmla="*/ 2147483647 w 44900"/>
                  <a:gd name="T13" fmla="*/ 1034972887 h 33692"/>
                  <a:gd name="T14" fmla="*/ 2147483647 w 44900"/>
                  <a:gd name="T15" fmla="*/ 268793 h 336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4900"/>
                  <a:gd name="T25" fmla="*/ 0 h 33692"/>
                  <a:gd name="T26" fmla="*/ 44900 w 44900"/>
                  <a:gd name="T27" fmla="*/ 33692 h 336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4900" h="33692" extrusionOk="0">
                    <a:moveTo>
                      <a:pt x="3870" y="1"/>
                    </a:moveTo>
                    <a:cubicBezTo>
                      <a:pt x="1768" y="1"/>
                      <a:pt x="1" y="1735"/>
                      <a:pt x="1" y="3903"/>
                    </a:cubicBezTo>
                    <a:lnTo>
                      <a:pt x="1" y="29822"/>
                    </a:lnTo>
                    <a:cubicBezTo>
                      <a:pt x="1" y="31957"/>
                      <a:pt x="1735" y="33691"/>
                      <a:pt x="3870" y="33691"/>
                    </a:cubicBezTo>
                    <a:lnTo>
                      <a:pt x="41030" y="33691"/>
                    </a:lnTo>
                    <a:cubicBezTo>
                      <a:pt x="43165" y="33691"/>
                      <a:pt x="44899" y="31957"/>
                      <a:pt x="44899" y="29822"/>
                    </a:cubicBezTo>
                    <a:lnTo>
                      <a:pt x="44899" y="3903"/>
                    </a:lnTo>
                    <a:cubicBezTo>
                      <a:pt x="44899" y="1769"/>
                      <a:pt x="43165" y="1"/>
                      <a:pt x="41030" y="1"/>
                    </a:cubicBezTo>
                    <a:lnTo>
                      <a:pt x="3870" y="1"/>
                    </a:lnTo>
                    <a:close/>
                  </a:path>
                </a:pathLst>
              </a:custGeom>
              <a:solidFill>
                <a:srgbClr val="313445"/>
              </a:solidFill>
              <a:ln w="11675" cap="rnd" cmpd="sng">
                <a:solidFill>
                  <a:srgbClr val="31344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lIns="121900" tIns="121900" rIns="121900" bIns="121900" anchor="ctr"/>
              <a:lstStyle/>
              <a:p>
                <a:endParaRPr lang="en-ID" sz="2400"/>
              </a:p>
            </p:txBody>
          </p:sp>
          <p:sp>
            <p:nvSpPr>
              <p:cNvPr id="10284" name="Google Shape;160;p23">
                <a:extLst>
                  <a:ext uri="{FF2B5EF4-FFF2-40B4-BE49-F238E27FC236}">
                    <a16:creationId xmlns:a16="http://schemas.microsoft.com/office/drawing/2014/main" id="{FD8DC690-D221-485A-BCF7-8B61F15A42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11769" y="2776891"/>
                <a:ext cx="1019005" cy="118863"/>
              </a:xfrm>
              <a:custGeom>
                <a:avLst/>
                <a:gdLst>
                  <a:gd name="T0" fmla="*/ 268868 w 44900"/>
                  <a:gd name="T1" fmla="*/ 0 h 5238"/>
                  <a:gd name="T2" fmla="*/ 268868 w 44900"/>
                  <a:gd name="T3" fmla="*/ 362749499 h 5238"/>
                  <a:gd name="T4" fmla="*/ 1026674096 w 44900"/>
                  <a:gd name="T5" fmla="*/ 1388692931 h 5238"/>
                  <a:gd name="T6" fmla="*/ 2147483647 w 44900"/>
                  <a:gd name="T7" fmla="*/ 1388692931 h 5238"/>
                  <a:gd name="T8" fmla="*/ 2147483647 w 44900"/>
                  <a:gd name="T9" fmla="*/ 362749499 h 5238"/>
                  <a:gd name="T10" fmla="*/ 2147483647 w 44900"/>
                  <a:gd name="T11" fmla="*/ 0 h 523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4900"/>
                  <a:gd name="T19" fmla="*/ 0 h 5238"/>
                  <a:gd name="T20" fmla="*/ 44900 w 44900"/>
                  <a:gd name="T21" fmla="*/ 5238 h 523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4900" h="5238" extrusionOk="0">
                    <a:moveTo>
                      <a:pt x="1" y="0"/>
                    </a:moveTo>
                    <a:lnTo>
                      <a:pt x="1" y="1368"/>
                    </a:lnTo>
                    <a:cubicBezTo>
                      <a:pt x="1" y="3503"/>
                      <a:pt x="1735" y="5237"/>
                      <a:pt x="3870" y="5237"/>
                    </a:cubicBezTo>
                    <a:lnTo>
                      <a:pt x="41030" y="5237"/>
                    </a:lnTo>
                    <a:cubicBezTo>
                      <a:pt x="43165" y="5237"/>
                      <a:pt x="44899" y="3503"/>
                      <a:pt x="44899" y="1368"/>
                    </a:cubicBezTo>
                    <a:lnTo>
                      <a:pt x="44899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0850" cap="rnd" cmpd="sng">
                <a:solidFill>
                  <a:srgbClr val="31344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lIns="121900" tIns="121900" rIns="121900" bIns="121900" anchor="ctr"/>
              <a:lstStyle/>
              <a:p>
                <a:endParaRPr lang="en-ID" sz="2400"/>
              </a:p>
            </p:txBody>
          </p:sp>
          <p:sp>
            <p:nvSpPr>
              <p:cNvPr id="33" name="Google Shape;161;p23">
                <a:extLst>
                  <a:ext uri="{FF2B5EF4-FFF2-40B4-BE49-F238E27FC236}">
                    <a16:creationId xmlns:a16="http://schemas.microsoft.com/office/drawing/2014/main" id="{75A26841-3ADB-4B87-A878-650CCA296107}"/>
                  </a:ext>
                </a:extLst>
              </p:cNvPr>
              <p:cNvSpPr/>
              <p:nvPr/>
            </p:nvSpPr>
            <p:spPr>
              <a:xfrm>
                <a:off x="7463410" y="2178381"/>
                <a:ext cx="916965" cy="541334"/>
              </a:xfrm>
              <a:custGeom>
                <a:avLst/>
                <a:gdLst/>
                <a:ahLst/>
                <a:cxnLst/>
                <a:rect l="l" t="t" r="r" b="b"/>
                <a:pathLst>
                  <a:path w="40396" h="23818" extrusionOk="0">
                    <a:moveTo>
                      <a:pt x="0" y="0"/>
                    </a:moveTo>
                    <a:lnTo>
                      <a:pt x="0" y="23817"/>
                    </a:lnTo>
                    <a:lnTo>
                      <a:pt x="40396" y="23817"/>
                    </a:lnTo>
                    <a:lnTo>
                      <a:pt x="40396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1675" cap="rnd" cmpd="sng">
                <a:solidFill>
                  <a:srgbClr val="31344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2400"/>
              </a:p>
            </p:txBody>
          </p:sp>
          <p:sp>
            <p:nvSpPr>
              <p:cNvPr id="10286" name="Google Shape;162;p23">
                <a:extLst>
                  <a:ext uri="{FF2B5EF4-FFF2-40B4-BE49-F238E27FC236}">
                    <a16:creationId xmlns:a16="http://schemas.microsoft.com/office/drawing/2014/main" id="{D095F0D4-9C38-4620-8D72-5C971D185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3093" y="2817760"/>
                <a:ext cx="37878" cy="37874"/>
              </a:xfrm>
              <a:custGeom>
                <a:avLst/>
                <a:gdLst>
                  <a:gd name="T0" fmla="*/ 221256567 w 1669"/>
                  <a:gd name="T1" fmla="*/ 268817 h 1669"/>
                  <a:gd name="T2" fmla="*/ 0 w 1669"/>
                  <a:gd name="T3" fmla="*/ 221420552 h 1669"/>
                  <a:gd name="T4" fmla="*/ 221256567 w 1669"/>
                  <a:gd name="T5" fmla="*/ 442315362 h 1669"/>
                  <a:gd name="T6" fmla="*/ 442501878 w 1669"/>
                  <a:gd name="T7" fmla="*/ 221420552 h 1669"/>
                  <a:gd name="T8" fmla="*/ 221256567 w 1669"/>
                  <a:gd name="T9" fmla="*/ 268817 h 16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69"/>
                  <a:gd name="T16" fmla="*/ 0 h 1669"/>
                  <a:gd name="T17" fmla="*/ 1669 w 1669"/>
                  <a:gd name="T18" fmla="*/ 1669 h 16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69" h="1669" extrusionOk="0">
                    <a:moveTo>
                      <a:pt x="834" y="1"/>
                    </a:moveTo>
                    <a:cubicBezTo>
                      <a:pt x="367" y="1"/>
                      <a:pt x="0" y="368"/>
                      <a:pt x="0" y="835"/>
                    </a:cubicBezTo>
                    <a:cubicBezTo>
                      <a:pt x="0" y="1268"/>
                      <a:pt x="367" y="1668"/>
                      <a:pt x="834" y="1668"/>
                    </a:cubicBezTo>
                    <a:cubicBezTo>
                      <a:pt x="1301" y="1668"/>
                      <a:pt x="1668" y="1268"/>
                      <a:pt x="1668" y="835"/>
                    </a:cubicBezTo>
                    <a:cubicBezTo>
                      <a:pt x="1668" y="368"/>
                      <a:pt x="1301" y="1"/>
                      <a:pt x="834" y="1"/>
                    </a:cubicBezTo>
                    <a:close/>
                  </a:path>
                </a:pathLst>
              </a:custGeom>
              <a:solidFill>
                <a:srgbClr val="313445"/>
              </a:solidFill>
              <a:ln w="11675" cap="rnd" cmpd="sng">
                <a:solidFill>
                  <a:srgbClr val="31344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lIns="121900" tIns="121900" rIns="121900" bIns="121900" anchor="ctr"/>
              <a:lstStyle/>
              <a:p>
                <a:endParaRPr lang="en-ID" sz="2400"/>
              </a:p>
            </p:txBody>
          </p:sp>
          <p:sp>
            <p:nvSpPr>
              <p:cNvPr id="10287" name="Google Shape;163;p23">
                <a:extLst>
                  <a:ext uri="{FF2B5EF4-FFF2-40B4-BE49-F238E27FC236}">
                    <a16:creationId xmlns:a16="http://schemas.microsoft.com/office/drawing/2014/main" id="{5861AAE1-79BA-4C14-91E9-43685AD7F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6982" y="3046364"/>
                <a:ext cx="329327" cy="15159"/>
              </a:xfrm>
              <a:custGeom>
                <a:avLst/>
                <a:gdLst>
                  <a:gd name="T0" fmla="*/ 0 w 14511"/>
                  <a:gd name="T1" fmla="*/ 0 h 668"/>
                  <a:gd name="T2" fmla="*/ 0 w 14511"/>
                  <a:gd name="T3" fmla="*/ 177154772 h 668"/>
                  <a:gd name="T4" fmla="*/ 2147483647 w 14511"/>
                  <a:gd name="T5" fmla="*/ 177154772 h 668"/>
                  <a:gd name="T6" fmla="*/ 2147483647 w 14511"/>
                  <a:gd name="T7" fmla="*/ 0 h 6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511"/>
                  <a:gd name="T13" fmla="*/ 0 h 668"/>
                  <a:gd name="T14" fmla="*/ 14511 w 14511"/>
                  <a:gd name="T15" fmla="*/ 668 h 6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511" h="668" extrusionOk="0">
                    <a:moveTo>
                      <a:pt x="0" y="0"/>
                    </a:moveTo>
                    <a:lnTo>
                      <a:pt x="0" y="668"/>
                    </a:lnTo>
                    <a:lnTo>
                      <a:pt x="14511" y="668"/>
                    </a:lnTo>
                    <a:lnTo>
                      <a:pt x="145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0850" cap="rnd" cmpd="sng">
                <a:solidFill>
                  <a:srgbClr val="31344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lIns="121900" tIns="121900" rIns="121900" bIns="121900" anchor="ctr"/>
              <a:lstStyle/>
              <a:p>
                <a:endParaRPr lang="en-ID" sz="2400"/>
              </a:p>
            </p:txBody>
          </p:sp>
          <p:grpSp>
            <p:nvGrpSpPr>
              <p:cNvPr id="10288" name="Google Shape;164;p23">
                <a:extLst>
                  <a:ext uri="{FF2B5EF4-FFF2-40B4-BE49-F238E27FC236}">
                    <a16:creationId xmlns:a16="http://schemas.microsoft.com/office/drawing/2014/main" id="{516625CC-2772-4B7C-A85B-81A5AE0B7BB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603292" y="2033167"/>
                <a:ext cx="636708" cy="682432"/>
                <a:chOff x="7603292" y="2033167"/>
                <a:chExt cx="636708" cy="682432"/>
              </a:xfrm>
            </p:grpSpPr>
            <p:sp>
              <p:nvSpPr>
                <p:cNvPr id="10331" name="Google Shape;165;p23">
                  <a:extLst>
                    <a:ext uri="{FF2B5EF4-FFF2-40B4-BE49-F238E27FC236}">
                      <a16:creationId xmlns:a16="http://schemas.microsoft.com/office/drawing/2014/main" id="{B0422D77-BF70-48DC-920E-735062319B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3292" y="2504376"/>
                  <a:ext cx="636708" cy="211222"/>
                </a:xfrm>
                <a:custGeom>
                  <a:avLst/>
                  <a:gdLst>
                    <a:gd name="T0" fmla="*/ 973616700 w 28055"/>
                    <a:gd name="T1" fmla="*/ 268793 h 9308"/>
                    <a:gd name="T2" fmla="*/ 268868 w 28055"/>
                    <a:gd name="T3" fmla="*/ 2147483647 h 9308"/>
                    <a:gd name="T4" fmla="*/ 2147483647 w 28055"/>
                    <a:gd name="T5" fmla="*/ 2147483647 h 9308"/>
                    <a:gd name="T6" fmla="*/ 2147483647 w 28055"/>
                    <a:gd name="T7" fmla="*/ 268793 h 9308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055"/>
                    <a:gd name="T13" fmla="*/ 0 h 9308"/>
                    <a:gd name="T14" fmla="*/ 28055 w 28055"/>
                    <a:gd name="T15" fmla="*/ 9308 h 9308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055" h="9308" extrusionOk="0">
                      <a:moveTo>
                        <a:pt x="3670" y="1"/>
                      </a:moveTo>
                      <a:lnTo>
                        <a:pt x="1" y="9307"/>
                      </a:lnTo>
                      <a:lnTo>
                        <a:pt x="28054" y="9307"/>
                      </a:lnTo>
                      <a:lnTo>
                        <a:pt x="23718" y="1"/>
                      </a:lnTo>
                      <a:lnTo>
                        <a:pt x="367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  <p:sp>
              <p:nvSpPr>
                <p:cNvPr id="10332" name="Google Shape;166;p23">
                  <a:extLst>
                    <a:ext uri="{FF2B5EF4-FFF2-40B4-BE49-F238E27FC236}">
                      <a16:creationId xmlns:a16="http://schemas.microsoft.com/office/drawing/2014/main" id="{F75E8D88-079F-4393-91FC-3F5D4839ED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86582" y="2380248"/>
                  <a:ext cx="454989" cy="335350"/>
                </a:xfrm>
                <a:custGeom>
                  <a:avLst/>
                  <a:gdLst>
                    <a:gd name="T0" fmla="*/ 2147483647 w 20048"/>
                    <a:gd name="T1" fmla="*/ 0 h 14778"/>
                    <a:gd name="T2" fmla="*/ 1964461629 w 20048"/>
                    <a:gd name="T3" fmla="*/ 274188786 h 14778"/>
                    <a:gd name="T4" fmla="*/ 0 w 20048"/>
                    <a:gd name="T5" fmla="*/ 1450768466 h 14778"/>
                    <a:gd name="T6" fmla="*/ 0 w 20048"/>
                    <a:gd name="T7" fmla="*/ 2147483647 h 14778"/>
                    <a:gd name="T8" fmla="*/ 2147483647 w 20048"/>
                    <a:gd name="T9" fmla="*/ 2147483647 h 14778"/>
                    <a:gd name="T10" fmla="*/ 2147483647 w 20048"/>
                    <a:gd name="T11" fmla="*/ 1450768466 h 14778"/>
                    <a:gd name="T12" fmla="*/ 2147483647 w 20048"/>
                    <a:gd name="T13" fmla="*/ 274188786 h 14778"/>
                    <a:gd name="T14" fmla="*/ 2147483647 w 20048"/>
                    <a:gd name="T15" fmla="*/ 0 h 1477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0048"/>
                    <a:gd name="T25" fmla="*/ 0 h 14778"/>
                    <a:gd name="T26" fmla="*/ 20048 w 20048"/>
                    <a:gd name="T27" fmla="*/ 14778 h 1477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0048" h="14778" extrusionOk="0">
                      <a:moveTo>
                        <a:pt x="10007" y="0"/>
                      </a:moveTo>
                      <a:lnTo>
                        <a:pt x="7405" y="1034"/>
                      </a:lnTo>
                      <a:lnTo>
                        <a:pt x="0" y="5471"/>
                      </a:lnTo>
                      <a:lnTo>
                        <a:pt x="0" y="14777"/>
                      </a:lnTo>
                      <a:lnTo>
                        <a:pt x="20048" y="14777"/>
                      </a:lnTo>
                      <a:lnTo>
                        <a:pt x="20048" y="5471"/>
                      </a:lnTo>
                      <a:lnTo>
                        <a:pt x="12276" y="1034"/>
                      </a:lnTo>
                      <a:lnTo>
                        <a:pt x="1000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  <p:sp>
              <p:nvSpPr>
                <p:cNvPr id="10333" name="Google Shape;167;p23">
                  <a:extLst>
                    <a:ext uri="{FF2B5EF4-FFF2-40B4-BE49-F238E27FC236}">
                      <a16:creationId xmlns:a16="http://schemas.microsoft.com/office/drawing/2014/main" id="{1835624D-FEAB-4A3D-BF16-56330989CE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2046" y="2479392"/>
                  <a:ext cx="80272" cy="233937"/>
                </a:xfrm>
                <a:custGeom>
                  <a:avLst/>
                  <a:gdLst>
                    <a:gd name="T0" fmla="*/ 398463290 w 3537"/>
                    <a:gd name="T1" fmla="*/ 268793 h 10309"/>
                    <a:gd name="T2" fmla="*/ 268867 w 3537"/>
                    <a:gd name="T3" fmla="*/ 654714552 h 10309"/>
                    <a:gd name="T4" fmla="*/ 362916579 w 3537"/>
                    <a:gd name="T5" fmla="*/ 1229874670 h 10309"/>
                    <a:gd name="T6" fmla="*/ 185964505 w 3537"/>
                    <a:gd name="T7" fmla="*/ 2147483647 h 10309"/>
                    <a:gd name="T8" fmla="*/ 840960559 w 3537"/>
                    <a:gd name="T9" fmla="*/ 2147483647 h 10309"/>
                    <a:gd name="T10" fmla="*/ 513333783 w 3537"/>
                    <a:gd name="T11" fmla="*/ 1229874670 h 10309"/>
                    <a:gd name="T12" fmla="*/ 938320006 w 3537"/>
                    <a:gd name="T13" fmla="*/ 637209745 h 10309"/>
                    <a:gd name="T14" fmla="*/ 398463290 w 3537"/>
                    <a:gd name="T15" fmla="*/ 268793 h 1030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3537"/>
                    <a:gd name="T25" fmla="*/ 0 h 10309"/>
                    <a:gd name="T26" fmla="*/ 3537 w 3537"/>
                    <a:gd name="T27" fmla="*/ 10309 h 1030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3537" h="10309" extrusionOk="0">
                      <a:moveTo>
                        <a:pt x="1502" y="1"/>
                      </a:moveTo>
                      <a:lnTo>
                        <a:pt x="1" y="2469"/>
                      </a:lnTo>
                      <a:lnTo>
                        <a:pt x="1368" y="4638"/>
                      </a:lnTo>
                      <a:lnTo>
                        <a:pt x="701" y="10308"/>
                      </a:lnTo>
                      <a:lnTo>
                        <a:pt x="3170" y="10308"/>
                      </a:lnTo>
                      <a:lnTo>
                        <a:pt x="1935" y="4638"/>
                      </a:lnTo>
                      <a:lnTo>
                        <a:pt x="3537" y="2403"/>
                      </a:lnTo>
                      <a:lnTo>
                        <a:pt x="1502" y="1"/>
                      </a:lnTo>
                      <a:close/>
                    </a:path>
                  </a:pathLst>
                </a:custGeom>
                <a:solidFill>
                  <a:srgbClr val="313445"/>
                </a:solidFill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  <p:sp>
              <p:nvSpPr>
                <p:cNvPr id="10334" name="Google Shape;168;p23">
                  <a:extLst>
                    <a:ext uri="{FF2B5EF4-FFF2-40B4-BE49-F238E27FC236}">
                      <a16:creationId xmlns:a16="http://schemas.microsoft.com/office/drawing/2014/main" id="{39B943B9-D467-4F90-AE4D-2ECFF8B976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25113" y="2403712"/>
                  <a:ext cx="165061" cy="158212"/>
                </a:xfrm>
                <a:custGeom>
                  <a:avLst/>
                  <a:gdLst>
                    <a:gd name="T0" fmla="*/ 345141755 w 7273"/>
                    <a:gd name="T1" fmla="*/ 0 h 6972"/>
                    <a:gd name="T2" fmla="*/ 268868 w 7273"/>
                    <a:gd name="T3" fmla="*/ 247673419 h 6972"/>
                    <a:gd name="T4" fmla="*/ 424991677 w 7273"/>
                    <a:gd name="T5" fmla="*/ 1831018642 h 6972"/>
                    <a:gd name="T6" fmla="*/ 991390460 w 7273"/>
                    <a:gd name="T7" fmla="*/ 1388712476 h 6972"/>
                    <a:gd name="T8" fmla="*/ 1699195441 w 7273"/>
                    <a:gd name="T9" fmla="*/ 1848780498 h 6972"/>
                    <a:gd name="T10" fmla="*/ 1929195956 w 7273"/>
                    <a:gd name="T11" fmla="*/ 194633110 h 6972"/>
                    <a:gd name="T12" fmla="*/ 1637382167 w 7273"/>
                    <a:gd name="T13" fmla="*/ 0 h 697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7273"/>
                    <a:gd name="T22" fmla="*/ 0 h 6972"/>
                    <a:gd name="T23" fmla="*/ 7273 w 7273"/>
                    <a:gd name="T24" fmla="*/ 6972 h 6972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7273" h="6972" extrusionOk="0">
                      <a:moveTo>
                        <a:pt x="1301" y="0"/>
                      </a:moveTo>
                      <a:lnTo>
                        <a:pt x="1" y="934"/>
                      </a:lnTo>
                      <a:lnTo>
                        <a:pt x="1602" y="6905"/>
                      </a:lnTo>
                      <a:lnTo>
                        <a:pt x="3737" y="5237"/>
                      </a:lnTo>
                      <a:lnTo>
                        <a:pt x="6405" y="6972"/>
                      </a:lnTo>
                      <a:lnTo>
                        <a:pt x="7272" y="734"/>
                      </a:lnTo>
                      <a:lnTo>
                        <a:pt x="6172" y="0"/>
                      </a:lnTo>
                      <a:lnTo>
                        <a:pt x="130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  <p:sp>
              <p:nvSpPr>
                <p:cNvPr id="10335" name="Google Shape;169;p23">
                  <a:extLst>
                    <a:ext uri="{FF2B5EF4-FFF2-40B4-BE49-F238E27FC236}">
                      <a16:creationId xmlns:a16="http://schemas.microsoft.com/office/drawing/2014/main" id="{CCD9B7E7-9DBB-4450-81C9-482E3900D1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50849" y="2316664"/>
                  <a:ext cx="115858" cy="205912"/>
                </a:xfrm>
                <a:custGeom>
                  <a:avLst/>
                  <a:gdLst>
                    <a:gd name="T0" fmla="*/ 1354036853 w 5105"/>
                    <a:gd name="T1" fmla="*/ 0 h 9074"/>
                    <a:gd name="T2" fmla="*/ 268868 w 5105"/>
                    <a:gd name="T3" fmla="*/ 70802631 h 9074"/>
                    <a:gd name="T4" fmla="*/ 268868 w 5105"/>
                    <a:gd name="T5" fmla="*/ 1176581660 h 9074"/>
                    <a:gd name="T6" fmla="*/ 690548638 w 5105"/>
                    <a:gd name="T7" fmla="*/ 2147483647 h 9074"/>
                    <a:gd name="T8" fmla="*/ 1354036853 w 5105"/>
                    <a:gd name="T9" fmla="*/ 1167559841 h 9074"/>
                    <a:gd name="T10" fmla="*/ 1354036853 w 5105"/>
                    <a:gd name="T11" fmla="*/ 0 h 907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105"/>
                    <a:gd name="T19" fmla="*/ 0 h 9074"/>
                    <a:gd name="T20" fmla="*/ 5105 w 5105"/>
                    <a:gd name="T21" fmla="*/ 9074 h 907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105" h="9074" extrusionOk="0">
                      <a:moveTo>
                        <a:pt x="5104" y="0"/>
                      </a:moveTo>
                      <a:lnTo>
                        <a:pt x="1" y="267"/>
                      </a:lnTo>
                      <a:lnTo>
                        <a:pt x="1" y="4437"/>
                      </a:lnTo>
                      <a:lnTo>
                        <a:pt x="2603" y="9073"/>
                      </a:lnTo>
                      <a:lnTo>
                        <a:pt x="5104" y="4403"/>
                      </a:lnTo>
                      <a:lnTo>
                        <a:pt x="510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  <p:sp>
              <p:nvSpPr>
                <p:cNvPr id="10336" name="Google Shape;170;p23">
                  <a:extLst>
                    <a:ext uri="{FF2B5EF4-FFF2-40B4-BE49-F238E27FC236}">
                      <a16:creationId xmlns:a16="http://schemas.microsoft.com/office/drawing/2014/main" id="{3079D9B7-A62D-449A-83B0-82C6B96CBB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75910" y="2189677"/>
                  <a:ext cx="50746" cy="98259"/>
                </a:xfrm>
                <a:custGeom>
                  <a:avLst/>
                  <a:gdLst>
                    <a:gd name="T0" fmla="*/ 272980952 w 2236"/>
                    <a:gd name="T1" fmla="*/ 0 h 4330"/>
                    <a:gd name="T2" fmla="*/ 159442728 w 2236"/>
                    <a:gd name="T3" fmla="*/ 86450521 h 4330"/>
                    <a:gd name="T4" fmla="*/ 309861023 w 2236"/>
                    <a:gd name="T5" fmla="*/ 1094653601 h 4330"/>
                    <a:gd name="T6" fmla="*/ 383609272 w 2236"/>
                    <a:gd name="T7" fmla="*/ 1148221206 h 4330"/>
                    <a:gd name="T8" fmla="*/ 557640197 w 2236"/>
                    <a:gd name="T9" fmla="*/ 1006345622 h 4330"/>
                    <a:gd name="T10" fmla="*/ 592918365 w 2236"/>
                    <a:gd name="T11" fmla="*/ 307601726 h 4330"/>
                    <a:gd name="T12" fmla="*/ 272980952 w 2236"/>
                    <a:gd name="T13" fmla="*/ 0 h 433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236"/>
                    <a:gd name="T22" fmla="*/ 0 h 4330"/>
                    <a:gd name="T23" fmla="*/ 2236 w 2236"/>
                    <a:gd name="T24" fmla="*/ 4330 h 4330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236" h="4330" extrusionOk="0">
                      <a:moveTo>
                        <a:pt x="1029" y="0"/>
                      </a:moveTo>
                      <a:cubicBezTo>
                        <a:pt x="873" y="0"/>
                        <a:pt x="725" y="92"/>
                        <a:pt x="601" y="326"/>
                      </a:cubicBezTo>
                      <a:cubicBezTo>
                        <a:pt x="0" y="1360"/>
                        <a:pt x="834" y="3561"/>
                        <a:pt x="1168" y="4128"/>
                      </a:cubicBezTo>
                      <a:cubicBezTo>
                        <a:pt x="1249" y="4274"/>
                        <a:pt x="1346" y="4330"/>
                        <a:pt x="1446" y="4330"/>
                      </a:cubicBezTo>
                      <a:cubicBezTo>
                        <a:pt x="1758" y="4330"/>
                        <a:pt x="2102" y="3795"/>
                        <a:pt x="2102" y="3795"/>
                      </a:cubicBezTo>
                      <a:lnTo>
                        <a:pt x="2235" y="1160"/>
                      </a:lnTo>
                      <a:cubicBezTo>
                        <a:pt x="2235" y="1160"/>
                        <a:pt x="1584" y="0"/>
                        <a:pt x="102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  <p:sp>
              <p:nvSpPr>
                <p:cNvPr id="10337" name="Google Shape;171;p23">
                  <a:extLst>
                    <a:ext uri="{FF2B5EF4-FFF2-40B4-BE49-F238E27FC236}">
                      <a16:creationId xmlns:a16="http://schemas.microsoft.com/office/drawing/2014/main" id="{591B9C58-9970-4844-AC68-98007424CF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75910" y="2172839"/>
                  <a:ext cx="50746" cy="124151"/>
                </a:xfrm>
                <a:custGeom>
                  <a:avLst/>
                  <a:gdLst>
                    <a:gd name="T0" fmla="*/ 592918365 w 2236"/>
                    <a:gd name="T1" fmla="*/ 504361590 h 5471"/>
                    <a:gd name="T2" fmla="*/ 159442728 w 2236"/>
                    <a:gd name="T3" fmla="*/ 283211862 h 5471"/>
                    <a:gd name="T4" fmla="*/ 309861023 w 2236"/>
                    <a:gd name="T5" fmla="*/ 1291408483 h 5471"/>
                    <a:gd name="T6" fmla="*/ 557640197 w 2236"/>
                    <a:gd name="T7" fmla="*/ 1203100687 h 5471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236"/>
                    <a:gd name="T13" fmla="*/ 0 h 5471"/>
                    <a:gd name="T14" fmla="*/ 2236 w 2236"/>
                    <a:gd name="T15" fmla="*/ 5471 h 5471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236" h="5471" fill="none" extrusionOk="0">
                      <a:moveTo>
                        <a:pt x="2235" y="1902"/>
                      </a:moveTo>
                      <a:cubicBezTo>
                        <a:pt x="2235" y="1902"/>
                        <a:pt x="1168" y="0"/>
                        <a:pt x="601" y="1068"/>
                      </a:cubicBezTo>
                      <a:cubicBezTo>
                        <a:pt x="0" y="2102"/>
                        <a:pt x="834" y="4303"/>
                        <a:pt x="1168" y="4870"/>
                      </a:cubicBezTo>
                      <a:cubicBezTo>
                        <a:pt x="1501" y="5471"/>
                        <a:pt x="2102" y="4537"/>
                        <a:pt x="2102" y="4537"/>
                      </a:cubicBezTo>
                    </a:path>
                  </a:pathLst>
                </a:custGeom>
                <a:noFill/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  <p:sp>
              <p:nvSpPr>
                <p:cNvPr id="10338" name="Google Shape;172;p23">
                  <a:extLst>
                    <a:ext uri="{FF2B5EF4-FFF2-40B4-BE49-F238E27FC236}">
                      <a16:creationId xmlns:a16="http://schemas.microsoft.com/office/drawing/2014/main" id="{C7216CA8-619D-4AD9-ACC3-13FD0FC17D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96959" y="2189677"/>
                  <a:ext cx="49997" cy="98259"/>
                </a:xfrm>
                <a:custGeom>
                  <a:avLst/>
                  <a:gdLst>
                    <a:gd name="T0" fmla="*/ 312244494 w 2203"/>
                    <a:gd name="T1" fmla="*/ 0 h 4330"/>
                    <a:gd name="T2" fmla="*/ 268867 w 2203"/>
                    <a:gd name="T3" fmla="*/ 307601726 h 4330"/>
                    <a:gd name="T4" fmla="*/ 26791946 w 2203"/>
                    <a:gd name="T5" fmla="*/ 1006345622 h 4330"/>
                    <a:gd name="T6" fmla="*/ 200553016 w 2203"/>
                    <a:gd name="T7" fmla="*/ 1148221206 h 4330"/>
                    <a:gd name="T8" fmla="*/ 274569785 w 2203"/>
                    <a:gd name="T9" fmla="*/ 1094653601 h 4330"/>
                    <a:gd name="T10" fmla="*/ 424987656 w 2203"/>
                    <a:gd name="T11" fmla="*/ 86450521 h 4330"/>
                    <a:gd name="T12" fmla="*/ 312244494 w 2203"/>
                    <a:gd name="T13" fmla="*/ 0 h 433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203"/>
                    <a:gd name="T22" fmla="*/ 0 h 4330"/>
                    <a:gd name="T23" fmla="*/ 2203 w 2203"/>
                    <a:gd name="T24" fmla="*/ 4330 h 4330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203" h="4330" extrusionOk="0">
                      <a:moveTo>
                        <a:pt x="1177" y="0"/>
                      </a:moveTo>
                      <a:cubicBezTo>
                        <a:pt x="631" y="0"/>
                        <a:pt x="1" y="1160"/>
                        <a:pt x="1" y="1160"/>
                      </a:cubicBezTo>
                      <a:lnTo>
                        <a:pt x="101" y="3795"/>
                      </a:lnTo>
                      <a:cubicBezTo>
                        <a:pt x="101" y="3795"/>
                        <a:pt x="445" y="4330"/>
                        <a:pt x="756" y="4330"/>
                      </a:cubicBezTo>
                      <a:cubicBezTo>
                        <a:pt x="857" y="4330"/>
                        <a:pt x="954" y="4274"/>
                        <a:pt x="1035" y="4128"/>
                      </a:cubicBezTo>
                      <a:cubicBezTo>
                        <a:pt x="1368" y="3561"/>
                        <a:pt x="2202" y="1360"/>
                        <a:pt x="1602" y="326"/>
                      </a:cubicBezTo>
                      <a:cubicBezTo>
                        <a:pt x="1477" y="92"/>
                        <a:pt x="1331" y="0"/>
                        <a:pt x="117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  <p:sp>
              <p:nvSpPr>
                <p:cNvPr id="10339" name="Google Shape;173;p23">
                  <a:extLst>
                    <a:ext uri="{FF2B5EF4-FFF2-40B4-BE49-F238E27FC236}">
                      <a16:creationId xmlns:a16="http://schemas.microsoft.com/office/drawing/2014/main" id="{B5B5B5C5-6862-46BA-8AC9-661B15866D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96959" y="2172839"/>
                  <a:ext cx="49997" cy="124151"/>
                </a:xfrm>
                <a:custGeom>
                  <a:avLst/>
                  <a:gdLst>
                    <a:gd name="T0" fmla="*/ 268867 w 2203"/>
                    <a:gd name="T1" fmla="*/ 504361590 h 5471"/>
                    <a:gd name="T2" fmla="*/ 424987656 w 2203"/>
                    <a:gd name="T3" fmla="*/ 283211862 h 5471"/>
                    <a:gd name="T4" fmla="*/ 274569785 w 2203"/>
                    <a:gd name="T5" fmla="*/ 1291408483 h 5471"/>
                    <a:gd name="T6" fmla="*/ 26791946 w 2203"/>
                    <a:gd name="T7" fmla="*/ 1203100687 h 5471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203"/>
                    <a:gd name="T13" fmla="*/ 0 h 5471"/>
                    <a:gd name="T14" fmla="*/ 2203 w 2203"/>
                    <a:gd name="T15" fmla="*/ 5471 h 5471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203" h="5471" fill="none" extrusionOk="0">
                      <a:moveTo>
                        <a:pt x="1" y="1902"/>
                      </a:moveTo>
                      <a:cubicBezTo>
                        <a:pt x="1" y="1902"/>
                        <a:pt x="1035" y="0"/>
                        <a:pt x="1602" y="1068"/>
                      </a:cubicBezTo>
                      <a:cubicBezTo>
                        <a:pt x="2202" y="2102"/>
                        <a:pt x="1368" y="4303"/>
                        <a:pt x="1035" y="4870"/>
                      </a:cubicBezTo>
                      <a:cubicBezTo>
                        <a:pt x="701" y="5471"/>
                        <a:pt x="101" y="4537"/>
                        <a:pt x="101" y="4537"/>
                      </a:cubicBezTo>
                    </a:path>
                  </a:pathLst>
                </a:custGeom>
                <a:noFill/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  <p:sp>
              <p:nvSpPr>
                <p:cNvPr id="10340" name="Google Shape;174;p23">
                  <a:extLst>
                    <a:ext uri="{FF2B5EF4-FFF2-40B4-BE49-F238E27FC236}">
                      <a16:creationId xmlns:a16="http://schemas.microsoft.com/office/drawing/2014/main" id="{798A07C0-EAC7-40E8-9B99-637CD1AB25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12993" y="2072924"/>
                  <a:ext cx="196107" cy="313383"/>
                </a:xfrm>
                <a:custGeom>
                  <a:avLst/>
                  <a:gdLst>
                    <a:gd name="T0" fmla="*/ 1150550647 w 8641"/>
                    <a:gd name="T1" fmla="*/ 0 h 13810"/>
                    <a:gd name="T2" fmla="*/ 268867 w 8641"/>
                    <a:gd name="T3" fmla="*/ 1583342084 h 13810"/>
                    <a:gd name="T4" fmla="*/ 1141795124 w 8641"/>
                    <a:gd name="T5" fmla="*/ 2147483647 h 13810"/>
                    <a:gd name="T6" fmla="*/ 2147483647 w 8641"/>
                    <a:gd name="T7" fmla="*/ 1583342084 h 13810"/>
                    <a:gd name="T8" fmla="*/ 1150550647 w 8641"/>
                    <a:gd name="T9" fmla="*/ 0 h 138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641"/>
                    <a:gd name="T16" fmla="*/ 0 h 13810"/>
                    <a:gd name="T17" fmla="*/ 8641 w 8641"/>
                    <a:gd name="T18" fmla="*/ 13810 h 1381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641" h="13810" extrusionOk="0">
                      <a:moveTo>
                        <a:pt x="4337" y="0"/>
                      </a:moveTo>
                      <a:cubicBezTo>
                        <a:pt x="1936" y="0"/>
                        <a:pt x="1" y="2702"/>
                        <a:pt x="1" y="5971"/>
                      </a:cubicBezTo>
                      <a:cubicBezTo>
                        <a:pt x="1" y="9207"/>
                        <a:pt x="1869" y="13810"/>
                        <a:pt x="4304" y="13810"/>
                      </a:cubicBezTo>
                      <a:cubicBezTo>
                        <a:pt x="6706" y="13810"/>
                        <a:pt x="8640" y="9240"/>
                        <a:pt x="8640" y="5971"/>
                      </a:cubicBezTo>
                      <a:cubicBezTo>
                        <a:pt x="8640" y="2635"/>
                        <a:pt x="6739" y="0"/>
                        <a:pt x="433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  <p:sp>
              <p:nvSpPr>
                <p:cNvPr id="10341" name="Google Shape;175;p23">
                  <a:extLst>
                    <a:ext uri="{FF2B5EF4-FFF2-40B4-BE49-F238E27FC236}">
                      <a16:creationId xmlns:a16="http://schemas.microsoft.com/office/drawing/2014/main" id="{83D257FF-D38A-4D70-B004-C4831A222F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70599" y="2420369"/>
                  <a:ext cx="274088" cy="295229"/>
                </a:xfrm>
                <a:custGeom>
                  <a:avLst/>
                  <a:gdLst>
                    <a:gd name="T0" fmla="*/ 2147483647 w 12077"/>
                    <a:gd name="T1" fmla="*/ 0 h 13010"/>
                    <a:gd name="T2" fmla="*/ 1601835751 w 12077"/>
                    <a:gd name="T3" fmla="*/ 2147483647 h 13010"/>
                    <a:gd name="T4" fmla="*/ 637493849 w 12077"/>
                    <a:gd name="T5" fmla="*/ 53028309 h 13010"/>
                    <a:gd name="T6" fmla="*/ 177211577 w 12077"/>
                    <a:gd name="T7" fmla="*/ 336236820 h 13010"/>
                    <a:gd name="T8" fmla="*/ 268868 w 12077"/>
                    <a:gd name="T9" fmla="*/ 1689410479 h 13010"/>
                    <a:gd name="T10" fmla="*/ 566667554 w 12077"/>
                    <a:gd name="T11" fmla="*/ 1786727368 h 13010"/>
                    <a:gd name="T12" fmla="*/ 256804554 w 12077"/>
                    <a:gd name="T13" fmla="*/ 2147483647 h 13010"/>
                    <a:gd name="T14" fmla="*/ 1070984409 w 12077"/>
                    <a:gd name="T15" fmla="*/ 2147483647 h 13010"/>
                    <a:gd name="T16" fmla="*/ 2147483647 w 12077"/>
                    <a:gd name="T17" fmla="*/ 2147483647 h 13010"/>
                    <a:gd name="T18" fmla="*/ 2147483647 w 12077"/>
                    <a:gd name="T19" fmla="*/ 2147483647 h 13010"/>
                    <a:gd name="T20" fmla="*/ 2147483647 w 12077"/>
                    <a:gd name="T21" fmla="*/ 1884044258 h 13010"/>
                    <a:gd name="T22" fmla="*/ 2147483647 w 12077"/>
                    <a:gd name="T23" fmla="*/ 1831002719 h 13010"/>
                    <a:gd name="T24" fmla="*/ 2147483647 w 12077"/>
                    <a:gd name="T25" fmla="*/ 336236820 h 13010"/>
                    <a:gd name="T26" fmla="*/ 2147483647 w 12077"/>
                    <a:gd name="T27" fmla="*/ 0 h 13010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12077"/>
                    <a:gd name="T43" fmla="*/ 0 h 13010"/>
                    <a:gd name="T44" fmla="*/ 12077 w 12077"/>
                    <a:gd name="T45" fmla="*/ 13010 h 13010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12077" h="13010" extrusionOk="0">
                      <a:moveTo>
                        <a:pt x="9674" y="0"/>
                      </a:moveTo>
                      <a:lnTo>
                        <a:pt x="6038" y="12909"/>
                      </a:lnTo>
                      <a:lnTo>
                        <a:pt x="2403" y="200"/>
                      </a:lnTo>
                      <a:lnTo>
                        <a:pt x="668" y="1268"/>
                      </a:lnTo>
                      <a:lnTo>
                        <a:pt x="1" y="6371"/>
                      </a:lnTo>
                      <a:lnTo>
                        <a:pt x="2136" y="6738"/>
                      </a:lnTo>
                      <a:lnTo>
                        <a:pt x="968" y="8506"/>
                      </a:lnTo>
                      <a:lnTo>
                        <a:pt x="4037" y="13009"/>
                      </a:lnTo>
                      <a:lnTo>
                        <a:pt x="8373" y="13009"/>
                      </a:lnTo>
                      <a:lnTo>
                        <a:pt x="11642" y="9674"/>
                      </a:lnTo>
                      <a:lnTo>
                        <a:pt x="9541" y="7105"/>
                      </a:lnTo>
                      <a:lnTo>
                        <a:pt x="12076" y="6905"/>
                      </a:lnTo>
                      <a:lnTo>
                        <a:pt x="11809" y="1268"/>
                      </a:lnTo>
                      <a:lnTo>
                        <a:pt x="967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  <p:sp>
              <p:nvSpPr>
                <p:cNvPr id="10342" name="Google Shape;176;p23">
                  <a:extLst>
                    <a:ext uri="{FF2B5EF4-FFF2-40B4-BE49-F238E27FC236}">
                      <a16:creationId xmlns:a16="http://schemas.microsoft.com/office/drawing/2014/main" id="{518CEC6E-6FEE-483E-8576-3A0BDFD8F8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94837" y="2033167"/>
                  <a:ext cx="229401" cy="217666"/>
                </a:xfrm>
                <a:custGeom>
                  <a:avLst/>
                  <a:gdLst>
                    <a:gd name="T0" fmla="*/ 1327511755 w 10108"/>
                    <a:gd name="T1" fmla="*/ 268792 h 9592"/>
                    <a:gd name="T2" fmla="*/ 575150661 w 10108"/>
                    <a:gd name="T3" fmla="*/ 128609647 h 9592"/>
                    <a:gd name="T4" fmla="*/ 79581305 w 10108"/>
                    <a:gd name="T5" fmla="*/ 1428740525 h 9592"/>
                    <a:gd name="T6" fmla="*/ 203476430 w 10108"/>
                    <a:gd name="T7" fmla="*/ 2147483647 h 9592"/>
                    <a:gd name="T8" fmla="*/ 282005436 w 10108"/>
                    <a:gd name="T9" fmla="*/ 2147483647 h 9592"/>
                    <a:gd name="T10" fmla="*/ 407221931 w 10108"/>
                    <a:gd name="T11" fmla="*/ 2147483647 h 9592"/>
                    <a:gd name="T12" fmla="*/ 407221931 w 10108"/>
                    <a:gd name="T13" fmla="*/ 1826757621 h 9592"/>
                    <a:gd name="T14" fmla="*/ 539860866 w 10108"/>
                    <a:gd name="T15" fmla="*/ 1649887276 h 9592"/>
                    <a:gd name="T16" fmla="*/ 469035082 w 10108"/>
                    <a:gd name="T17" fmla="*/ 1181068306 h 9592"/>
                    <a:gd name="T18" fmla="*/ 550205785 w 10108"/>
                    <a:gd name="T19" fmla="*/ 1139970658 h 9592"/>
                    <a:gd name="T20" fmla="*/ 1398337539 w 10108"/>
                    <a:gd name="T21" fmla="*/ 1340176822 h 9592"/>
                    <a:gd name="T22" fmla="*/ 2147483647 w 10108"/>
                    <a:gd name="T23" fmla="*/ 1163306477 h 9592"/>
                    <a:gd name="T24" fmla="*/ 2147483647 w 10108"/>
                    <a:gd name="T25" fmla="*/ 1163306477 h 9592"/>
                    <a:gd name="T26" fmla="*/ 2147483647 w 10108"/>
                    <a:gd name="T27" fmla="*/ 1676412381 h 9592"/>
                    <a:gd name="T28" fmla="*/ 2147483647 w 10108"/>
                    <a:gd name="T29" fmla="*/ 1968361369 h 9592"/>
                    <a:gd name="T30" fmla="*/ 2147483647 w 10108"/>
                    <a:gd name="T31" fmla="*/ 2147483647 h 9592"/>
                    <a:gd name="T32" fmla="*/ 2147483647 w 10108"/>
                    <a:gd name="T33" fmla="*/ 2147483647 h 9592"/>
                    <a:gd name="T34" fmla="*/ 2147483647 w 10108"/>
                    <a:gd name="T35" fmla="*/ 2147483647 h 9592"/>
                    <a:gd name="T36" fmla="*/ 2147483647 w 10108"/>
                    <a:gd name="T37" fmla="*/ 1755955747 h 9592"/>
                    <a:gd name="T38" fmla="*/ 2147483647 w 10108"/>
                    <a:gd name="T39" fmla="*/ 1755955747 h 9592"/>
                    <a:gd name="T40" fmla="*/ 2147483647 w 10108"/>
                    <a:gd name="T41" fmla="*/ 1756493104 h 9592"/>
                    <a:gd name="T42" fmla="*/ 2147483647 w 10108"/>
                    <a:gd name="T43" fmla="*/ 1428740525 h 9592"/>
                    <a:gd name="T44" fmla="*/ 2106138936 w 10108"/>
                    <a:gd name="T45" fmla="*/ 110836199 h 9592"/>
                    <a:gd name="T46" fmla="*/ 1327511755 w 10108"/>
                    <a:gd name="T47" fmla="*/ 268792 h 9592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10108"/>
                    <a:gd name="T73" fmla="*/ 0 h 9592"/>
                    <a:gd name="T74" fmla="*/ 10108 w 10108"/>
                    <a:gd name="T75" fmla="*/ 9592 h 9592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10108" h="9592" extrusionOk="0">
                      <a:moveTo>
                        <a:pt x="5004" y="1"/>
                      </a:moveTo>
                      <a:cubicBezTo>
                        <a:pt x="3895" y="1"/>
                        <a:pt x="2802" y="151"/>
                        <a:pt x="2168" y="485"/>
                      </a:cubicBezTo>
                      <a:cubicBezTo>
                        <a:pt x="934" y="1152"/>
                        <a:pt x="0" y="4287"/>
                        <a:pt x="300" y="5388"/>
                      </a:cubicBezTo>
                      <a:cubicBezTo>
                        <a:pt x="601" y="6422"/>
                        <a:pt x="734" y="7456"/>
                        <a:pt x="767" y="8557"/>
                      </a:cubicBezTo>
                      <a:cubicBezTo>
                        <a:pt x="767" y="8557"/>
                        <a:pt x="904" y="8571"/>
                        <a:pt x="1063" y="8571"/>
                      </a:cubicBezTo>
                      <a:cubicBezTo>
                        <a:pt x="1329" y="8571"/>
                        <a:pt x="1660" y="8532"/>
                        <a:pt x="1535" y="8323"/>
                      </a:cubicBezTo>
                      <a:cubicBezTo>
                        <a:pt x="1368" y="7990"/>
                        <a:pt x="1535" y="6889"/>
                        <a:pt x="1535" y="6889"/>
                      </a:cubicBezTo>
                      <a:cubicBezTo>
                        <a:pt x="1768" y="6722"/>
                        <a:pt x="1935" y="6455"/>
                        <a:pt x="2035" y="6222"/>
                      </a:cubicBezTo>
                      <a:cubicBezTo>
                        <a:pt x="2269" y="5722"/>
                        <a:pt x="1768" y="5054"/>
                        <a:pt x="1768" y="4454"/>
                      </a:cubicBezTo>
                      <a:cubicBezTo>
                        <a:pt x="1768" y="4343"/>
                        <a:pt x="1884" y="4299"/>
                        <a:pt x="2074" y="4299"/>
                      </a:cubicBezTo>
                      <a:cubicBezTo>
                        <a:pt x="2856" y="4299"/>
                        <a:pt x="4895" y="5054"/>
                        <a:pt x="5271" y="5054"/>
                      </a:cubicBezTo>
                      <a:cubicBezTo>
                        <a:pt x="5704" y="5054"/>
                        <a:pt x="8473" y="4387"/>
                        <a:pt x="8473" y="4387"/>
                      </a:cubicBezTo>
                      <a:cubicBezTo>
                        <a:pt x="8473" y="4387"/>
                        <a:pt x="7973" y="6122"/>
                        <a:pt x="8273" y="6322"/>
                      </a:cubicBezTo>
                      <a:cubicBezTo>
                        <a:pt x="8540" y="6556"/>
                        <a:pt x="8773" y="7423"/>
                        <a:pt x="8773" y="7423"/>
                      </a:cubicBezTo>
                      <a:cubicBezTo>
                        <a:pt x="8773" y="7423"/>
                        <a:pt x="8473" y="8991"/>
                        <a:pt x="8540" y="9257"/>
                      </a:cubicBezTo>
                      <a:cubicBezTo>
                        <a:pt x="8608" y="9417"/>
                        <a:pt x="8893" y="9591"/>
                        <a:pt x="9110" y="9591"/>
                      </a:cubicBezTo>
                      <a:cubicBezTo>
                        <a:pt x="9211" y="9591"/>
                        <a:pt x="9298" y="9553"/>
                        <a:pt x="9340" y="9458"/>
                      </a:cubicBezTo>
                      <a:cubicBezTo>
                        <a:pt x="9474" y="9157"/>
                        <a:pt x="9440" y="6622"/>
                        <a:pt x="9440" y="6622"/>
                      </a:cubicBezTo>
                      <a:cubicBezTo>
                        <a:pt x="9440" y="6622"/>
                        <a:pt x="9452" y="6624"/>
                        <a:pt x="9471" y="6624"/>
                      </a:cubicBezTo>
                      <a:cubicBezTo>
                        <a:pt x="9603" y="6624"/>
                        <a:pt x="10107" y="6548"/>
                        <a:pt x="10107" y="5388"/>
                      </a:cubicBezTo>
                      <a:cubicBezTo>
                        <a:pt x="10107" y="4054"/>
                        <a:pt x="9307" y="952"/>
                        <a:pt x="7939" y="418"/>
                      </a:cubicBezTo>
                      <a:cubicBezTo>
                        <a:pt x="7239" y="151"/>
                        <a:pt x="6113" y="1"/>
                        <a:pt x="5004" y="1"/>
                      </a:cubicBezTo>
                      <a:close/>
                    </a:path>
                  </a:pathLst>
                </a:custGeom>
                <a:solidFill>
                  <a:srgbClr val="313445"/>
                </a:solidFill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</p:grpSp>
          <p:sp>
            <p:nvSpPr>
              <p:cNvPr id="10289" name="Google Shape;177;p23">
                <a:extLst>
                  <a:ext uri="{FF2B5EF4-FFF2-40B4-BE49-F238E27FC236}">
                    <a16:creationId xmlns:a16="http://schemas.microsoft.com/office/drawing/2014/main" id="{15120433-7078-4B8E-A8AE-7993EA857D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3134" y="1694436"/>
                <a:ext cx="329327" cy="177909"/>
              </a:xfrm>
              <a:custGeom>
                <a:avLst/>
                <a:gdLst>
                  <a:gd name="T0" fmla="*/ 442500078 w 14511"/>
                  <a:gd name="T1" fmla="*/ 0 h 7840"/>
                  <a:gd name="T2" fmla="*/ 442500078 w 14511"/>
                  <a:gd name="T3" fmla="*/ 1008442786 h 7840"/>
                  <a:gd name="T4" fmla="*/ 132907772 w 14511"/>
                  <a:gd name="T5" fmla="*/ 1910828597 h 7840"/>
                  <a:gd name="T6" fmla="*/ 0 w 14511"/>
                  <a:gd name="T7" fmla="*/ 2078678798 h 7840"/>
                  <a:gd name="T8" fmla="*/ 2147483647 w 14511"/>
                  <a:gd name="T9" fmla="*/ 2078678798 h 7840"/>
                  <a:gd name="T10" fmla="*/ 2147483647 w 14511"/>
                  <a:gd name="T11" fmla="*/ 1910828597 h 7840"/>
                  <a:gd name="T12" fmla="*/ 2147483647 w 14511"/>
                  <a:gd name="T13" fmla="*/ 1008442786 h 7840"/>
                  <a:gd name="T14" fmla="*/ 2147483647 w 14511"/>
                  <a:gd name="T15" fmla="*/ 0 h 784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511"/>
                  <a:gd name="T25" fmla="*/ 0 h 7840"/>
                  <a:gd name="T26" fmla="*/ 14511 w 14511"/>
                  <a:gd name="T27" fmla="*/ 7840 h 784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511" h="7840" extrusionOk="0">
                    <a:moveTo>
                      <a:pt x="1668" y="0"/>
                    </a:moveTo>
                    <a:lnTo>
                      <a:pt x="1668" y="3803"/>
                    </a:lnTo>
                    <a:cubicBezTo>
                      <a:pt x="1668" y="5037"/>
                      <a:pt x="1234" y="6205"/>
                      <a:pt x="501" y="7206"/>
                    </a:cubicBezTo>
                    <a:lnTo>
                      <a:pt x="0" y="7839"/>
                    </a:lnTo>
                    <a:lnTo>
                      <a:pt x="14511" y="7839"/>
                    </a:lnTo>
                    <a:lnTo>
                      <a:pt x="14010" y="7206"/>
                    </a:lnTo>
                    <a:cubicBezTo>
                      <a:pt x="13243" y="6205"/>
                      <a:pt x="12843" y="5037"/>
                      <a:pt x="12843" y="3803"/>
                    </a:cubicBezTo>
                    <a:lnTo>
                      <a:pt x="12843" y="0"/>
                    </a:lnTo>
                    <a:lnTo>
                      <a:pt x="1668" y="0"/>
                    </a:lnTo>
                    <a:close/>
                  </a:path>
                </a:pathLst>
              </a:custGeom>
              <a:solidFill>
                <a:srgbClr val="FFFFFF"/>
              </a:solidFill>
              <a:ln w="10850" cap="rnd" cmpd="sng">
                <a:solidFill>
                  <a:srgbClr val="31344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lIns="121900" tIns="121900" rIns="121900" bIns="121900" anchor="ctr"/>
              <a:lstStyle/>
              <a:p>
                <a:endParaRPr lang="en-ID" sz="2400"/>
              </a:p>
            </p:txBody>
          </p:sp>
          <p:sp>
            <p:nvSpPr>
              <p:cNvPr id="10290" name="Google Shape;178;p23">
                <a:extLst>
                  <a:ext uri="{FF2B5EF4-FFF2-40B4-BE49-F238E27FC236}">
                    <a16:creationId xmlns:a16="http://schemas.microsoft.com/office/drawing/2014/main" id="{6AE0D7E7-FB57-40E3-9A18-37DF5437E5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85080" y="1694436"/>
                <a:ext cx="284663" cy="146866"/>
              </a:xfrm>
              <a:custGeom>
                <a:avLst/>
                <a:gdLst>
                  <a:gd name="T0" fmla="*/ 185965017 w 12543"/>
                  <a:gd name="T1" fmla="*/ 0 h 6472"/>
                  <a:gd name="T2" fmla="*/ 185965017 w 12543"/>
                  <a:gd name="T3" fmla="*/ 1008460803 h 6472"/>
                  <a:gd name="T4" fmla="*/ 268867 w 12543"/>
                  <a:gd name="T5" fmla="*/ 1716205484 h 6472"/>
                  <a:gd name="T6" fmla="*/ 2147483647 w 12543"/>
                  <a:gd name="T7" fmla="*/ 1716205484 h 6472"/>
                  <a:gd name="T8" fmla="*/ 2147483647 w 12543"/>
                  <a:gd name="T9" fmla="*/ 1008460803 h 6472"/>
                  <a:gd name="T10" fmla="*/ 2147483647 w 12543"/>
                  <a:gd name="T11" fmla="*/ 0 h 64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543"/>
                  <a:gd name="T19" fmla="*/ 0 h 6472"/>
                  <a:gd name="T20" fmla="*/ 12543 w 12543"/>
                  <a:gd name="T21" fmla="*/ 6472 h 647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543" h="6472" extrusionOk="0">
                    <a:moveTo>
                      <a:pt x="701" y="0"/>
                    </a:moveTo>
                    <a:lnTo>
                      <a:pt x="701" y="3803"/>
                    </a:lnTo>
                    <a:cubicBezTo>
                      <a:pt x="701" y="4704"/>
                      <a:pt x="434" y="5638"/>
                      <a:pt x="1" y="6472"/>
                    </a:cubicBezTo>
                    <a:lnTo>
                      <a:pt x="12543" y="6472"/>
                    </a:lnTo>
                    <a:cubicBezTo>
                      <a:pt x="12076" y="5671"/>
                      <a:pt x="11842" y="4737"/>
                      <a:pt x="11876" y="3803"/>
                    </a:cubicBezTo>
                    <a:lnTo>
                      <a:pt x="11876" y="0"/>
                    </a:lnTo>
                    <a:lnTo>
                      <a:pt x="701" y="0"/>
                    </a:lnTo>
                    <a:close/>
                  </a:path>
                </a:pathLst>
              </a:custGeom>
              <a:solidFill>
                <a:srgbClr val="B04C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ID" sz="2400"/>
              </a:p>
            </p:txBody>
          </p:sp>
          <p:sp>
            <p:nvSpPr>
              <p:cNvPr id="10291" name="Google Shape;179;p23">
                <a:extLst>
                  <a:ext uri="{FF2B5EF4-FFF2-40B4-BE49-F238E27FC236}">
                    <a16:creationId xmlns:a16="http://schemas.microsoft.com/office/drawing/2014/main" id="{C7C9C7AF-1FA2-42D5-9995-043C7802D2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0990" y="1707302"/>
                <a:ext cx="253617" cy="36353"/>
              </a:xfrm>
              <a:custGeom>
                <a:avLst/>
                <a:gdLst>
                  <a:gd name="T0" fmla="*/ 0 w 11175"/>
                  <a:gd name="T1" fmla="*/ 268790 h 1602"/>
                  <a:gd name="T2" fmla="*/ 0 w 11175"/>
                  <a:gd name="T3" fmla="*/ 424789350 h 1602"/>
                  <a:gd name="T4" fmla="*/ 2147483647 w 11175"/>
                  <a:gd name="T5" fmla="*/ 424789350 h 1602"/>
                  <a:gd name="T6" fmla="*/ 2147483647 w 11175"/>
                  <a:gd name="T7" fmla="*/ 268790 h 160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175"/>
                  <a:gd name="T13" fmla="*/ 0 h 1602"/>
                  <a:gd name="T14" fmla="*/ 11175 w 11175"/>
                  <a:gd name="T15" fmla="*/ 1602 h 160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175" h="1602" extrusionOk="0">
                    <a:moveTo>
                      <a:pt x="0" y="1"/>
                    </a:moveTo>
                    <a:lnTo>
                      <a:pt x="0" y="1602"/>
                    </a:lnTo>
                    <a:lnTo>
                      <a:pt x="11175" y="1602"/>
                    </a:lnTo>
                    <a:lnTo>
                      <a:pt x="11175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13445"/>
              </a:solidFill>
              <a:ln w="11675" cap="rnd" cmpd="sng">
                <a:solidFill>
                  <a:srgbClr val="31344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lIns="121900" tIns="121900" rIns="121900" bIns="121900" anchor="ctr"/>
              <a:lstStyle/>
              <a:p>
                <a:endParaRPr lang="en-ID" sz="2400"/>
              </a:p>
            </p:txBody>
          </p:sp>
          <p:sp>
            <p:nvSpPr>
              <p:cNvPr id="10292" name="Google Shape;180;p23">
                <a:extLst>
                  <a:ext uri="{FF2B5EF4-FFF2-40B4-BE49-F238E27FC236}">
                    <a16:creationId xmlns:a16="http://schemas.microsoft.com/office/drawing/2014/main" id="{573077FB-6A14-492D-992C-90D658C38B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7149" y="957156"/>
                <a:ext cx="1019777" cy="764556"/>
              </a:xfrm>
              <a:custGeom>
                <a:avLst/>
                <a:gdLst>
                  <a:gd name="T0" fmla="*/ 1035687830 w 44934"/>
                  <a:gd name="T1" fmla="*/ 268793 h 33692"/>
                  <a:gd name="T2" fmla="*/ 268868 w 44934"/>
                  <a:gd name="T3" fmla="*/ 1026220481 h 33692"/>
                  <a:gd name="T4" fmla="*/ 268868 w 44934"/>
                  <a:gd name="T5" fmla="*/ 2147483647 h 33692"/>
                  <a:gd name="T6" fmla="*/ 1035687830 w 44934"/>
                  <a:gd name="T7" fmla="*/ 2147483647 h 33692"/>
                  <a:gd name="T8" fmla="*/ 2147483647 w 44934"/>
                  <a:gd name="T9" fmla="*/ 2147483647 h 33692"/>
                  <a:gd name="T10" fmla="*/ 2147483647 w 44934"/>
                  <a:gd name="T11" fmla="*/ 2147483647 h 33692"/>
                  <a:gd name="T12" fmla="*/ 2147483647 w 44934"/>
                  <a:gd name="T13" fmla="*/ 1026220481 h 33692"/>
                  <a:gd name="T14" fmla="*/ 2147483647 w 44934"/>
                  <a:gd name="T15" fmla="*/ 268793 h 336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4934"/>
                  <a:gd name="T25" fmla="*/ 0 h 33692"/>
                  <a:gd name="T26" fmla="*/ 44934 w 44934"/>
                  <a:gd name="T27" fmla="*/ 33692 h 336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4934" h="33692" extrusionOk="0">
                    <a:moveTo>
                      <a:pt x="3904" y="1"/>
                    </a:moveTo>
                    <a:cubicBezTo>
                      <a:pt x="1769" y="1"/>
                      <a:pt x="34" y="1702"/>
                      <a:pt x="1" y="3870"/>
                    </a:cubicBezTo>
                    <a:lnTo>
                      <a:pt x="1" y="29822"/>
                    </a:lnTo>
                    <a:cubicBezTo>
                      <a:pt x="1" y="31957"/>
                      <a:pt x="1769" y="33691"/>
                      <a:pt x="3904" y="33691"/>
                    </a:cubicBezTo>
                    <a:lnTo>
                      <a:pt x="41030" y="33691"/>
                    </a:lnTo>
                    <a:cubicBezTo>
                      <a:pt x="43165" y="33691"/>
                      <a:pt x="44933" y="31923"/>
                      <a:pt x="44933" y="29822"/>
                    </a:cubicBezTo>
                    <a:lnTo>
                      <a:pt x="44933" y="3870"/>
                    </a:lnTo>
                    <a:cubicBezTo>
                      <a:pt x="44933" y="1769"/>
                      <a:pt x="43165" y="1"/>
                      <a:pt x="41030" y="1"/>
                    </a:cubicBezTo>
                    <a:lnTo>
                      <a:pt x="3904" y="1"/>
                    </a:lnTo>
                    <a:close/>
                  </a:path>
                </a:pathLst>
              </a:custGeom>
              <a:solidFill>
                <a:srgbClr val="313445"/>
              </a:solidFill>
              <a:ln w="11675" cap="rnd" cmpd="sng">
                <a:solidFill>
                  <a:srgbClr val="31344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lIns="121900" tIns="121900" rIns="121900" bIns="121900" anchor="ctr"/>
              <a:lstStyle/>
              <a:p>
                <a:endParaRPr lang="en-ID" sz="2400"/>
              </a:p>
            </p:txBody>
          </p:sp>
          <p:sp>
            <p:nvSpPr>
              <p:cNvPr id="10293" name="Google Shape;181;p23">
                <a:extLst>
                  <a:ext uri="{FF2B5EF4-FFF2-40B4-BE49-F238E27FC236}">
                    <a16:creationId xmlns:a16="http://schemas.microsoft.com/office/drawing/2014/main" id="{1EDD68E0-C052-4E58-A4D9-D7FEDF9B13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7921" y="1602849"/>
                <a:ext cx="1019006" cy="118863"/>
              </a:xfrm>
              <a:custGeom>
                <a:avLst/>
                <a:gdLst>
                  <a:gd name="T0" fmla="*/ 0 w 44900"/>
                  <a:gd name="T1" fmla="*/ 0 h 5238"/>
                  <a:gd name="T2" fmla="*/ 0 w 44900"/>
                  <a:gd name="T3" fmla="*/ 362749499 h 5238"/>
                  <a:gd name="T4" fmla="*/ 1026677283 w 44900"/>
                  <a:gd name="T5" fmla="*/ 1388692931 h 5238"/>
                  <a:gd name="T6" fmla="*/ 2147483647 w 44900"/>
                  <a:gd name="T7" fmla="*/ 1388692931 h 5238"/>
                  <a:gd name="T8" fmla="*/ 2147483647 w 44900"/>
                  <a:gd name="T9" fmla="*/ 362749499 h 5238"/>
                  <a:gd name="T10" fmla="*/ 2147483647 w 44900"/>
                  <a:gd name="T11" fmla="*/ 0 h 523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4900"/>
                  <a:gd name="T19" fmla="*/ 0 h 5238"/>
                  <a:gd name="T20" fmla="*/ 44900 w 44900"/>
                  <a:gd name="T21" fmla="*/ 5238 h 523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4900" h="5238" extrusionOk="0">
                    <a:moveTo>
                      <a:pt x="0" y="0"/>
                    </a:moveTo>
                    <a:lnTo>
                      <a:pt x="0" y="1368"/>
                    </a:lnTo>
                    <a:cubicBezTo>
                      <a:pt x="0" y="3503"/>
                      <a:pt x="1735" y="5237"/>
                      <a:pt x="3870" y="5237"/>
                    </a:cubicBezTo>
                    <a:lnTo>
                      <a:pt x="41030" y="5237"/>
                    </a:lnTo>
                    <a:cubicBezTo>
                      <a:pt x="43131" y="5237"/>
                      <a:pt x="44899" y="3503"/>
                      <a:pt x="44899" y="1368"/>
                    </a:cubicBezTo>
                    <a:lnTo>
                      <a:pt x="4489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0850" cap="rnd" cmpd="sng">
                <a:solidFill>
                  <a:srgbClr val="31344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lIns="121900" tIns="121900" rIns="121900" bIns="121900" anchor="ctr"/>
              <a:lstStyle/>
              <a:p>
                <a:endParaRPr lang="en-ID" sz="2400"/>
              </a:p>
            </p:txBody>
          </p:sp>
          <p:sp>
            <p:nvSpPr>
              <p:cNvPr id="10294" name="Google Shape;182;p23">
                <a:extLst>
                  <a:ext uri="{FF2B5EF4-FFF2-40B4-BE49-F238E27FC236}">
                    <a16:creationId xmlns:a16="http://schemas.microsoft.com/office/drawing/2014/main" id="{4837E876-C816-42B4-A608-B2ADDA1DFC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9393" y="1004084"/>
                <a:ext cx="916810" cy="540490"/>
              </a:xfrm>
              <a:custGeom>
                <a:avLst/>
                <a:gdLst>
                  <a:gd name="T0" fmla="*/ 268868 w 40397"/>
                  <a:gd name="T1" fmla="*/ 268793 h 23818"/>
                  <a:gd name="T2" fmla="*/ 268868 w 40397"/>
                  <a:gd name="T3" fmla="*/ 2147483647 h 23818"/>
                  <a:gd name="T4" fmla="*/ 2147483647 w 40397"/>
                  <a:gd name="T5" fmla="*/ 2147483647 h 23818"/>
                  <a:gd name="T6" fmla="*/ 2147483647 w 40397"/>
                  <a:gd name="T7" fmla="*/ 268793 h 2381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0397"/>
                  <a:gd name="T13" fmla="*/ 0 h 23818"/>
                  <a:gd name="T14" fmla="*/ 40397 w 40397"/>
                  <a:gd name="T15" fmla="*/ 23818 h 2381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0397" h="23818" extrusionOk="0">
                    <a:moveTo>
                      <a:pt x="1" y="1"/>
                    </a:moveTo>
                    <a:lnTo>
                      <a:pt x="1" y="23818"/>
                    </a:lnTo>
                    <a:lnTo>
                      <a:pt x="40396" y="23818"/>
                    </a:lnTo>
                    <a:lnTo>
                      <a:pt x="40396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C000"/>
              </a:solidFill>
              <a:ln w="11675" cap="rnd" cmpd="sng">
                <a:solidFill>
                  <a:srgbClr val="31344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lIns="121900" tIns="121900" rIns="121900" bIns="121900" anchor="ctr"/>
              <a:lstStyle/>
              <a:p>
                <a:endParaRPr lang="en-ID" sz="2400"/>
              </a:p>
            </p:txBody>
          </p:sp>
          <p:sp>
            <p:nvSpPr>
              <p:cNvPr id="10295" name="Google Shape;183;p23">
                <a:extLst>
                  <a:ext uri="{FF2B5EF4-FFF2-40B4-BE49-F238E27FC236}">
                    <a16:creationId xmlns:a16="http://schemas.microsoft.com/office/drawing/2014/main" id="{A90A18B5-5A77-40DA-9520-2C8C4EE458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6975" y="1642742"/>
                <a:ext cx="40896" cy="38305"/>
              </a:xfrm>
              <a:custGeom>
                <a:avLst/>
                <a:gdLst>
                  <a:gd name="T0" fmla="*/ 242196577 w 1802"/>
                  <a:gd name="T1" fmla="*/ 268816 h 1688"/>
                  <a:gd name="T2" fmla="*/ 26522150 w 1802"/>
                  <a:gd name="T3" fmla="*/ 188534387 h 1688"/>
                  <a:gd name="T4" fmla="*/ 203470753 w 1802"/>
                  <a:gd name="T5" fmla="*/ 444961825 h 1688"/>
                  <a:gd name="T6" fmla="*/ 237953561 w 1802"/>
                  <a:gd name="T7" fmla="*/ 447346175 h 1688"/>
                  <a:gd name="T8" fmla="*/ 460254988 w 1802"/>
                  <a:gd name="T9" fmla="*/ 259337029 h 1688"/>
                  <a:gd name="T10" fmla="*/ 274294617 w 1802"/>
                  <a:gd name="T11" fmla="*/ 2652508 h 1688"/>
                  <a:gd name="T12" fmla="*/ 242196577 w 1802"/>
                  <a:gd name="T13" fmla="*/ 268816 h 168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802"/>
                  <a:gd name="T22" fmla="*/ 0 h 1688"/>
                  <a:gd name="T23" fmla="*/ 1802 w 1802"/>
                  <a:gd name="T24" fmla="*/ 1688 h 168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802" h="1688" extrusionOk="0">
                    <a:moveTo>
                      <a:pt x="913" y="1"/>
                    </a:moveTo>
                    <a:cubicBezTo>
                      <a:pt x="523" y="1"/>
                      <a:pt x="161" y="287"/>
                      <a:pt x="100" y="711"/>
                    </a:cubicBezTo>
                    <a:cubicBezTo>
                      <a:pt x="0" y="1178"/>
                      <a:pt x="334" y="1578"/>
                      <a:pt x="767" y="1678"/>
                    </a:cubicBezTo>
                    <a:cubicBezTo>
                      <a:pt x="811" y="1684"/>
                      <a:pt x="854" y="1687"/>
                      <a:pt x="897" y="1687"/>
                    </a:cubicBezTo>
                    <a:cubicBezTo>
                      <a:pt x="1312" y="1687"/>
                      <a:pt x="1674" y="1401"/>
                      <a:pt x="1735" y="978"/>
                    </a:cubicBezTo>
                    <a:cubicBezTo>
                      <a:pt x="1801" y="511"/>
                      <a:pt x="1501" y="77"/>
                      <a:pt x="1034" y="10"/>
                    </a:cubicBezTo>
                    <a:cubicBezTo>
                      <a:pt x="994" y="4"/>
                      <a:pt x="953" y="1"/>
                      <a:pt x="913" y="1"/>
                    </a:cubicBezTo>
                    <a:close/>
                  </a:path>
                </a:pathLst>
              </a:custGeom>
              <a:solidFill>
                <a:srgbClr val="313445"/>
              </a:solidFill>
              <a:ln w="11675" cap="rnd" cmpd="sng">
                <a:solidFill>
                  <a:srgbClr val="31344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lIns="121900" tIns="121900" rIns="121900" bIns="121900" anchor="ctr"/>
              <a:lstStyle/>
              <a:p>
                <a:endParaRPr lang="en-ID" sz="2400"/>
              </a:p>
            </p:txBody>
          </p:sp>
          <p:sp>
            <p:nvSpPr>
              <p:cNvPr id="10296" name="Google Shape;184;p23">
                <a:extLst>
                  <a:ext uri="{FF2B5EF4-FFF2-40B4-BE49-F238E27FC236}">
                    <a16:creationId xmlns:a16="http://schemas.microsoft.com/office/drawing/2014/main" id="{F006A292-03D4-44E2-B38D-8C36E72791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3134" y="1872322"/>
                <a:ext cx="329327" cy="15159"/>
              </a:xfrm>
              <a:custGeom>
                <a:avLst/>
                <a:gdLst>
                  <a:gd name="T0" fmla="*/ 0 w 14511"/>
                  <a:gd name="T1" fmla="*/ 0 h 668"/>
                  <a:gd name="T2" fmla="*/ 0 w 14511"/>
                  <a:gd name="T3" fmla="*/ 177154772 h 668"/>
                  <a:gd name="T4" fmla="*/ 2147483647 w 14511"/>
                  <a:gd name="T5" fmla="*/ 177154772 h 668"/>
                  <a:gd name="T6" fmla="*/ 2147483647 w 14511"/>
                  <a:gd name="T7" fmla="*/ 0 h 6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511"/>
                  <a:gd name="T13" fmla="*/ 0 h 668"/>
                  <a:gd name="T14" fmla="*/ 14511 w 14511"/>
                  <a:gd name="T15" fmla="*/ 668 h 6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511" h="668" extrusionOk="0">
                    <a:moveTo>
                      <a:pt x="0" y="0"/>
                    </a:moveTo>
                    <a:lnTo>
                      <a:pt x="0" y="668"/>
                    </a:lnTo>
                    <a:lnTo>
                      <a:pt x="14511" y="668"/>
                    </a:lnTo>
                    <a:lnTo>
                      <a:pt x="145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0850" cap="rnd" cmpd="sng">
                <a:solidFill>
                  <a:srgbClr val="31344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lIns="121900" tIns="121900" rIns="121900" bIns="121900" anchor="ctr"/>
              <a:lstStyle/>
              <a:p>
                <a:endParaRPr lang="en-ID" sz="2400"/>
              </a:p>
            </p:txBody>
          </p:sp>
          <p:grpSp>
            <p:nvGrpSpPr>
              <p:cNvPr id="10297" name="Google Shape;185;p23">
                <a:extLst>
                  <a:ext uri="{FF2B5EF4-FFF2-40B4-BE49-F238E27FC236}">
                    <a16:creationId xmlns:a16="http://schemas.microsoft.com/office/drawing/2014/main" id="{9D001C1C-930D-4DC6-BBCA-984D102E34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07174" y="873466"/>
                <a:ext cx="640476" cy="668839"/>
                <a:chOff x="6407174" y="873466"/>
                <a:chExt cx="640476" cy="668839"/>
              </a:xfrm>
            </p:grpSpPr>
            <p:sp>
              <p:nvSpPr>
                <p:cNvPr id="10318" name="Google Shape;186;p23">
                  <a:extLst>
                    <a:ext uri="{FF2B5EF4-FFF2-40B4-BE49-F238E27FC236}">
                      <a16:creationId xmlns:a16="http://schemas.microsoft.com/office/drawing/2014/main" id="{12E38E5B-6E2C-42A5-B936-493C1FDF0C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07174" y="1328065"/>
                  <a:ext cx="640476" cy="214240"/>
                </a:xfrm>
                <a:custGeom>
                  <a:avLst/>
                  <a:gdLst>
                    <a:gd name="T0" fmla="*/ 991387308 w 28221"/>
                    <a:gd name="T1" fmla="*/ 268793 h 9441"/>
                    <a:gd name="T2" fmla="*/ 268868 w 28221"/>
                    <a:gd name="T3" fmla="*/ 2147483647 h 9441"/>
                    <a:gd name="T4" fmla="*/ 2147483647 w 28221"/>
                    <a:gd name="T5" fmla="*/ 2147483647 h 9441"/>
                    <a:gd name="T6" fmla="*/ 2147483647 w 28221"/>
                    <a:gd name="T7" fmla="*/ 268793 h 9441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21"/>
                    <a:gd name="T13" fmla="*/ 0 h 9441"/>
                    <a:gd name="T14" fmla="*/ 28221 w 28221"/>
                    <a:gd name="T15" fmla="*/ 9441 h 9441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21" h="9441" extrusionOk="0">
                      <a:moveTo>
                        <a:pt x="3737" y="1"/>
                      </a:moveTo>
                      <a:lnTo>
                        <a:pt x="1" y="9441"/>
                      </a:lnTo>
                      <a:lnTo>
                        <a:pt x="28221" y="9441"/>
                      </a:lnTo>
                      <a:lnTo>
                        <a:pt x="23784" y="1"/>
                      </a:lnTo>
                      <a:lnTo>
                        <a:pt x="373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  <p:sp>
              <p:nvSpPr>
                <p:cNvPr id="10319" name="Google Shape;187;p23">
                  <a:extLst>
                    <a:ext uri="{FF2B5EF4-FFF2-40B4-BE49-F238E27FC236}">
                      <a16:creationId xmlns:a16="http://schemas.microsoft.com/office/drawing/2014/main" id="{12E79BB7-B84C-4129-8CE5-08E9E76E4A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51015" y="927679"/>
                  <a:ext cx="339177" cy="566949"/>
                </a:xfrm>
                <a:custGeom>
                  <a:avLst/>
                  <a:gdLst>
                    <a:gd name="T0" fmla="*/ 1736596680 w 14945"/>
                    <a:gd name="T1" fmla="*/ 268792 h 24984"/>
                    <a:gd name="T2" fmla="*/ 770142607 w 14945"/>
                    <a:gd name="T3" fmla="*/ 636413760 h 24984"/>
                    <a:gd name="T4" fmla="*/ 185966309 w 14945"/>
                    <a:gd name="T5" fmla="*/ 1547540457 h 24984"/>
                    <a:gd name="T6" fmla="*/ 185966309 w 14945"/>
                    <a:gd name="T7" fmla="*/ 2147483647 h 24984"/>
                    <a:gd name="T8" fmla="*/ 504583585 w 14945"/>
                    <a:gd name="T9" fmla="*/ 2147483647 h 24984"/>
                    <a:gd name="T10" fmla="*/ 159443106 w 14945"/>
                    <a:gd name="T11" fmla="*/ 2147483647 h 24984"/>
                    <a:gd name="T12" fmla="*/ 2035037865 w 14945"/>
                    <a:gd name="T13" fmla="*/ 2147483647 h 24984"/>
                    <a:gd name="T14" fmla="*/ 2147483647 w 14945"/>
                    <a:gd name="T15" fmla="*/ 2147483647 h 24984"/>
                    <a:gd name="T16" fmla="*/ 2147483647 w 14945"/>
                    <a:gd name="T17" fmla="*/ 2147483647 h 24984"/>
                    <a:gd name="T18" fmla="*/ 2147483647 w 14945"/>
                    <a:gd name="T19" fmla="*/ 2147483647 h 24984"/>
                    <a:gd name="T20" fmla="*/ 2147483647 w 14945"/>
                    <a:gd name="T21" fmla="*/ 2051897258 h 24984"/>
                    <a:gd name="T22" fmla="*/ 2147483647 w 14945"/>
                    <a:gd name="T23" fmla="*/ 79285628 h 24984"/>
                    <a:gd name="T24" fmla="*/ 1736596680 w 14945"/>
                    <a:gd name="T25" fmla="*/ 268792 h 2498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4945"/>
                    <a:gd name="T40" fmla="*/ 0 h 24984"/>
                    <a:gd name="T41" fmla="*/ 14945 w 14945"/>
                    <a:gd name="T42" fmla="*/ 24984 h 24984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4945" h="24984" extrusionOk="0">
                      <a:moveTo>
                        <a:pt x="6546" y="1"/>
                      </a:moveTo>
                      <a:cubicBezTo>
                        <a:pt x="4833" y="1"/>
                        <a:pt x="3649" y="1061"/>
                        <a:pt x="2903" y="2400"/>
                      </a:cubicBezTo>
                      <a:cubicBezTo>
                        <a:pt x="1935" y="4102"/>
                        <a:pt x="868" y="5136"/>
                        <a:pt x="701" y="5836"/>
                      </a:cubicBezTo>
                      <a:cubicBezTo>
                        <a:pt x="701" y="5836"/>
                        <a:pt x="0" y="9205"/>
                        <a:pt x="701" y="10606"/>
                      </a:cubicBezTo>
                      <a:cubicBezTo>
                        <a:pt x="1401" y="11974"/>
                        <a:pt x="2436" y="13608"/>
                        <a:pt x="1902" y="14809"/>
                      </a:cubicBezTo>
                      <a:cubicBezTo>
                        <a:pt x="1368" y="16010"/>
                        <a:pt x="834" y="16277"/>
                        <a:pt x="601" y="18579"/>
                      </a:cubicBezTo>
                      <a:cubicBezTo>
                        <a:pt x="410" y="20738"/>
                        <a:pt x="3726" y="24983"/>
                        <a:pt x="7671" y="24983"/>
                      </a:cubicBezTo>
                      <a:cubicBezTo>
                        <a:pt x="7870" y="24983"/>
                        <a:pt x="8071" y="24972"/>
                        <a:pt x="8273" y="24950"/>
                      </a:cubicBezTo>
                      <a:cubicBezTo>
                        <a:pt x="12476" y="24483"/>
                        <a:pt x="14944" y="21014"/>
                        <a:pt x="14211" y="18178"/>
                      </a:cubicBezTo>
                      <a:cubicBezTo>
                        <a:pt x="13443" y="15343"/>
                        <a:pt x="12276" y="14976"/>
                        <a:pt x="12676" y="13175"/>
                      </a:cubicBezTo>
                      <a:cubicBezTo>
                        <a:pt x="13043" y="11407"/>
                        <a:pt x="13944" y="10173"/>
                        <a:pt x="13510" y="7738"/>
                      </a:cubicBezTo>
                      <a:cubicBezTo>
                        <a:pt x="13043" y="5269"/>
                        <a:pt x="10842" y="1233"/>
                        <a:pt x="8206" y="299"/>
                      </a:cubicBezTo>
                      <a:cubicBezTo>
                        <a:pt x="7605" y="93"/>
                        <a:pt x="7053" y="1"/>
                        <a:pt x="6546" y="1"/>
                      </a:cubicBezTo>
                      <a:close/>
                    </a:path>
                  </a:pathLst>
                </a:custGeom>
                <a:solidFill>
                  <a:srgbClr val="313445"/>
                </a:solidFill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  <p:sp>
              <p:nvSpPr>
                <p:cNvPr id="10320" name="Google Shape;188;p23">
                  <a:extLst>
                    <a:ext uri="{FF2B5EF4-FFF2-40B4-BE49-F238E27FC236}">
                      <a16:creationId xmlns:a16="http://schemas.microsoft.com/office/drawing/2014/main" id="{69E3FBC4-AED3-49A3-868A-753C01B677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91963" y="1203937"/>
                  <a:ext cx="455012" cy="338368"/>
                </a:xfrm>
                <a:custGeom>
                  <a:avLst/>
                  <a:gdLst>
                    <a:gd name="T0" fmla="*/ 2147483647 w 20049"/>
                    <a:gd name="T1" fmla="*/ 0 h 14911"/>
                    <a:gd name="T2" fmla="*/ 268868 w 20049"/>
                    <a:gd name="T3" fmla="*/ 1450767295 h 14911"/>
                    <a:gd name="T4" fmla="*/ 628466169 w 20049"/>
                    <a:gd name="T5" fmla="*/ 2147483647 h 14911"/>
                    <a:gd name="T6" fmla="*/ 2147483647 w 20049"/>
                    <a:gd name="T7" fmla="*/ 2147483647 h 14911"/>
                    <a:gd name="T8" fmla="*/ 2147483647 w 20049"/>
                    <a:gd name="T9" fmla="*/ 1450767295 h 14911"/>
                    <a:gd name="T10" fmla="*/ 2147483647 w 20049"/>
                    <a:gd name="T11" fmla="*/ 0 h 1491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0049"/>
                    <a:gd name="T19" fmla="*/ 0 h 14911"/>
                    <a:gd name="T20" fmla="*/ 20049 w 20049"/>
                    <a:gd name="T21" fmla="*/ 14911 h 1491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0049" h="14911" extrusionOk="0">
                      <a:moveTo>
                        <a:pt x="10008" y="0"/>
                      </a:moveTo>
                      <a:lnTo>
                        <a:pt x="1" y="5471"/>
                      </a:lnTo>
                      <a:lnTo>
                        <a:pt x="2369" y="14911"/>
                      </a:lnTo>
                      <a:lnTo>
                        <a:pt x="17013" y="14911"/>
                      </a:lnTo>
                      <a:lnTo>
                        <a:pt x="20048" y="5471"/>
                      </a:lnTo>
                      <a:lnTo>
                        <a:pt x="1000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  <p:sp>
              <p:nvSpPr>
                <p:cNvPr id="10321" name="Google Shape;189;p23">
                  <a:extLst>
                    <a:ext uri="{FF2B5EF4-FFF2-40B4-BE49-F238E27FC236}">
                      <a16:creationId xmlns:a16="http://schemas.microsoft.com/office/drawing/2014/main" id="{D7EF8767-A177-4486-B497-B98F5BE50A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06278" y="1203937"/>
                  <a:ext cx="218054" cy="267976"/>
                </a:xfrm>
                <a:custGeom>
                  <a:avLst/>
                  <a:gdLst>
                    <a:gd name="T0" fmla="*/ 1318765727 w 9608"/>
                    <a:gd name="T1" fmla="*/ 0 h 11809"/>
                    <a:gd name="T2" fmla="*/ 283328377 w 9608"/>
                    <a:gd name="T3" fmla="*/ 566151930 h 11809"/>
                    <a:gd name="T4" fmla="*/ 268868 w 9608"/>
                    <a:gd name="T5" fmla="*/ 1415233412 h 11809"/>
                    <a:gd name="T6" fmla="*/ 637237228 w 9608"/>
                    <a:gd name="T7" fmla="*/ 1583352998 h 11809"/>
                    <a:gd name="T8" fmla="*/ 70837904 w 9608"/>
                    <a:gd name="T9" fmla="*/ 2007899821 h 11809"/>
                    <a:gd name="T10" fmla="*/ 1230159947 w 9608"/>
                    <a:gd name="T11" fmla="*/ 2147483647 h 11809"/>
                    <a:gd name="T12" fmla="*/ 2147483647 w 9608"/>
                    <a:gd name="T13" fmla="*/ 2113970083 h 11809"/>
                    <a:gd name="T14" fmla="*/ 1796558703 w 9608"/>
                    <a:gd name="T15" fmla="*/ 1609868022 h 11809"/>
                    <a:gd name="T16" fmla="*/ 2147483647 w 9608"/>
                    <a:gd name="T17" fmla="*/ 1415233412 h 11809"/>
                    <a:gd name="T18" fmla="*/ 2147483647 w 9608"/>
                    <a:gd name="T19" fmla="*/ 566151930 h 11809"/>
                    <a:gd name="T20" fmla="*/ 1318765727 w 9608"/>
                    <a:gd name="T21" fmla="*/ 0 h 11809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9608"/>
                    <a:gd name="T34" fmla="*/ 0 h 11809"/>
                    <a:gd name="T35" fmla="*/ 9608 w 9608"/>
                    <a:gd name="T36" fmla="*/ 11809 h 11809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9608" h="11809" extrusionOk="0">
                      <a:moveTo>
                        <a:pt x="4971" y="0"/>
                      </a:moveTo>
                      <a:lnTo>
                        <a:pt x="1068" y="2135"/>
                      </a:lnTo>
                      <a:lnTo>
                        <a:pt x="1" y="5337"/>
                      </a:lnTo>
                      <a:lnTo>
                        <a:pt x="2402" y="5971"/>
                      </a:lnTo>
                      <a:lnTo>
                        <a:pt x="267" y="7572"/>
                      </a:lnTo>
                      <a:lnTo>
                        <a:pt x="4637" y="11808"/>
                      </a:lnTo>
                      <a:lnTo>
                        <a:pt x="8773" y="7972"/>
                      </a:lnTo>
                      <a:lnTo>
                        <a:pt x="6772" y="6071"/>
                      </a:lnTo>
                      <a:lnTo>
                        <a:pt x="9607" y="5337"/>
                      </a:lnTo>
                      <a:lnTo>
                        <a:pt x="8840" y="2135"/>
                      </a:lnTo>
                      <a:lnTo>
                        <a:pt x="497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  <p:sp>
              <p:nvSpPr>
                <p:cNvPr id="10322" name="Google Shape;190;p23">
                  <a:extLst>
                    <a:ext uri="{FF2B5EF4-FFF2-40B4-BE49-F238E27FC236}">
                      <a16:creationId xmlns:a16="http://schemas.microsoft.com/office/drawing/2014/main" id="{A0924BB0-FE38-475F-9E10-3CC3030083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57001" y="1141102"/>
                  <a:ext cx="115086" cy="271017"/>
                </a:xfrm>
                <a:custGeom>
                  <a:avLst/>
                  <a:gdLst>
                    <a:gd name="T0" fmla="*/ 1345268263 w 5071"/>
                    <a:gd name="T1" fmla="*/ 0 h 11943"/>
                    <a:gd name="T2" fmla="*/ 0 w 5071"/>
                    <a:gd name="T3" fmla="*/ 53297973 h 11943"/>
                    <a:gd name="T4" fmla="*/ 0 w 5071"/>
                    <a:gd name="T5" fmla="*/ 1167830683 h 11943"/>
                    <a:gd name="T6" fmla="*/ 681518196 w 5071"/>
                    <a:gd name="T7" fmla="*/ 2147483647 h 11943"/>
                    <a:gd name="T8" fmla="*/ 1345268263 w 5071"/>
                    <a:gd name="T9" fmla="*/ 1150068058 h 11943"/>
                    <a:gd name="T10" fmla="*/ 1345268263 w 5071"/>
                    <a:gd name="T11" fmla="*/ 0 h 1194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71"/>
                    <a:gd name="T19" fmla="*/ 0 h 11943"/>
                    <a:gd name="T20" fmla="*/ 5071 w 5071"/>
                    <a:gd name="T21" fmla="*/ 11943 h 1194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71" h="11943" extrusionOk="0">
                      <a:moveTo>
                        <a:pt x="5071" y="0"/>
                      </a:moveTo>
                      <a:lnTo>
                        <a:pt x="0" y="201"/>
                      </a:lnTo>
                      <a:lnTo>
                        <a:pt x="0" y="4404"/>
                      </a:lnTo>
                      <a:lnTo>
                        <a:pt x="2569" y="11942"/>
                      </a:lnTo>
                      <a:lnTo>
                        <a:pt x="5071" y="4337"/>
                      </a:lnTo>
                      <a:lnTo>
                        <a:pt x="507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  <p:grpSp>
              <p:nvGrpSpPr>
                <p:cNvPr id="10323" name="Google Shape;191;p23">
                  <a:extLst>
                    <a:ext uri="{FF2B5EF4-FFF2-40B4-BE49-F238E27FC236}">
                      <a16:creationId xmlns:a16="http://schemas.microsoft.com/office/drawing/2014/main" id="{4A8219CC-B262-4670-B249-004D89E71CF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550636" y="873466"/>
                  <a:ext cx="354314" cy="471369"/>
                  <a:chOff x="6368674" y="873466"/>
                  <a:chExt cx="354314" cy="471369"/>
                </a:xfrm>
              </p:grpSpPr>
              <p:sp>
                <p:nvSpPr>
                  <p:cNvPr id="10324" name="Google Shape;192;p23">
                    <a:extLst>
                      <a:ext uri="{FF2B5EF4-FFF2-40B4-BE49-F238E27FC236}">
                        <a16:creationId xmlns:a16="http://schemas.microsoft.com/office/drawing/2014/main" id="{788FDDF8-E588-48A8-A49C-2481E2BBF83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392140" y="1012594"/>
                    <a:ext cx="49997" cy="98712"/>
                  </a:xfrm>
                  <a:custGeom>
                    <a:avLst/>
                    <a:gdLst>
                      <a:gd name="T0" fmla="*/ 267941952 w 2203"/>
                      <a:gd name="T1" fmla="*/ 268792 h 4350"/>
                      <a:gd name="T2" fmla="*/ 150686806 w 2203"/>
                      <a:gd name="T3" fmla="*/ 86448005 h 4350"/>
                      <a:gd name="T4" fmla="*/ 309859708 w 2203"/>
                      <a:gd name="T5" fmla="*/ 1103635428 h 4350"/>
                      <a:gd name="T6" fmla="*/ 381223075 w 2203"/>
                      <a:gd name="T7" fmla="*/ 1153484648 h 4350"/>
                      <a:gd name="T8" fmla="*/ 548882482 w 2203"/>
                      <a:gd name="T9" fmla="*/ 1015328938 h 4350"/>
                      <a:gd name="T10" fmla="*/ 584160604 w 2203"/>
                      <a:gd name="T11" fmla="*/ 307593443 h 4350"/>
                      <a:gd name="T12" fmla="*/ 267941952 w 2203"/>
                      <a:gd name="T13" fmla="*/ 268792 h 435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2203"/>
                      <a:gd name="T22" fmla="*/ 0 h 4350"/>
                      <a:gd name="T23" fmla="*/ 2203 w 2203"/>
                      <a:gd name="T24" fmla="*/ 4350 h 4350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2203" h="4350" extrusionOk="0">
                        <a:moveTo>
                          <a:pt x="1010" y="1"/>
                        </a:moveTo>
                        <a:cubicBezTo>
                          <a:pt x="852" y="1"/>
                          <a:pt x="699" y="92"/>
                          <a:pt x="568" y="326"/>
                        </a:cubicBezTo>
                        <a:cubicBezTo>
                          <a:pt x="1" y="1360"/>
                          <a:pt x="835" y="3562"/>
                          <a:pt x="1168" y="4162"/>
                        </a:cubicBezTo>
                        <a:cubicBezTo>
                          <a:pt x="1248" y="4298"/>
                          <a:pt x="1341" y="4350"/>
                          <a:pt x="1437" y="4350"/>
                        </a:cubicBezTo>
                        <a:cubicBezTo>
                          <a:pt x="1741" y="4350"/>
                          <a:pt x="2069" y="3829"/>
                          <a:pt x="2069" y="3829"/>
                        </a:cubicBezTo>
                        <a:lnTo>
                          <a:pt x="2202" y="1160"/>
                        </a:lnTo>
                        <a:cubicBezTo>
                          <a:pt x="2202" y="1160"/>
                          <a:pt x="1572" y="1"/>
                          <a:pt x="1010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121900" tIns="121900" rIns="121900" bIns="121900" anchor="ctr"/>
                  <a:lstStyle/>
                  <a:p>
                    <a:endParaRPr lang="en-ID" sz="2400"/>
                  </a:p>
                </p:txBody>
              </p:sp>
              <p:sp>
                <p:nvSpPr>
                  <p:cNvPr id="10325" name="Google Shape;193;p23">
                    <a:extLst>
                      <a:ext uri="{FF2B5EF4-FFF2-40B4-BE49-F238E27FC236}">
                        <a16:creationId xmlns:a16="http://schemas.microsoft.com/office/drawing/2014/main" id="{6DD4FBA9-2D74-457E-B6B8-0E991D28298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392140" y="995756"/>
                    <a:ext cx="49997" cy="124173"/>
                  </a:xfrm>
                  <a:custGeom>
                    <a:avLst/>
                    <a:gdLst>
                      <a:gd name="T0" fmla="*/ 584160604 w 2203"/>
                      <a:gd name="T1" fmla="*/ 504352967 h 5472"/>
                      <a:gd name="T2" fmla="*/ 150686806 w 2203"/>
                      <a:gd name="T3" fmla="*/ 283207196 h 5472"/>
                      <a:gd name="T4" fmla="*/ 309859708 w 2203"/>
                      <a:gd name="T5" fmla="*/ 1300396921 h 5472"/>
                      <a:gd name="T6" fmla="*/ 548882482 w 2203"/>
                      <a:gd name="T7" fmla="*/ 1212090344 h 547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203"/>
                      <a:gd name="T13" fmla="*/ 0 h 5472"/>
                      <a:gd name="T14" fmla="*/ 2203 w 2203"/>
                      <a:gd name="T15" fmla="*/ 5472 h 547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203" h="5472" fill="none" extrusionOk="0">
                        <a:moveTo>
                          <a:pt x="2202" y="1902"/>
                        </a:moveTo>
                        <a:cubicBezTo>
                          <a:pt x="2202" y="1902"/>
                          <a:pt x="1168" y="1"/>
                          <a:pt x="568" y="1068"/>
                        </a:cubicBezTo>
                        <a:cubicBezTo>
                          <a:pt x="1" y="2102"/>
                          <a:pt x="835" y="4304"/>
                          <a:pt x="1168" y="4904"/>
                        </a:cubicBezTo>
                        <a:cubicBezTo>
                          <a:pt x="1502" y="5471"/>
                          <a:pt x="2069" y="4571"/>
                          <a:pt x="2069" y="4571"/>
                        </a:cubicBezTo>
                      </a:path>
                    </a:pathLst>
                  </a:custGeom>
                  <a:noFill/>
                  <a:ln w="10850" cap="rnd" cmpd="sng">
                    <a:solidFill>
                      <a:srgbClr val="31344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121900" tIns="121900" rIns="121900" bIns="121900" anchor="ctr"/>
                  <a:lstStyle/>
                  <a:p>
                    <a:endParaRPr lang="en-ID" sz="2400"/>
                  </a:p>
                </p:txBody>
              </p:sp>
              <p:sp>
                <p:nvSpPr>
                  <p:cNvPr id="10326" name="Google Shape;194;p23">
                    <a:extLst>
                      <a:ext uri="{FF2B5EF4-FFF2-40B4-BE49-F238E27FC236}">
                        <a16:creationId xmlns:a16="http://schemas.microsoft.com/office/drawing/2014/main" id="{8A08126E-68C4-4E9A-AF5A-2888534B912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613212" y="1012594"/>
                    <a:ext cx="49974" cy="98712"/>
                  </a:xfrm>
                  <a:custGeom>
                    <a:avLst/>
                    <a:gdLst>
                      <a:gd name="T0" fmla="*/ 316481616 w 2202"/>
                      <a:gd name="T1" fmla="*/ 268792 h 4350"/>
                      <a:gd name="T2" fmla="*/ 0 w 2202"/>
                      <a:gd name="T3" fmla="*/ 307593443 h 4350"/>
                      <a:gd name="T4" fmla="*/ 35277668 w 2202"/>
                      <a:gd name="T5" fmla="*/ 1015328938 h 4350"/>
                      <a:gd name="T6" fmla="*/ 202946003 w 2202"/>
                      <a:gd name="T7" fmla="*/ 1153484648 h 4350"/>
                      <a:gd name="T8" fmla="*/ 274295953 w 2202"/>
                      <a:gd name="T9" fmla="*/ 1103635428 h 4350"/>
                      <a:gd name="T10" fmla="*/ 433734729 w 2202"/>
                      <a:gd name="T11" fmla="*/ 86448005 h 4350"/>
                      <a:gd name="T12" fmla="*/ 316481616 w 2202"/>
                      <a:gd name="T13" fmla="*/ 268792 h 435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2202"/>
                      <a:gd name="T22" fmla="*/ 0 h 4350"/>
                      <a:gd name="T23" fmla="*/ 2202 w 2202"/>
                      <a:gd name="T24" fmla="*/ 4350 h 4350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2202" h="4350" extrusionOk="0">
                        <a:moveTo>
                          <a:pt x="1193" y="1"/>
                        </a:moveTo>
                        <a:cubicBezTo>
                          <a:pt x="631" y="1"/>
                          <a:pt x="0" y="1160"/>
                          <a:pt x="0" y="1160"/>
                        </a:cubicBezTo>
                        <a:lnTo>
                          <a:pt x="133" y="3829"/>
                        </a:lnTo>
                        <a:cubicBezTo>
                          <a:pt x="133" y="3829"/>
                          <a:pt x="462" y="4350"/>
                          <a:pt x="765" y="4350"/>
                        </a:cubicBezTo>
                        <a:cubicBezTo>
                          <a:pt x="861" y="4350"/>
                          <a:pt x="954" y="4298"/>
                          <a:pt x="1034" y="4162"/>
                        </a:cubicBezTo>
                        <a:cubicBezTo>
                          <a:pt x="1368" y="3562"/>
                          <a:pt x="2202" y="1360"/>
                          <a:pt x="1635" y="326"/>
                        </a:cubicBezTo>
                        <a:cubicBezTo>
                          <a:pt x="1503" y="92"/>
                          <a:pt x="1351" y="1"/>
                          <a:pt x="1193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121900" tIns="121900" rIns="121900" bIns="121900" anchor="ctr"/>
                  <a:lstStyle/>
                  <a:p>
                    <a:endParaRPr lang="en-ID" sz="2400"/>
                  </a:p>
                </p:txBody>
              </p:sp>
              <p:sp>
                <p:nvSpPr>
                  <p:cNvPr id="10327" name="Google Shape;195;p23">
                    <a:extLst>
                      <a:ext uri="{FF2B5EF4-FFF2-40B4-BE49-F238E27FC236}">
                        <a16:creationId xmlns:a16="http://schemas.microsoft.com/office/drawing/2014/main" id="{69CEE3DB-BB48-4F3E-851F-7825F33612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613212" y="995756"/>
                    <a:ext cx="49974" cy="124173"/>
                  </a:xfrm>
                  <a:custGeom>
                    <a:avLst/>
                    <a:gdLst>
                      <a:gd name="T0" fmla="*/ 0 w 2202"/>
                      <a:gd name="T1" fmla="*/ 504352967 h 5472"/>
                      <a:gd name="T2" fmla="*/ 433734729 w 2202"/>
                      <a:gd name="T3" fmla="*/ 283207196 h 5472"/>
                      <a:gd name="T4" fmla="*/ 274295953 w 2202"/>
                      <a:gd name="T5" fmla="*/ 1300396921 h 5472"/>
                      <a:gd name="T6" fmla="*/ 35277668 w 2202"/>
                      <a:gd name="T7" fmla="*/ 1212090344 h 547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202"/>
                      <a:gd name="T13" fmla="*/ 0 h 5472"/>
                      <a:gd name="T14" fmla="*/ 2202 w 2202"/>
                      <a:gd name="T15" fmla="*/ 5472 h 547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202" h="5472" fill="none" extrusionOk="0">
                        <a:moveTo>
                          <a:pt x="0" y="1902"/>
                        </a:moveTo>
                        <a:cubicBezTo>
                          <a:pt x="0" y="1902"/>
                          <a:pt x="1034" y="1"/>
                          <a:pt x="1635" y="1068"/>
                        </a:cubicBezTo>
                        <a:cubicBezTo>
                          <a:pt x="2202" y="2102"/>
                          <a:pt x="1368" y="4304"/>
                          <a:pt x="1034" y="4904"/>
                        </a:cubicBezTo>
                        <a:cubicBezTo>
                          <a:pt x="701" y="5471"/>
                          <a:pt x="133" y="4571"/>
                          <a:pt x="133" y="4571"/>
                        </a:cubicBezTo>
                      </a:path>
                    </a:pathLst>
                  </a:custGeom>
                  <a:noFill/>
                  <a:ln w="10850" cap="rnd" cmpd="sng">
                    <a:solidFill>
                      <a:srgbClr val="31344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121900" tIns="121900" rIns="121900" bIns="121900" anchor="ctr"/>
                  <a:lstStyle/>
                  <a:p>
                    <a:endParaRPr lang="en-ID" sz="2400"/>
                  </a:p>
                </p:txBody>
              </p:sp>
              <p:sp>
                <p:nvSpPr>
                  <p:cNvPr id="10328" name="Google Shape;196;p23">
                    <a:extLst>
                      <a:ext uri="{FF2B5EF4-FFF2-40B4-BE49-F238E27FC236}">
                        <a16:creationId xmlns:a16="http://schemas.microsoft.com/office/drawing/2014/main" id="{680FF02F-1783-492B-A55D-F4253A8914E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28475" y="895841"/>
                    <a:ext cx="196856" cy="313406"/>
                  </a:xfrm>
                  <a:custGeom>
                    <a:avLst/>
                    <a:gdLst>
                      <a:gd name="T0" fmla="*/ 1150551767 w 8674"/>
                      <a:gd name="T1" fmla="*/ 268793 h 13811"/>
                      <a:gd name="T2" fmla="*/ 268867 w 8674"/>
                      <a:gd name="T3" fmla="*/ 1583615222 h 13811"/>
                      <a:gd name="T4" fmla="*/ 1150551767 w 8674"/>
                      <a:gd name="T5" fmla="*/ 2147483647 h 13811"/>
                      <a:gd name="T6" fmla="*/ 2147483647 w 8674"/>
                      <a:gd name="T7" fmla="*/ 1583615222 h 13811"/>
                      <a:gd name="T8" fmla="*/ 1150551767 w 8674"/>
                      <a:gd name="T9" fmla="*/ 268793 h 138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8674"/>
                      <a:gd name="T16" fmla="*/ 0 h 13811"/>
                      <a:gd name="T17" fmla="*/ 8674 w 8674"/>
                      <a:gd name="T18" fmla="*/ 13811 h 138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8674" h="13811" extrusionOk="0">
                        <a:moveTo>
                          <a:pt x="4337" y="1"/>
                        </a:moveTo>
                        <a:cubicBezTo>
                          <a:pt x="1936" y="1"/>
                          <a:pt x="1" y="2669"/>
                          <a:pt x="1" y="5972"/>
                        </a:cubicBezTo>
                        <a:cubicBezTo>
                          <a:pt x="1" y="9241"/>
                          <a:pt x="1936" y="13811"/>
                          <a:pt x="4337" y="13811"/>
                        </a:cubicBezTo>
                        <a:cubicBezTo>
                          <a:pt x="6772" y="13811"/>
                          <a:pt x="8674" y="9241"/>
                          <a:pt x="8674" y="5972"/>
                        </a:cubicBezTo>
                        <a:cubicBezTo>
                          <a:pt x="8674" y="2669"/>
                          <a:pt x="6739" y="1"/>
                          <a:pt x="4337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850" cap="rnd" cmpd="sng">
                    <a:solidFill>
                      <a:srgbClr val="31344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lIns="121900" tIns="121900" rIns="121900" bIns="121900" anchor="ctr"/>
                  <a:lstStyle/>
                  <a:p>
                    <a:endParaRPr lang="en-ID" sz="2400"/>
                  </a:p>
                </p:txBody>
              </p:sp>
              <p:sp>
                <p:nvSpPr>
                  <p:cNvPr id="10329" name="Google Shape;197;p23">
                    <a:extLst>
                      <a:ext uri="{FF2B5EF4-FFF2-40B4-BE49-F238E27FC236}">
                        <a16:creationId xmlns:a16="http://schemas.microsoft.com/office/drawing/2014/main" id="{F31B2A56-CA49-4E8B-86FB-6613591F8E0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368674" y="890100"/>
                    <a:ext cx="139325" cy="267681"/>
                  </a:xfrm>
                  <a:custGeom>
                    <a:avLst/>
                    <a:gdLst>
                      <a:gd name="T0" fmla="*/ 1333100030 w 6139"/>
                      <a:gd name="T1" fmla="*/ 268793 h 11796"/>
                      <a:gd name="T2" fmla="*/ 1203639435 w 6139"/>
                      <a:gd name="T3" fmla="*/ 23067220 h 11796"/>
                      <a:gd name="T4" fmla="*/ 301108486 w 6139"/>
                      <a:gd name="T5" fmla="*/ 1429548954 h 11796"/>
                      <a:gd name="T6" fmla="*/ 106385849 w 6139"/>
                      <a:gd name="T7" fmla="*/ 1986679979 h 11796"/>
                      <a:gd name="T8" fmla="*/ 522366320 w 6139"/>
                      <a:gd name="T9" fmla="*/ 2147483647 h 11796"/>
                      <a:gd name="T10" fmla="*/ 478063390 w 6139"/>
                      <a:gd name="T11" fmla="*/ 2030967055 h 11796"/>
                      <a:gd name="T12" fmla="*/ 858485018 w 6139"/>
                      <a:gd name="T13" fmla="*/ 1615173367 h 11796"/>
                      <a:gd name="T14" fmla="*/ 1628364175 w 6139"/>
                      <a:gd name="T15" fmla="*/ 509395231 h 11796"/>
                      <a:gd name="T16" fmla="*/ 1333100030 w 6139"/>
                      <a:gd name="T17" fmla="*/ 268793 h 1179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6139"/>
                      <a:gd name="T28" fmla="*/ 0 h 11796"/>
                      <a:gd name="T29" fmla="*/ 6139 w 6139"/>
                      <a:gd name="T30" fmla="*/ 11796 h 1179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6139" h="11796" extrusionOk="0">
                        <a:moveTo>
                          <a:pt x="5025" y="1"/>
                        </a:moveTo>
                        <a:cubicBezTo>
                          <a:pt x="4881" y="1"/>
                          <a:pt x="4719" y="28"/>
                          <a:pt x="4537" y="87"/>
                        </a:cubicBezTo>
                        <a:cubicBezTo>
                          <a:pt x="2936" y="621"/>
                          <a:pt x="1902" y="3990"/>
                          <a:pt x="1135" y="5391"/>
                        </a:cubicBezTo>
                        <a:cubicBezTo>
                          <a:pt x="768" y="5991"/>
                          <a:pt x="534" y="6758"/>
                          <a:pt x="401" y="7492"/>
                        </a:cubicBezTo>
                        <a:cubicBezTo>
                          <a:pt x="1" y="9827"/>
                          <a:pt x="1969" y="11795"/>
                          <a:pt x="1969" y="11795"/>
                        </a:cubicBezTo>
                        <a:cubicBezTo>
                          <a:pt x="1969" y="11795"/>
                          <a:pt x="1535" y="9327"/>
                          <a:pt x="1802" y="7659"/>
                        </a:cubicBezTo>
                        <a:cubicBezTo>
                          <a:pt x="1969" y="6758"/>
                          <a:pt x="2436" y="6425"/>
                          <a:pt x="3236" y="6091"/>
                        </a:cubicBezTo>
                        <a:cubicBezTo>
                          <a:pt x="5071" y="5391"/>
                          <a:pt x="6138" y="3990"/>
                          <a:pt x="6138" y="1921"/>
                        </a:cubicBezTo>
                        <a:cubicBezTo>
                          <a:pt x="6138" y="1086"/>
                          <a:pt x="5939" y="1"/>
                          <a:pt x="5025" y="1"/>
                        </a:cubicBezTo>
                        <a:close/>
                      </a:path>
                    </a:pathLst>
                  </a:custGeom>
                  <a:solidFill>
                    <a:srgbClr val="313445"/>
                  </a:solidFill>
                  <a:ln w="10850" cap="rnd" cmpd="sng">
                    <a:solidFill>
                      <a:srgbClr val="31344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lIns="121900" tIns="121900" rIns="121900" bIns="121900" anchor="ctr"/>
                  <a:lstStyle/>
                  <a:p>
                    <a:endParaRPr lang="en-ID" sz="2400"/>
                  </a:p>
                </p:txBody>
              </p:sp>
              <p:sp>
                <p:nvSpPr>
                  <p:cNvPr id="10330" name="Google Shape;198;p23">
                    <a:extLst>
                      <a:ext uri="{FF2B5EF4-FFF2-40B4-BE49-F238E27FC236}">
                        <a16:creationId xmlns:a16="http://schemas.microsoft.com/office/drawing/2014/main" id="{9D703A4C-0EE4-43C1-AF99-6ECC17237F4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87891" y="873466"/>
                    <a:ext cx="235098" cy="471369"/>
                  </a:xfrm>
                  <a:custGeom>
                    <a:avLst/>
                    <a:gdLst>
                      <a:gd name="T0" fmla="*/ 497162795 w 10359"/>
                      <a:gd name="T1" fmla="*/ 268793 h 20772"/>
                      <a:gd name="T2" fmla="*/ 13524592 w 10359"/>
                      <a:gd name="T3" fmla="*/ 579940503 h 20772"/>
                      <a:gd name="T4" fmla="*/ 40328574 w 10359"/>
                      <a:gd name="T5" fmla="*/ 792336408 h 20772"/>
                      <a:gd name="T6" fmla="*/ 40328574 w 10359"/>
                      <a:gd name="T7" fmla="*/ 801088818 h 20772"/>
                      <a:gd name="T8" fmla="*/ 49084173 w 10359"/>
                      <a:gd name="T9" fmla="*/ 836624926 h 20772"/>
                      <a:gd name="T10" fmla="*/ 208258849 w 10359"/>
                      <a:gd name="T11" fmla="*/ 1146080328 h 20772"/>
                      <a:gd name="T12" fmla="*/ 217271503 w 10359"/>
                      <a:gd name="T13" fmla="*/ 1155102144 h 20772"/>
                      <a:gd name="T14" fmla="*/ 632982618 w 10359"/>
                      <a:gd name="T15" fmla="*/ 1650439704 h 20772"/>
                      <a:gd name="T16" fmla="*/ 1801328866 w 10359"/>
                      <a:gd name="T17" fmla="*/ 2147483647 h 20772"/>
                      <a:gd name="T18" fmla="*/ 1580082373 w 10359"/>
                      <a:gd name="T19" fmla="*/ 2147483647 h 20772"/>
                      <a:gd name="T20" fmla="*/ 1553548422 w 10359"/>
                      <a:gd name="T21" fmla="*/ 2147483647 h 20772"/>
                      <a:gd name="T22" fmla="*/ 1270219558 w 10359"/>
                      <a:gd name="T23" fmla="*/ 2147483647 h 20772"/>
                      <a:gd name="T24" fmla="*/ 1535780204 w 10359"/>
                      <a:gd name="T25" fmla="*/ 2147483647 h 20772"/>
                      <a:gd name="T26" fmla="*/ 1574506292 w 10359"/>
                      <a:gd name="T27" fmla="*/ 2147483647 h 20772"/>
                      <a:gd name="T28" fmla="*/ 2147483647 w 10359"/>
                      <a:gd name="T29" fmla="*/ 2147483647 h 20772"/>
                      <a:gd name="T30" fmla="*/ 2147483647 w 10359"/>
                      <a:gd name="T31" fmla="*/ 2147483647 h 20772"/>
                      <a:gd name="T32" fmla="*/ 2147483647 w 10359"/>
                      <a:gd name="T33" fmla="*/ 1915618932 h 20772"/>
                      <a:gd name="T34" fmla="*/ 1889677567 w 10359"/>
                      <a:gd name="T35" fmla="*/ 1208130728 h 20772"/>
                      <a:gd name="T36" fmla="*/ 872019299 w 10359"/>
                      <a:gd name="T37" fmla="*/ 75838800 h 20772"/>
                      <a:gd name="T38" fmla="*/ 497162795 w 10359"/>
                      <a:gd name="T39" fmla="*/ 268793 h 20772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w 10359"/>
                      <a:gd name="T61" fmla="*/ 0 h 20772"/>
                      <a:gd name="T62" fmla="*/ 10359 w 10359"/>
                      <a:gd name="T63" fmla="*/ 20772 h 20772"/>
                    </a:gdLst>
                    <a:ahLst/>
                    <a:cxnLst>
                      <a:cxn ang="T40">
                        <a:pos x="T0" y="T1"/>
                      </a:cxn>
                      <a:cxn ang="T41">
                        <a:pos x="T2" y="T3"/>
                      </a:cxn>
                      <a:cxn ang="T42">
                        <a:pos x="T4" y="T5"/>
                      </a:cxn>
                      <a:cxn ang="T43">
                        <a:pos x="T6" y="T7"/>
                      </a:cxn>
                      <a:cxn ang="T44">
                        <a:pos x="T8" y="T9"/>
                      </a:cxn>
                      <a:cxn ang="T45">
                        <a:pos x="T10" y="T11"/>
                      </a:cxn>
                      <a:cxn ang="T46">
                        <a:pos x="T12" y="T13"/>
                      </a:cxn>
                      <a:cxn ang="T47">
                        <a:pos x="T14" y="T15"/>
                      </a:cxn>
                      <a:cxn ang="T48">
                        <a:pos x="T16" y="T17"/>
                      </a:cxn>
                      <a:cxn ang="T49">
                        <a:pos x="T18" y="T19"/>
                      </a:cxn>
                      <a:cxn ang="T50">
                        <a:pos x="T20" y="T21"/>
                      </a:cxn>
                      <a:cxn ang="T51">
                        <a:pos x="T22" y="T23"/>
                      </a:cxn>
                      <a:cxn ang="T52">
                        <a:pos x="T24" y="T25"/>
                      </a:cxn>
                      <a:cxn ang="T53">
                        <a:pos x="T26" y="T27"/>
                      </a:cxn>
                      <a:cxn ang="T54">
                        <a:pos x="T28" y="T29"/>
                      </a:cxn>
                      <a:cxn ang="T55">
                        <a:pos x="T30" y="T31"/>
                      </a:cxn>
                      <a:cxn ang="T56">
                        <a:pos x="T32" y="T33"/>
                      </a:cxn>
                      <a:cxn ang="T57">
                        <a:pos x="T34" y="T35"/>
                      </a:cxn>
                      <a:cxn ang="T58">
                        <a:pos x="T36" y="T37"/>
                      </a:cxn>
                      <a:cxn ang="T59">
                        <a:pos x="T38" y="T39"/>
                      </a:cxn>
                    </a:cxnLst>
                    <a:rect l="T60" t="T61" r="T62" b="T63"/>
                    <a:pathLst>
                      <a:path w="10359" h="20772" extrusionOk="0">
                        <a:moveTo>
                          <a:pt x="1874" y="1"/>
                        </a:moveTo>
                        <a:cubicBezTo>
                          <a:pt x="573" y="1"/>
                          <a:pt x="0" y="938"/>
                          <a:pt x="51" y="2187"/>
                        </a:cubicBezTo>
                        <a:cubicBezTo>
                          <a:pt x="51" y="2421"/>
                          <a:pt x="118" y="2721"/>
                          <a:pt x="152" y="2988"/>
                        </a:cubicBezTo>
                        <a:lnTo>
                          <a:pt x="152" y="3021"/>
                        </a:lnTo>
                        <a:cubicBezTo>
                          <a:pt x="152" y="3021"/>
                          <a:pt x="152" y="3055"/>
                          <a:pt x="185" y="3155"/>
                        </a:cubicBezTo>
                        <a:cubicBezTo>
                          <a:pt x="285" y="3588"/>
                          <a:pt x="485" y="3989"/>
                          <a:pt x="785" y="4322"/>
                        </a:cubicBezTo>
                        <a:lnTo>
                          <a:pt x="819" y="4356"/>
                        </a:lnTo>
                        <a:cubicBezTo>
                          <a:pt x="1286" y="5023"/>
                          <a:pt x="1819" y="5657"/>
                          <a:pt x="2386" y="6224"/>
                        </a:cubicBezTo>
                        <a:cubicBezTo>
                          <a:pt x="4321" y="8158"/>
                          <a:pt x="6690" y="9893"/>
                          <a:pt x="6790" y="11894"/>
                        </a:cubicBezTo>
                        <a:cubicBezTo>
                          <a:pt x="6856" y="13529"/>
                          <a:pt x="6289" y="14830"/>
                          <a:pt x="5956" y="16498"/>
                        </a:cubicBezTo>
                        <a:lnTo>
                          <a:pt x="5856" y="16498"/>
                        </a:lnTo>
                        <a:cubicBezTo>
                          <a:pt x="5689" y="17365"/>
                          <a:pt x="5322" y="18232"/>
                          <a:pt x="4788" y="18933"/>
                        </a:cubicBezTo>
                        <a:cubicBezTo>
                          <a:pt x="3954" y="19934"/>
                          <a:pt x="3854" y="20701"/>
                          <a:pt x="5789" y="20767"/>
                        </a:cubicBezTo>
                        <a:cubicBezTo>
                          <a:pt x="5838" y="20770"/>
                          <a:pt x="5887" y="20771"/>
                          <a:pt x="5935" y="20771"/>
                        </a:cubicBezTo>
                        <a:cubicBezTo>
                          <a:pt x="8406" y="20771"/>
                          <a:pt x="9632" y="17460"/>
                          <a:pt x="9992" y="15464"/>
                        </a:cubicBezTo>
                        <a:cubicBezTo>
                          <a:pt x="10325" y="13529"/>
                          <a:pt x="10359" y="11561"/>
                          <a:pt x="10025" y="9660"/>
                        </a:cubicBezTo>
                        <a:cubicBezTo>
                          <a:pt x="9959" y="8792"/>
                          <a:pt x="9692" y="7992"/>
                          <a:pt x="9291" y="7224"/>
                        </a:cubicBezTo>
                        <a:cubicBezTo>
                          <a:pt x="8691" y="6224"/>
                          <a:pt x="7957" y="5356"/>
                          <a:pt x="7123" y="4556"/>
                        </a:cubicBezTo>
                        <a:cubicBezTo>
                          <a:pt x="6122" y="3555"/>
                          <a:pt x="5555" y="1120"/>
                          <a:pt x="3287" y="286"/>
                        </a:cubicBezTo>
                        <a:cubicBezTo>
                          <a:pt x="2745" y="90"/>
                          <a:pt x="2275" y="1"/>
                          <a:pt x="1874" y="1"/>
                        </a:cubicBezTo>
                        <a:close/>
                      </a:path>
                    </a:pathLst>
                  </a:custGeom>
                  <a:solidFill>
                    <a:srgbClr val="313445"/>
                  </a:solidFill>
                  <a:ln w="10850" cap="rnd" cmpd="sng">
                    <a:solidFill>
                      <a:srgbClr val="31344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lIns="121900" tIns="121900" rIns="121900" bIns="121900" anchor="ctr"/>
                  <a:lstStyle/>
                  <a:p>
                    <a:endParaRPr lang="en-ID" sz="2400"/>
                  </a:p>
                </p:txBody>
              </p:sp>
            </p:grpSp>
          </p:grpSp>
          <p:sp>
            <p:nvSpPr>
              <p:cNvPr id="10298" name="Google Shape;199;p23">
                <a:extLst>
                  <a:ext uri="{FF2B5EF4-FFF2-40B4-BE49-F238E27FC236}">
                    <a16:creationId xmlns:a16="http://schemas.microsoft.com/office/drawing/2014/main" id="{105AAD65-8560-404F-801B-F79658D83C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8515" y="2868478"/>
                <a:ext cx="329327" cy="177909"/>
              </a:xfrm>
              <a:custGeom>
                <a:avLst/>
                <a:gdLst>
                  <a:gd name="T0" fmla="*/ 442500078 w 14511"/>
                  <a:gd name="T1" fmla="*/ 268792 h 7840"/>
                  <a:gd name="T2" fmla="*/ 442500078 w 14511"/>
                  <a:gd name="T3" fmla="*/ 1008442786 h 7840"/>
                  <a:gd name="T4" fmla="*/ 132907772 w 14511"/>
                  <a:gd name="T5" fmla="*/ 1910828597 h 7840"/>
                  <a:gd name="T6" fmla="*/ 268868 w 14511"/>
                  <a:gd name="T7" fmla="*/ 2078678798 h 7840"/>
                  <a:gd name="T8" fmla="*/ 2147483647 w 14511"/>
                  <a:gd name="T9" fmla="*/ 2078678798 h 7840"/>
                  <a:gd name="T10" fmla="*/ 2147483647 w 14511"/>
                  <a:gd name="T11" fmla="*/ 1910828597 h 7840"/>
                  <a:gd name="T12" fmla="*/ 2147483647 w 14511"/>
                  <a:gd name="T13" fmla="*/ 1008442786 h 7840"/>
                  <a:gd name="T14" fmla="*/ 2147483647 w 14511"/>
                  <a:gd name="T15" fmla="*/ 268792 h 784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511"/>
                  <a:gd name="T25" fmla="*/ 0 h 7840"/>
                  <a:gd name="T26" fmla="*/ 14511 w 14511"/>
                  <a:gd name="T27" fmla="*/ 7840 h 784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511" h="7840" extrusionOk="0">
                    <a:moveTo>
                      <a:pt x="1668" y="1"/>
                    </a:moveTo>
                    <a:lnTo>
                      <a:pt x="1668" y="3803"/>
                    </a:lnTo>
                    <a:cubicBezTo>
                      <a:pt x="1668" y="5037"/>
                      <a:pt x="1268" y="6272"/>
                      <a:pt x="501" y="7206"/>
                    </a:cubicBezTo>
                    <a:lnTo>
                      <a:pt x="1" y="7839"/>
                    </a:lnTo>
                    <a:lnTo>
                      <a:pt x="14511" y="7839"/>
                    </a:lnTo>
                    <a:lnTo>
                      <a:pt x="14011" y="7206"/>
                    </a:lnTo>
                    <a:cubicBezTo>
                      <a:pt x="13277" y="6272"/>
                      <a:pt x="12843" y="5037"/>
                      <a:pt x="12843" y="3803"/>
                    </a:cubicBezTo>
                    <a:lnTo>
                      <a:pt x="12843" y="1"/>
                    </a:lnTo>
                    <a:lnTo>
                      <a:pt x="1668" y="1"/>
                    </a:lnTo>
                    <a:close/>
                  </a:path>
                </a:pathLst>
              </a:custGeom>
              <a:solidFill>
                <a:srgbClr val="FFFFFF"/>
              </a:solidFill>
              <a:ln w="10850" cap="rnd" cmpd="sng">
                <a:solidFill>
                  <a:srgbClr val="31344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lIns="121900" tIns="121900" rIns="121900" bIns="121900" anchor="ctr"/>
              <a:lstStyle/>
              <a:p>
                <a:endParaRPr lang="en-ID" sz="2400"/>
              </a:p>
            </p:txBody>
          </p:sp>
          <p:sp>
            <p:nvSpPr>
              <p:cNvPr id="10299" name="Google Shape;200;p23">
                <a:extLst>
                  <a:ext uri="{FF2B5EF4-FFF2-40B4-BE49-F238E27FC236}">
                    <a16:creationId xmlns:a16="http://schemas.microsoft.com/office/drawing/2014/main" id="{17C7993C-2246-4CF6-8FEB-CF312E4F66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0461" y="2868478"/>
                <a:ext cx="284686" cy="146866"/>
              </a:xfrm>
              <a:custGeom>
                <a:avLst/>
                <a:gdLst>
                  <a:gd name="T0" fmla="*/ 185965943 w 12544"/>
                  <a:gd name="T1" fmla="*/ 268793 h 6472"/>
                  <a:gd name="T2" fmla="*/ 185965943 w 12544"/>
                  <a:gd name="T3" fmla="*/ 1008460803 h 6472"/>
                  <a:gd name="T4" fmla="*/ 268868 w 12544"/>
                  <a:gd name="T5" fmla="*/ 1716205484 h 6472"/>
                  <a:gd name="T6" fmla="*/ 2147483647 w 12544"/>
                  <a:gd name="T7" fmla="*/ 1716205484 h 6472"/>
                  <a:gd name="T8" fmla="*/ 2147483647 w 12544"/>
                  <a:gd name="T9" fmla="*/ 1008460803 h 6472"/>
                  <a:gd name="T10" fmla="*/ 2147483647 w 12544"/>
                  <a:gd name="T11" fmla="*/ 268793 h 64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544"/>
                  <a:gd name="T19" fmla="*/ 0 h 6472"/>
                  <a:gd name="T20" fmla="*/ 12544 w 12544"/>
                  <a:gd name="T21" fmla="*/ 6472 h 647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544" h="6472" extrusionOk="0">
                    <a:moveTo>
                      <a:pt x="701" y="1"/>
                    </a:moveTo>
                    <a:lnTo>
                      <a:pt x="701" y="3803"/>
                    </a:lnTo>
                    <a:cubicBezTo>
                      <a:pt x="668" y="4704"/>
                      <a:pt x="468" y="5638"/>
                      <a:pt x="1" y="6472"/>
                    </a:cubicBezTo>
                    <a:lnTo>
                      <a:pt x="12543" y="6472"/>
                    </a:lnTo>
                    <a:cubicBezTo>
                      <a:pt x="12110" y="5638"/>
                      <a:pt x="11876" y="4737"/>
                      <a:pt x="11876" y="3803"/>
                    </a:cubicBezTo>
                    <a:lnTo>
                      <a:pt x="11876" y="1"/>
                    </a:lnTo>
                    <a:lnTo>
                      <a:pt x="701" y="1"/>
                    </a:lnTo>
                    <a:close/>
                  </a:path>
                </a:pathLst>
              </a:custGeom>
              <a:solidFill>
                <a:srgbClr val="B04C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ID" sz="2400"/>
              </a:p>
            </p:txBody>
          </p:sp>
          <p:sp>
            <p:nvSpPr>
              <p:cNvPr id="10300" name="Google Shape;201;p23">
                <a:extLst>
                  <a:ext uri="{FF2B5EF4-FFF2-40B4-BE49-F238E27FC236}">
                    <a16:creationId xmlns:a16="http://schemas.microsoft.com/office/drawing/2014/main" id="{DB9AF5FA-1522-4A54-BFEE-0C233C75A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6370" y="2882093"/>
                <a:ext cx="253639" cy="35605"/>
              </a:xfrm>
              <a:custGeom>
                <a:avLst/>
                <a:gdLst>
                  <a:gd name="T0" fmla="*/ 0 w 11176"/>
                  <a:gd name="T1" fmla="*/ 268819 h 1569"/>
                  <a:gd name="T2" fmla="*/ 0 w 11176"/>
                  <a:gd name="T3" fmla="*/ 416078130 h 1569"/>
                  <a:gd name="T4" fmla="*/ 2147483647 w 11176"/>
                  <a:gd name="T5" fmla="*/ 416078130 h 1569"/>
                  <a:gd name="T6" fmla="*/ 2147483647 w 11176"/>
                  <a:gd name="T7" fmla="*/ 268819 h 156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176"/>
                  <a:gd name="T13" fmla="*/ 0 h 1569"/>
                  <a:gd name="T14" fmla="*/ 11176 w 11176"/>
                  <a:gd name="T15" fmla="*/ 1569 h 156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176" h="1569" extrusionOk="0">
                    <a:moveTo>
                      <a:pt x="0" y="1"/>
                    </a:moveTo>
                    <a:lnTo>
                      <a:pt x="0" y="1569"/>
                    </a:lnTo>
                    <a:lnTo>
                      <a:pt x="11175" y="1569"/>
                    </a:lnTo>
                    <a:lnTo>
                      <a:pt x="11175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13445"/>
              </a:solidFill>
              <a:ln w="11675" cap="rnd" cmpd="sng">
                <a:solidFill>
                  <a:srgbClr val="31344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lIns="121900" tIns="121900" rIns="121900" bIns="121900" anchor="ctr"/>
              <a:lstStyle/>
              <a:p>
                <a:endParaRPr lang="en-ID" sz="2400"/>
              </a:p>
            </p:txBody>
          </p:sp>
          <p:sp>
            <p:nvSpPr>
              <p:cNvPr id="10301" name="Google Shape;202;p23">
                <a:extLst>
                  <a:ext uri="{FF2B5EF4-FFF2-40B4-BE49-F238E27FC236}">
                    <a16:creationId xmlns:a16="http://schemas.microsoft.com/office/drawing/2014/main" id="{A66356FC-AC98-458A-94A7-93C7F9462F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3301" y="2131198"/>
                <a:ext cx="1019006" cy="764556"/>
              </a:xfrm>
              <a:custGeom>
                <a:avLst/>
                <a:gdLst>
                  <a:gd name="T0" fmla="*/ 1026677283 w 44900"/>
                  <a:gd name="T1" fmla="*/ 268793 h 33692"/>
                  <a:gd name="T2" fmla="*/ 268868 w 44900"/>
                  <a:gd name="T3" fmla="*/ 1034972887 h 33692"/>
                  <a:gd name="T4" fmla="*/ 268868 w 44900"/>
                  <a:gd name="T5" fmla="*/ 2147483647 h 33692"/>
                  <a:gd name="T6" fmla="*/ 1026677283 w 44900"/>
                  <a:gd name="T7" fmla="*/ 2147483647 h 33692"/>
                  <a:gd name="T8" fmla="*/ 2147483647 w 44900"/>
                  <a:gd name="T9" fmla="*/ 2147483647 h 33692"/>
                  <a:gd name="T10" fmla="*/ 2147483647 w 44900"/>
                  <a:gd name="T11" fmla="*/ 2147483647 h 33692"/>
                  <a:gd name="T12" fmla="*/ 2147483647 w 44900"/>
                  <a:gd name="T13" fmla="*/ 1034972887 h 33692"/>
                  <a:gd name="T14" fmla="*/ 2147483647 w 44900"/>
                  <a:gd name="T15" fmla="*/ 268793 h 336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4900"/>
                  <a:gd name="T25" fmla="*/ 0 h 33692"/>
                  <a:gd name="T26" fmla="*/ 44900 w 44900"/>
                  <a:gd name="T27" fmla="*/ 33692 h 336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4900" h="33692" extrusionOk="0">
                    <a:moveTo>
                      <a:pt x="3870" y="1"/>
                    </a:moveTo>
                    <a:cubicBezTo>
                      <a:pt x="1769" y="1"/>
                      <a:pt x="1" y="1735"/>
                      <a:pt x="1" y="3903"/>
                    </a:cubicBezTo>
                    <a:lnTo>
                      <a:pt x="1" y="29822"/>
                    </a:lnTo>
                    <a:cubicBezTo>
                      <a:pt x="1" y="31957"/>
                      <a:pt x="1769" y="33691"/>
                      <a:pt x="3870" y="33691"/>
                    </a:cubicBezTo>
                    <a:lnTo>
                      <a:pt x="41030" y="33691"/>
                    </a:lnTo>
                    <a:cubicBezTo>
                      <a:pt x="43165" y="33691"/>
                      <a:pt x="44899" y="31957"/>
                      <a:pt x="44899" y="29822"/>
                    </a:cubicBezTo>
                    <a:lnTo>
                      <a:pt x="44899" y="3903"/>
                    </a:lnTo>
                    <a:cubicBezTo>
                      <a:pt x="44899" y="1769"/>
                      <a:pt x="43165" y="1"/>
                      <a:pt x="41030" y="1"/>
                    </a:cubicBezTo>
                    <a:lnTo>
                      <a:pt x="3870" y="1"/>
                    </a:lnTo>
                    <a:close/>
                  </a:path>
                </a:pathLst>
              </a:custGeom>
              <a:solidFill>
                <a:srgbClr val="313445"/>
              </a:solidFill>
              <a:ln w="11675" cap="rnd" cmpd="sng">
                <a:solidFill>
                  <a:srgbClr val="31344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lIns="121900" tIns="121900" rIns="121900" bIns="121900" anchor="ctr"/>
              <a:lstStyle/>
              <a:p>
                <a:endParaRPr lang="en-ID" sz="2400"/>
              </a:p>
            </p:txBody>
          </p:sp>
          <p:sp>
            <p:nvSpPr>
              <p:cNvPr id="10302" name="Google Shape;203;p23">
                <a:extLst>
                  <a:ext uri="{FF2B5EF4-FFF2-40B4-BE49-F238E27FC236}">
                    <a16:creationId xmlns:a16="http://schemas.microsoft.com/office/drawing/2014/main" id="{9812A02F-E74A-4DC5-B82C-FBC56C11FB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3301" y="2776891"/>
                <a:ext cx="1019006" cy="118863"/>
              </a:xfrm>
              <a:custGeom>
                <a:avLst/>
                <a:gdLst>
                  <a:gd name="T0" fmla="*/ 268868 w 44900"/>
                  <a:gd name="T1" fmla="*/ 0 h 5238"/>
                  <a:gd name="T2" fmla="*/ 268868 w 44900"/>
                  <a:gd name="T3" fmla="*/ 362749499 h 5238"/>
                  <a:gd name="T4" fmla="*/ 1026677283 w 44900"/>
                  <a:gd name="T5" fmla="*/ 1388692931 h 5238"/>
                  <a:gd name="T6" fmla="*/ 2147483647 w 44900"/>
                  <a:gd name="T7" fmla="*/ 1388692931 h 5238"/>
                  <a:gd name="T8" fmla="*/ 2147483647 w 44900"/>
                  <a:gd name="T9" fmla="*/ 362749499 h 5238"/>
                  <a:gd name="T10" fmla="*/ 2147483647 w 44900"/>
                  <a:gd name="T11" fmla="*/ 0 h 523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4900"/>
                  <a:gd name="T19" fmla="*/ 0 h 5238"/>
                  <a:gd name="T20" fmla="*/ 44900 w 44900"/>
                  <a:gd name="T21" fmla="*/ 5238 h 523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4900" h="5238" extrusionOk="0">
                    <a:moveTo>
                      <a:pt x="1" y="0"/>
                    </a:moveTo>
                    <a:lnTo>
                      <a:pt x="1" y="1368"/>
                    </a:lnTo>
                    <a:cubicBezTo>
                      <a:pt x="1" y="3503"/>
                      <a:pt x="1769" y="5237"/>
                      <a:pt x="3870" y="5237"/>
                    </a:cubicBezTo>
                    <a:lnTo>
                      <a:pt x="41030" y="5237"/>
                    </a:lnTo>
                    <a:cubicBezTo>
                      <a:pt x="43165" y="5237"/>
                      <a:pt x="44899" y="3503"/>
                      <a:pt x="44899" y="1368"/>
                    </a:cubicBezTo>
                    <a:lnTo>
                      <a:pt x="44899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0850" cap="rnd" cmpd="sng">
                <a:solidFill>
                  <a:srgbClr val="31344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lIns="121900" tIns="121900" rIns="121900" bIns="121900" anchor="ctr"/>
              <a:lstStyle/>
              <a:p>
                <a:endParaRPr lang="en-ID" sz="2400"/>
              </a:p>
            </p:txBody>
          </p:sp>
          <p:sp>
            <p:nvSpPr>
              <p:cNvPr id="10303" name="Google Shape;204;p23">
                <a:extLst>
                  <a:ext uri="{FF2B5EF4-FFF2-40B4-BE49-F238E27FC236}">
                    <a16:creationId xmlns:a16="http://schemas.microsoft.com/office/drawing/2014/main" id="{C744F75B-4A64-4A11-9125-F71A0B870C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4025" y="2178898"/>
                <a:ext cx="917559" cy="540490"/>
              </a:xfrm>
              <a:custGeom>
                <a:avLst/>
                <a:gdLst>
                  <a:gd name="T0" fmla="*/ 268868 w 40430"/>
                  <a:gd name="T1" fmla="*/ 0 h 23818"/>
                  <a:gd name="T2" fmla="*/ 268868 w 40430"/>
                  <a:gd name="T3" fmla="*/ 2147483647 h 23818"/>
                  <a:gd name="T4" fmla="*/ 2147483647 w 40430"/>
                  <a:gd name="T5" fmla="*/ 2147483647 h 23818"/>
                  <a:gd name="T6" fmla="*/ 2147483647 w 40430"/>
                  <a:gd name="T7" fmla="*/ 0 h 2381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0430"/>
                  <a:gd name="T13" fmla="*/ 0 h 23818"/>
                  <a:gd name="T14" fmla="*/ 40430 w 40430"/>
                  <a:gd name="T15" fmla="*/ 23818 h 2381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0430" h="23818" extrusionOk="0">
                    <a:moveTo>
                      <a:pt x="1" y="0"/>
                    </a:moveTo>
                    <a:lnTo>
                      <a:pt x="1" y="23817"/>
                    </a:lnTo>
                    <a:lnTo>
                      <a:pt x="40430" y="23817"/>
                    </a:lnTo>
                    <a:lnTo>
                      <a:pt x="4043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1675" cap="rnd" cmpd="sng">
                <a:solidFill>
                  <a:srgbClr val="31344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lIns="121900" tIns="121900" rIns="121900" bIns="121900" anchor="ctr"/>
              <a:lstStyle/>
              <a:p>
                <a:endParaRPr lang="en-ID" sz="2400"/>
              </a:p>
            </p:txBody>
          </p:sp>
          <p:sp>
            <p:nvSpPr>
              <p:cNvPr id="10304" name="Google Shape;205;p23">
                <a:extLst>
                  <a:ext uri="{FF2B5EF4-FFF2-40B4-BE49-F238E27FC236}">
                    <a16:creationId xmlns:a16="http://schemas.microsoft.com/office/drawing/2014/main" id="{1B1C6B7F-DC39-4125-AB23-FF27731099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4625" y="2817760"/>
                <a:ext cx="37878" cy="37874"/>
              </a:xfrm>
              <a:custGeom>
                <a:avLst/>
                <a:gdLst>
                  <a:gd name="T0" fmla="*/ 221256567 w 1669"/>
                  <a:gd name="T1" fmla="*/ 268817 h 1669"/>
                  <a:gd name="T2" fmla="*/ 268868 w 1669"/>
                  <a:gd name="T3" fmla="*/ 221420552 h 1669"/>
                  <a:gd name="T4" fmla="*/ 221256567 w 1669"/>
                  <a:gd name="T5" fmla="*/ 442315362 h 1669"/>
                  <a:gd name="T6" fmla="*/ 442501878 w 1669"/>
                  <a:gd name="T7" fmla="*/ 221420552 h 1669"/>
                  <a:gd name="T8" fmla="*/ 221256567 w 1669"/>
                  <a:gd name="T9" fmla="*/ 268817 h 16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69"/>
                  <a:gd name="T16" fmla="*/ 0 h 1669"/>
                  <a:gd name="T17" fmla="*/ 1669 w 1669"/>
                  <a:gd name="T18" fmla="*/ 1669 h 16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69" h="1669" extrusionOk="0">
                    <a:moveTo>
                      <a:pt x="834" y="1"/>
                    </a:moveTo>
                    <a:cubicBezTo>
                      <a:pt x="367" y="1"/>
                      <a:pt x="1" y="368"/>
                      <a:pt x="1" y="835"/>
                    </a:cubicBezTo>
                    <a:cubicBezTo>
                      <a:pt x="1" y="1268"/>
                      <a:pt x="367" y="1668"/>
                      <a:pt x="834" y="1668"/>
                    </a:cubicBezTo>
                    <a:cubicBezTo>
                      <a:pt x="1268" y="1668"/>
                      <a:pt x="1668" y="1268"/>
                      <a:pt x="1668" y="835"/>
                    </a:cubicBezTo>
                    <a:cubicBezTo>
                      <a:pt x="1668" y="368"/>
                      <a:pt x="1268" y="1"/>
                      <a:pt x="834" y="1"/>
                    </a:cubicBezTo>
                    <a:close/>
                  </a:path>
                </a:pathLst>
              </a:custGeom>
              <a:solidFill>
                <a:srgbClr val="313445"/>
              </a:solidFill>
              <a:ln w="11675" cap="rnd" cmpd="sng">
                <a:solidFill>
                  <a:srgbClr val="31344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lIns="121900" tIns="121900" rIns="121900" bIns="121900" anchor="ctr"/>
              <a:lstStyle/>
              <a:p>
                <a:endParaRPr lang="en-ID" sz="2400"/>
              </a:p>
            </p:txBody>
          </p:sp>
          <p:sp>
            <p:nvSpPr>
              <p:cNvPr id="10305" name="Google Shape;206;p23">
                <a:extLst>
                  <a:ext uri="{FF2B5EF4-FFF2-40B4-BE49-F238E27FC236}">
                    <a16:creationId xmlns:a16="http://schemas.microsoft.com/office/drawing/2014/main" id="{57AF19F0-0F03-4DD8-9EE2-9EE3B258D1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8515" y="3046364"/>
                <a:ext cx="329327" cy="15159"/>
              </a:xfrm>
              <a:custGeom>
                <a:avLst/>
                <a:gdLst>
                  <a:gd name="T0" fmla="*/ 268868 w 14511"/>
                  <a:gd name="T1" fmla="*/ 0 h 668"/>
                  <a:gd name="T2" fmla="*/ 268868 w 14511"/>
                  <a:gd name="T3" fmla="*/ 177154772 h 668"/>
                  <a:gd name="T4" fmla="*/ 2147483647 w 14511"/>
                  <a:gd name="T5" fmla="*/ 177154772 h 668"/>
                  <a:gd name="T6" fmla="*/ 2147483647 w 14511"/>
                  <a:gd name="T7" fmla="*/ 0 h 66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511"/>
                  <a:gd name="T13" fmla="*/ 0 h 668"/>
                  <a:gd name="T14" fmla="*/ 14511 w 14511"/>
                  <a:gd name="T15" fmla="*/ 668 h 66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511" h="668" extrusionOk="0">
                    <a:moveTo>
                      <a:pt x="1" y="0"/>
                    </a:moveTo>
                    <a:lnTo>
                      <a:pt x="1" y="668"/>
                    </a:lnTo>
                    <a:lnTo>
                      <a:pt x="14511" y="668"/>
                    </a:lnTo>
                    <a:lnTo>
                      <a:pt x="1451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0850" cap="rnd" cmpd="sng">
                <a:solidFill>
                  <a:srgbClr val="31344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lIns="121900" tIns="121900" rIns="121900" bIns="121900" anchor="ctr"/>
              <a:lstStyle/>
              <a:p>
                <a:endParaRPr lang="en-ID" sz="2400"/>
              </a:p>
            </p:txBody>
          </p:sp>
          <p:grpSp>
            <p:nvGrpSpPr>
              <p:cNvPr id="10306" name="Google Shape;207;p23">
                <a:extLst>
                  <a:ext uri="{FF2B5EF4-FFF2-40B4-BE49-F238E27FC236}">
                    <a16:creationId xmlns:a16="http://schemas.microsoft.com/office/drawing/2014/main" id="{C3DCC629-B10B-480A-8A2D-2C3E1E0A54E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12578" y="2037161"/>
                <a:ext cx="640476" cy="679187"/>
                <a:chOff x="5212578" y="2037161"/>
                <a:chExt cx="640476" cy="679187"/>
              </a:xfrm>
            </p:grpSpPr>
            <p:sp>
              <p:nvSpPr>
                <p:cNvPr id="10307" name="Google Shape;208;p23">
                  <a:extLst>
                    <a:ext uri="{FF2B5EF4-FFF2-40B4-BE49-F238E27FC236}">
                      <a16:creationId xmlns:a16="http://schemas.microsoft.com/office/drawing/2014/main" id="{9DE795F9-0FBF-48B7-A798-9ED356BFE6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12578" y="2502107"/>
                  <a:ext cx="640476" cy="214240"/>
                </a:xfrm>
                <a:custGeom>
                  <a:avLst/>
                  <a:gdLst>
                    <a:gd name="T0" fmla="*/ 999885772 w 28221"/>
                    <a:gd name="T1" fmla="*/ 268793 h 9441"/>
                    <a:gd name="T2" fmla="*/ 0 w 28221"/>
                    <a:gd name="T3" fmla="*/ 2147483647 h 9441"/>
                    <a:gd name="T4" fmla="*/ 2147483647 w 28221"/>
                    <a:gd name="T5" fmla="*/ 2147483647 h 9441"/>
                    <a:gd name="T6" fmla="*/ 2147483647 w 28221"/>
                    <a:gd name="T7" fmla="*/ 268793 h 9441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21"/>
                    <a:gd name="T13" fmla="*/ 0 h 9441"/>
                    <a:gd name="T14" fmla="*/ 28221 w 28221"/>
                    <a:gd name="T15" fmla="*/ 9441 h 9441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21" h="9441" extrusionOk="0">
                      <a:moveTo>
                        <a:pt x="3769" y="1"/>
                      </a:moveTo>
                      <a:lnTo>
                        <a:pt x="0" y="9441"/>
                      </a:lnTo>
                      <a:lnTo>
                        <a:pt x="28220" y="9441"/>
                      </a:lnTo>
                      <a:lnTo>
                        <a:pt x="23817" y="1"/>
                      </a:lnTo>
                      <a:lnTo>
                        <a:pt x="3769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  <p:sp>
              <p:nvSpPr>
                <p:cNvPr id="10308" name="Google Shape;209;p23">
                  <a:extLst>
                    <a:ext uri="{FF2B5EF4-FFF2-40B4-BE49-F238E27FC236}">
                      <a16:creationId xmlns:a16="http://schemas.microsoft.com/office/drawing/2014/main" id="{BA61D3C1-05C0-4486-9C28-BAFCBB27A1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98115" y="2378728"/>
                  <a:ext cx="455012" cy="337619"/>
                </a:xfrm>
                <a:custGeom>
                  <a:avLst/>
                  <a:gdLst>
                    <a:gd name="T0" fmla="*/ 2147483647 w 20049"/>
                    <a:gd name="T1" fmla="*/ 0 h 14878"/>
                    <a:gd name="T2" fmla="*/ 1699174872 w 20049"/>
                    <a:gd name="T3" fmla="*/ 265435816 h 14878"/>
                    <a:gd name="T4" fmla="*/ 0 w 20049"/>
                    <a:gd name="T5" fmla="*/ 1442012805 h 14878"/>
                    <a:gd name="T6" fmla="*/ 0 w 20049"/>
                    <a:gd name="T7" fmla="*/ 2147483647 h 14878"/>
                    <a:gd name="T8" fmla="*/ 2147483647 w 20049"/>
                    <a:gd name="T9" fmla="*/ 2147483647 h 14878"/>
                    <a:gd name="T10" fmla="*/ 2147483647 w 20049"/>
                    <a:gd name="T11" fmla="*/ 1442012805 h 14878"/>
                    <a:gd name="T12" fmla="*/ 2147483647 w 20049"/>
                    <a:gd name="T13" fmla="*/ 265435816 h 14878"/>
                    <a:gd name="T14" fmla="*/ 2147483647 w 20049"/>
                    <a:gd name="T15" fmla="*/ 0 h 1487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0049"/>
                    <a:gd name="T25" fmla="*/ 0 h 14878"/>
                    <a:gd name="T26" fmla="*/ 20049 w 20049"/>
                    <a:gd name="T27" fmla="*/ 14878 h 1487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0049" h="14878" extrusionOk="0">
                      <a:moveTo>
                        <a:pt x="9941" y="0"/>
                      </a:moveTo>
                      <a:lnTo>
                        <a:pt x="6405" y="1001"/>
                      </a:lnTo>
                      <a:lnTo>
                        <a:pt x="0" y="5438"/>
                      </a:lnTo>
                      <a:lnTo>
                        <a:pt x="0" y="14878"/>
                      </a:lnTo>
                      <a:lnTo>
                        <a:pt x="20048" y="14878"/>
                      </a:lnTo>
                      <a:lnTo>
                        <a:pt x="20048" y="5438"/>
                      </a:lnTo>
                      <a:lnTo>
                        <a:pt x="13543" y="1001"/>
                      </a:lnTo>
                      <a:lnTo>
                        <a:pt x="994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  <p:sp>
              <p:nvSpPr>
                <p:cNvPr id="10309" name="Google Shape;210;p23">
                  <a:extLst>
                    <a:ext uri="{FF2B5EF4-FFF2-40B4-BE49-F238E27FC236}">
                      <a16:creationId xmlns:a16="http://schemas.microsoft.com/office/drawing/2014/main" id="{9002A6DE-A5E9-441D-AB08-ED191DFCF3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91233" y="2359802"/>
                  <a:ext cx="244539" cy="171101"/>
                </a:xfrm>
                <a:custGeom>
                  <a:avLst/>
                  <a:gdLst>
                    <a:gd name="T0" fmla="*/ 991132480 w 10775"/>
                    <a:gd name="T1" fmla="*/ 0 h 7540"/>
                    <a:gd name="T2" fmla="*/ 531108104 w 10775"/>
                    <a:gd name="T3" fmla="*/ 185879767 h 7540"/>
                    <a:gd name="T4" fmla="*/ 327630397 w 10775"/>
                    <a:gd name="T5" fmla="*/ 866846276 h 7540"/>
                    <a:gd name="T6" fmla="*/ 79850431 w 10775"/>
                    <a:gd name="T7" fmla="*/ 1459494238 h 7540"/>
                    <a:gd name="T8" fmla="*/ 87284868 w 10775"/>
                    <a:gd name="T9" fmla="*/ 1460288655 h 7540"/>
                    <a:gd name="T10" fmla="*/ 796398985 w 10775"/>
                    <a:gd name="T11" fmla="*/ 1158794429 h 7540"/>
                    <a:gd name="T12" fmla="*/ 1539751885 w 10775"/>
                    <a:gd name="T13" fmla="*/ 1999114883 h 7540"/>
                    <a:gd name="T14" fmla="*/ 2147483647 w 10775"/>
                    <a:gd name="T15" fmla="*/ 1123527845 h 7540"/>
                    <a:gd name="T16" fmla="*/ 2147483647 w 10775"/>
                    <a:gd name="T17" fmla="*/ 1485214025 h 7540"/>
                    <a:gd name="T18" fmla="*/ 2147483647 w 10775"/>
                    <a:gd name="T19" fmla="*/ 1477267679 h 7540"/>
                    <a:gd name="T20" fmla="*/ 2147483647 w 10775"/>
                    <a:gd name="T21" fmla="*/ 460065871 h 7540"/>
                    <a:gd name="T22" fmla="*/ 1876137932 w 10775"/>
                    <a:gd name="T23" fmla="*/ 62049535 h 7540"/>
                    <a:gd name="T24" fmla="*/ 991132480 w 10775"/>
                    <a:gd name="T25" fmla="*/ 0 h 754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0775"/>
                    <a:gd name="T40" fmla="*/ 0 h 7540"/>
                    <a:gd name="T41" fmla="*/ 10775 w 10775"/>
                    <a:gd name="T42" fmla="*/ 7540 h 7540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0775" h="7540" extrusionOk="0">
                      <a:moveTo>
                        <a:pt x="3736" y="0"/>
                      </a:moveTo>
                      <a:cubicBezTo>
                        <a:pt x="3736" y="0"/>
                        <a:pt x="2302" y="401"/>
                        <a:pt x="2002" y="701"/>
                      </a:cubicBezTo>
                      <a:cubicBezTo>
                        <a:pt x="1735" y="1001"/>
                        <a:pt x="1501" y="2502"/>
                        <a:pt x="1235" y="3269"/>
                      </a:cubicBezTo>
                      <a:cubicBezTo>
                        <a:pt x="934" y="4070"/>
                        <a:pt x="0" y="5404"/>
                        <a:pt x="301" y="5504"/>
                      </a:cubicBezTo>
                      <a:cubicBezTo>
                        <a:pt x="309" y="5506"/>
                        <a:pt x="318" y="5507"/>
                        <a:pt x="329" y="5507"/>
                      </a:cubicBezTo>
                      <a:cubicBezTo>
                        <a:pt x="729" y="5507"/>
                        <a:pt x="3002" y="4370"/>
                        <a:pt x="3002" y="4370"/>
                      </a:cubicBezTo>
                      <a:lnTo>
                        <a:pt x="5804" y="7539"/>
                      </a:lnTo>
                      <a:lnTo>
                        <a:pt x="8440" y="4237"/>
                      </a:lnTo>
                      <a:cubicBezTo>
                        <a:pt x="8440" y="4237"/>
                        <a:pt x="10202" y="5601"/>
                        <a:pt x="10578" y="5601"/>
                      </a:cubicBezTo>
                      <a:cubicBezTo>
                        <a:pt x="10609" y="5601"/>
                        <a:pt x="10631" y="5592"/>
                        <a:pt x="10641" y="5571"/>
                      </a:cubicBezTo>
                      <a:cubicBezTo>
                        <a:pt x="10775" y="5304"/>
                        <a:pt x="9741" y="2769"/>
                        <a:pt x="9641" y="1735"/>
                      </a:cubicBezTo>
                      <a:cubicBezTo>
                        <a:pt x="9574" y="701"/>
                        <a:pt x="8006" y="334"/>
                        <a:pt x="7072" y="234"/>
                      </a:cubicBezTo>
                      <a:cubicBezTo>
                        <a:pt x="6105" y="167"/>
                        <a:pt x="3736" y="0"/>
                        <a:pt x="373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  <p:sp>
              <p:nvSpPr>
                <p:cNvPr id="10310" name="Google Shape;211;p23">
                  <a:extLst>
                    <a:ext uri="{FF2B5EF4-FFF2-40B4-BE49-F238E27FC236}">
                      <a16:creationId xmlns:a16="http://schemas.microsoft.com/office/drawing/2014/main" id="{F17583AC-EE14-473E-AF96-C261947DBC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62382" y="2315144"/>
                  <a:ext cx="114337" cy="208181"/>
                </a:xfrm>
                <a:custGeom>
                  <a:avLst/>
                  <a:gdLst>
                    <a:gd name="T0" fmla="*/ 1336511228 w 5038"/>
                    <a:gd name="T1" fmla="*/ 0 h 9174"/>
                    <a:gd name="T2" fmla="*/ 268867 w 5038"/>
                    <a:gd name="T3" fmla="*/ 53297286 h 9174"/>
                    <a:gd name="T4" fmla="*/ 268867 w 5038"/>
                    <a:gd name="T5" fmla="*/ 1158803121 h 9174"/>
                    <a:gd name="T6" fmla="*/ 690540926 w 5038"/>
                    <a:gd name="T7" fmla="*/ 2147483647 h 9174"/>
                    <a:gd name="T8" fmla="*/ 1336511228 w 5038"/>
                    <a:gd name="T9" fmla="*/ 1150050718 h 9174"/>
                    <a:gd name="T10" fmla="*/ 1336511228 w 5038"/>
                    <a:gd name="T11" fmla="*/ 0 h 917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038"/>
                    <a:gd name="T19" fmla="*/ 0 h 9174"/>
                    <a:gd name="T20" fmla="*/ 5038 w 5038"/>
                    <a:gd name="T21" fmla="*/ 9174 h 917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038" h="9174" extrusionOk="0">
                      <a:moveTo>
                        <a:pt x="5038" y="0"/>
                      </a:moveTo>
                      <a:lnTo>
                        <a:pt x="1" y="201"/>
                      </a:lnTo>
                      <a:lnTo>
                        <a:pt x="1" y="4370"/>
                      </a:lnTo>
                      <a:lnTo>
                        <a:pt x="2603" y="9174"/>
                      </a:lnTo>
                      <a:lnTo>
                        <a:pt x="5038" y="4337"/>
                      </a:lnTo>
                      <a:lnTo>
                        <a:pt x="503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  <p:sp>
              <p:nvSpPr>
                <p:cNvPr id="10311" name="Google Shape;212;p23">
                  <a:extLst>
                    <a:ext uri="{FF2B5EF4-FFF2-40B4-BE49-F238E27FC236}">
                      <a16:creationId xmlns:a16="http://schemas.microsoft.com/office/drawing/2014/main" id="{9D711B8A-5885-435B-83F8-BEA6816DE5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86694" y="2187703"/>
                  <a:ext cx="49974" cy="98100"/>
                </a:xfrm>
                <a:custGeom>
                  <a:avLst/>
                  <a:gdLst>
                    <a:gd name="T0" fmla="*/ 270590163 w 2202"/>
                    <a:gd name="T1" fmla="*/ 268816 h 4323"/>
                    <a:gd name="T2" fmla="*/ 159438822 w 2202"/>
                    <a:gd name="T3" fmla="*/ 83002661 h 4323"/>
                    <a:gd name="T4" fmla="*/ 309853823 w 2202"/>
                    <a:gd name="T5" fmla="*/ 1100211404 h 4323"/>
                    <a:gd name="T6" fmla="*/ 380946958 w 2202"/>
                    <a:gd name="T7" fmla="*/ 1146088870 h 4323"/>
                    <a:gd name="T8" fmla="*/ 557627710 w 2202"/>
                    <a:gd name="T9" fmla="*/ 1011646500 h 4323"/>
                    <a:gd name="T10" fmla="*/ 584149776 w 2202"/>
                    <a:gd name="T11" fmla="*/ 304152706 h 4323"/>
                    <a:gd name="T12" fmla="*/ 270590163 w 2202"/>
                    <a:gd name="T13" fmla="*/ 268816 h 432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202"/>
                    <a:gd name="T22" fmla="*/ 0 h 4323"/>
                    <a:gd name="T23" fmla="*/ 2202 w 2202"/>
                    <a:gd name="T24" fmla="*/ 4323 h 432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202" h="4323" extrusionOk="0">
                      <a:moveTo>
                        <a:pt x="1020" y="1"/>
                      </a:moveTo>
                      <a:cubicBezTo>
                        <a:pt x="868" y="1"/>
                        <a:pt x="724" y="88"/>
                        <a:pt x="601" y="313"/>
                      </a:cubicBezTo>
                      <a:cubicBezTo>
                        <a:pt x="0" y="1347"/>
                        <a:pt x="834" y="3615"/>
                        <a:pt x="1168" y="4149"/>
                      </a:cubicBezTo>
                      <a:cubicBezTo>
                        <a:pt x="1246" y="4274"/>
                        <a:pt x="1339" y="4322"/>
                        <a:pt x="1436" y="4322"/>
                      </a:cubicBezTo>
                      <a:cubicBezTo>
                        <a:pt x="1751" y="4322"/>
                        <a:pt x="2102" y="3815"/>
                        <a:pt x="2102" y="3815"/>
                      </a:cubicBezTo>
                      <a:lnTo>
                        <a:pt x="2202" y="1147"/>
                      </a:lnTo>
                      <a:cubicBezTo>
                        <a:pt x="2202" y="1147"/>
                        <a:pt x="1567" y="1"/>
                        <a:pt x="102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  <p:sp>
              <p:nvSpPr>
                <p:cNvPr id="10312" name="Google Shape;213;p23">
                  <a:extLst>
                    <a:ext uri="{FF2B5EF4-FFF2-40B4-BE49-F238E27FC236}">
                      <a16:creationId xmlns:a16="http://schemas.microsoft.com/office/drawing/2014/main" id="{F39B2BCD-C00B-4CC7-B34C-A95081E67C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86694" y="2171319"/>
                  <a:ext cx="49974" cy="122653"/>
                </a:xfrm>
                <a:custGeom>
                  <a:avLst/>
                  <a:gdLst>
                    <a:gd name="T0" fmla="*/ 584149776 w 2202"/>
                    <a:gd name="T1" fmla="*/ 495605443 h 5405"/>
                    <a:gd name="T2" fmla="*/ 159438822 w 2202"/>
                    <a:gd name="T3" fmla="*/ 274457331 h 5405"/>
                    <a:gd name="T4" fmla="*/ 309853823 w 2202"/>
                    <a:gd name="T5" fmla="*/ 1291656665 h 5405"/>
                    <a:gd name="T6" fmla="*/ 557627710 w 2202"/>
                    <a:gd name="T7" fmla="*/ 1203092744 h 540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202"/>
                    <a:gd name="T13" fmla="*/ 0 h 5405"/>
                    <a:gd name="T14" fmla="*/ 2202 w 2202"/>
                    <a:gd name="T15" fmla="*/ 5405 h 540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202" h="5405" fill="none" extrusionOk="0">
                      <a:moveTo>
                        <a:pt x="2202" y="1869"/>
                      </a:moveTo>
                      <a:cubicBezTo>
                        <a:pt x="2202" y="1869"/>
                        <a:pt x="1168" y="1"/>
                        <a:pt x="601" y="1035"/>
                      </a:cubicBezTo>
                      <a:cubicBezTo>
                        <a:pt x="0" y="2069"/>
                        <a:pt x="834" y="4337"/>
                        <a:pt x="1168" y="4871"/>
                      </a:cubicBezTo>
                      <a:cubicBezTo>
                        <a:pt x="1501" y="5404"/>
                        <a:pt x="2102" y="4537"/>
                        <a:pt x="2102" y="4537"/>
                      </a:cubicBezTo>
                    </a:path>
                  </a:pathLst>
                </a:custGeom>
                <a:noFill/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  <p:sp>
              <p:nvSpPr>
                <p:cNvPr id="10313" name="Google Shape;214;p23">
                  <a:extLst>
                    <a:ext uri="{FF2B5EF4-FFF2-40B4-BE49-F238E27FC236}">
                      <a16:creationId xmlns:a16="http://schemas.microsoft.com/office/drawing/2014/main" id="{DA759CA4-B9F1-487C-9B95-A0B7002AE6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08492" y="2187703"/>
                  <a:ext cx="49997" cy="98100"/>
                </a:xfrm>
                <a:custGeom>
                  <a:avLst/>
                  <a:gdLst>
                    <a:gd name="T0" fmla="*/ 313833867 w 2203"/>
                    <a:gd name="T1" fmla="*/ 268816 h 4323"/>
                    <a:gd name="T2" fmla="*/ 268867 w 2203"/>
                    <a:gd name="T3" fmla="*/ 304152706 h 4323"/>
                    <a:gd name="T4" fmla="*/ 26791946 w 2203"/>
                    <a:gd name="T5" fmla="*/ 1011646500 h 4323"/>
                    <a:gd name="T6" fmla="*/ 203206509 w 2203"/>
                    <a:gd name="T7" fmla="*/ 1146088870 h 4323"/>
                    <a:gd name="T8" fmla="*/ 274569785 w 2203"/>
                    <a:gd name="T9" fmla="*/ 1100211404 h 4323"/>
                    <a:gd name="T10" fmla="*/ 424987656 w 2203"/>
                    <a:gd name="T11" fmla="*/ 83002661 h 4323"/>
                    <a:gd name="T12" fmla="*/ 313833867 w 2203"/>
                    <a:gd name="T13" fmla="*/ 268816 h 432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203"/>
                    <a:gd name="T22" fmla="*/ 0 h 4323"/>
                    <a:gd name="T23" fmla="*/ 2203 w 2203"/>
                    <a:gd name="T24" fmla="*/ 4323 h 432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203" h="4323" extrusionOk="0">
                      <a:moveTo>
                        <a:pt x="1183" y="1"/>
                      </a:moveTo>
                      <a:cubicBezTo>
                        <a:pt x="635" y="1"/>
                        <a:pt x="1" y="1147"/>
                        <a:pt x="1" y="1147"/>
                      </a:cubicBezTo>
                      <a:lnTo>
                        <a:pt x="101" y="3815"/>
                      </a:lnTo>
                      <a:cubicBezTo>
                        <a:pt x="101" y="3815"/>
                        <a:pt x="452" y="4322"/>
                        <a:pt x="766" y="4322"/>
                      </a:cubicBezTo>
                      <a:cubicBezTo>
                        <a:pt x="863" y="4322"/>
                        <a:pt x="956" y="4274"/>
                        <a:pt x="1035" y="4149"/>
                      </a:cubicBezTo>
                      <a:cubicBezTo>
                        <a:pt x="1368" y="3615"/>
                        <a:pt x="2202" y="1347"/>
                        <a:pt x="1602" y="313"/>
                      </a:cubicBezTo>
                      <a:cubicBezTo>
                        <a:pt x="1479" y="88"/>
                        <a:pt x="1334" y="1"/>
                        <a:pt x="118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  <p:sp>
              <p:nvSpPr>
                <p:cNvPr id="10314" name="Google Shape;215;p23">
                  <a:extLst>
                    <a:ext uri="{FF2B5EF4-FFF2-40B4-BE49-F238E27FC236}">
                      <a16:creationId xmlns:a16="http://schemas.microsoft.com/office/drawing/2014/main" id="{1055069C-961A-486D-AACC-6A35EB2760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08492" y="2171319"/>
                  <a:ext cx="49997" cy="122653"/>
                </a:xfrm>
                <a:custGeom>
                  <a:avLst/>
                  <a:gdLst>
                    <a:gd name="T0" fmla="*/ 268867 w 2203"/>
                    <a:gd name="T1" fmla="*/ 495605443 h 5405"/>
                    <a:gd name="T2" fmla="*/ 424987656 w 2203"/>
                    <a:gd name="T3" fmla="*/ 274457331 h 5405"/>
                    <a:gd name="T4" fmla="*/ 274569785 w 2203"/>
                    <a:gd name="T5" fmla="*/ 1291656665 h 5405"/>
                    <a:gd name="T6" fmla="*/ 26791946 w 2203"/>
                    <a:gd name="T7" fmla="*/ 1203092744 h 540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203"/>
                    <a:gd name="T13" fmla="*/ 0 h 5405"/>
                    <a:gd name="T14" fmla="*/ 2203 w 2203"/>
                    <a:gd name="T15" fmla="*/ 5405 h 540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203" h="5405" fill="none" extrusionOk="0">
                      <a:moveTo>
                        <a:pt x="1" y="1869"/>
                      </a:moveTo>
                      <a:cubicBezTo>
                        <a:pt x="1" y="1869"/>
                        <a:pt x="1035" y="1"/>
                        <a:pt x="1602" y="1035"/>
                      </a:cubicBezTo>
                      <a:cubicBezTo>
                        <a:pt x="2202" y="2069"/>
                        <a:pt x="1368" y="4337"/>
                        <a:pt x="1035" y="4871"/>
                      </a:cubicBezTo>
                      <a:cubicBezTo>
                        <a:pt x="701" y="5404"/>
                        <a:pt x="101" y="4537"/>
                        <a:pt x="101" y="4537"/>
                      </a:cubicBezTo>
                    </a:path>
                  </a:pathLst>
                </a:custGeom>
                <a:noFill/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  <p:sp>
              <p:nvSpPr>
                <p:cNvPr id="10315" name="Google Shape;216;p23">
                  <a:extLst>
                    <a:ext uri="{FF2B5EF4-FFF2-40B4-BE49-F238E27FC236}">
                      <a16:creationId xmlns:a16="http://schemas.microsoft.com/office/drawing/2014/main" id="{A52E181E-A997-4DBF-98B8-5BDE94E4F3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23777" y="2069883"/>
                  <a:ext cx="196856" cy="313406"/>
                </a:xfrm>
                <a:custGeom>
                  <a:avLst/>
                  <a:gdLst>
                    <a:gd name="T0" fmla="*/ 1150551767 w 8674"/>
                    <a:gd name="T1" fmla="*/ 268793 h 13811"/>
                    <a:gd name="T2" fmla="*/ 268867 w 8674"/>
                    <a:gd name="T3" fmla="*/ 1583615222 h 13811"/>
                    <a:gd name="T4" fmla="*/ 1150551767 w 8674"/>
                    <a:gd name="T5" fmla="*/ 2147483647 h 13811"/>
                    <a:gd name="T6" fmla="*/ 2147483647 w 8674"/>
                    <a:gd name="T7" fmla="*/ 1583615222 h 13811"/>
                    <a:gd name="T8" fmla="*/ 1150551767 w 8674"/>
                    <a:gd name="T9" fmla="*/ 268793 h 138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674"/>
                    <a:gd name="T16" fmla="*/ 0 h 13811"/>
                    <a:gd name="T17" fmla="*/ 8674 w 8674"/>
                    <a:gd name="T18" fmla="*/ 13811 h 138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674" h="13811" extrusionOk="0">
                      <a:moveTo>
                        <a:pt x="4337" y="1"/>
                      </a:moveTo>
                      <a:cubicBezTo>
                        <a:pt x="1902" y="1"/>
                        <a:pt x="1" y="2669"/>
                        <a:pt x="1" y="5972"/>
                      </a:cubicBezTo>
                      <a:cubicBezTo>
                        <a:pt x="1" y="9274"/>
                        <a:pt x="1902" y="13811"/>
                        <a:pt x="4337" y="13811"/>
                      </a:cubicBezTo>
                      <a:cubicBezTo>
                        <a:pt x="6739" y="13811"/>
                        <a:pt x="8674" y="9274"/>
                        <a:pt x="8674" y="5972"/>
                      </a:cubicBezTo>
                      <a:cubicBezTo>
                        <a:pt x="8674" y="2669"/>
                        <a:pt x="6705" y="1"/>
                        <a:pt x="433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  <p:sp>
              <p:nvSpPr>
                <p:cNvPr id="10316" name="Google Shape;217;p23">
                  <a:extLst>
                    <a:ext uri="{FF2B5EF4-FFF2-40B4-BE49-F238E27FC236}">
                      <a16:creationId xmlns:a16="http://schemas.microsoft.com/office/drawing/2014/main" id="{65C9D26A-EC83-4446-8D2F-56D8978D74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93354" y="2162423"/>
                  <a:ext cx="32590" cy="91632"/>
                </a:xfrm>
                <a:custGeom>
                  <a:avLst/>
                  <a:gdLst>
                    <a:gd name="T0" fmla="*/ 332409263 w 1436"/>
                    <a:gd name="T1" fmla="*/ 268792 h 4038"/>
                    <a:gd name="T2" fmla="*/ 71094584 w 1436"/>
                    <a:gd name="T3" fmla="*/ 59922707 h 4038"/>
                    <a:gd name="T4" fmla="*/ 79849581 w 1436"/>
                    <a:gd name="T5" fmla="*/ 378395591 h 4038"/>
                    <a:gd name="T6" fmla="*/ 150687167 w 1436"/>
                    <a:gd name="T7" fmla="*/ 811688858 h 4038"/>
                    <a:gd name="T8" fmla="*/ 214090173 w 1436"/>
                    <a:gd name="T9" fmla="*/ 1070753473 h 4038"/>
                    <a:gd name="T10" fmla="*/ 248047852 w 1436"/>
                    <a:gd name="T11" fmla="*/ 1050596798 h 4038"/>
                    <a:gd name="T12" fmla="*/ 380686566 w 1436"/>
                    <a:gd name="T13" fmla="*/ 24399170 h 4038"/>
                    <a:gd name="T14" fmla="*/ 332409263 w 1436"/>
                    <a:gd name="T15" fmla="*/ 268792 h 403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436"/>
                    <a:gd name="T25" fmla="*/ 0 h 4038"/>
                    <a:gd name="T26" fmla="*/ 1436 w 1436"/>
                    <a:gd name="T27" fmla="*/ 4038 h 403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436" h="4038" extrusionOk="0">
                      <a:moveTo>
                        <a:pt x="1253" y="1"/>
                      </a:moveTo>
                      <a:cubicBezTo>
                        <a:pt x="924" y="1"/>
                        <a:pt x="268" y="226"/>
                        <a:pt x="268" y="226"/>
                      </a:cubicBezTo>
                      <a:cubicBezTo>
                        <a:pt x="268" y="226"/>
                        <a:pt x="1" y="1060"/>
                        <a:pt x="301" y="1427"/>
                      </a:cubicBezTo>
                      <a:cubicBezTo>
                        <a:pt x="634" y="1794"/>
                        <a:pt x="601" y="2361"/>
                        <a:pt x="568" y="3061"/>
                      </a:cubicBezTo>
                      <a:cubicBezTo>
                        <a:pt x="541" y="3625"/>
                        <a:pt x="644" y="4038"/>
                        <a:pt x="807" y="4038"/>
                      </a:cubicBezTo>
                      <a:cubicBezTo>
                        <a:pt x="846" y="4038"/>
                        <a:pt x="889" y="4014"/>
                        <a:pt x="935" y="3962"/>
                      </a:cubicBezTo>
                      <a:cubicBezTo>
                        <a:pt x="1202" y="3728"/>
                        <a:pt x="1435" y="359"/>
                        <a:pt x="1435" y="92"/>
                      </a:cubicBezTo>
                      <a:cubicBezTo>
                        <a:pt x="1435" y="26"/>
                        <a:pt x="1362" y="1"/>
                        <a:pt x="1253" y="1"/>
                      </a:cubicBezTo>
                      <a:close/>
                    </a:path>
                  </a:pathLst>
                </a:custGeom>
                <a:solidFill>
                  <a:srgbClr val="313445"/>
                </a:solidFill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  <p:sp>
              <p:nvSpPr>
                <p:cNvPr id="10317" name="Google Shape;218;p23">
                  <a:extLst>
                    <a:ext uri="{FF2B5EF4-FFF2-40B4-BE49-F238E27FC236}">
                      <a16:creationId xmlns:a16="http://schemas.microsoft.com/office/drawing/2014/main" id="{FC515F22-9C20-45EA-8055-34B1E15034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98790" y="2037161"/>
                  <a:ext cx="264987" cy="200057"/>
                </a:xfrm>
                <a:custGeom>
                  <a:avLst/>
                  <a:gdLst>
                    <a:gd name="T0" fmla="*/ 1665759106 w 11676"/>
                    <a:gd name="T1" fmla="*/ 0 h 8816"/>
                    <a:gd name="T2" fmla="*/ 1062225498 w 11676"/>
                    <a:gd name="T3" fmla="*/ 108452858 h 8816"/>
                    <a:gd name="T4" fmla="*/ 97629793 w 11676"/>
                    <a:gd name="T5" fmla="*/ 1028333552 h 8816"/>
                    <a:gd name="T6" fmla="*/ 301106743 w 11676"/>
                    <a:gd name="T7" fmla="*/ 1833134913 h 8816"/>
                    <a:gd name="T8" fmla="*/ 336384952 w 11676"/>
                    <a:gd name="T9" fmla="*/ 2147483647 h 8816"/>
                    <a:gd name="T10" fmla="*/ 374059754 w 11676"/>
                    <a:gd name="T11" fmla="*/ 2147483647 h 8816"/>
                    <a:gd name="T12" fmla="*/ 451525169 w 11676"/>
                    <a:gd name="T13" fmla="*/ 2147483647 h 8816"/>
                    <a:gd name="T14" fmla="*/ 487072814 w 11676"/>
                    <a:gd name="T15" fmla="*/ 1709304405 h 8816"/>
                    <a:gd name="T16" fmla="*/ 885271977 w 11676"/>
                    <a:gd name="T17" fmla="*/ 1355562031 h 8816"/>
                    <a:gd name="T18" fmla="*/ 734852552 w 11676"/>
                    <a:gd name="T19" fmla="*/ 957543178 h 8816"/>
                    <a:gd name="T20" fmla="*/ 778629406 w 11676"/>
                    <a:gd name="T21" fmla="*/ 893892403 h 8816"/>
                    <a:gd name="T22" fmla="*/ 1186109739 w 11676"/>
                    <a:gd name="T23" fmla="*/ 1178689937 h 8816"/>
                    <a:gd name="T24" fmla="*/ 2147483647 w 11676"/>
                    <a:gd name="T25" fmla="*/ 1582808892 h 8816"/>
                    <a:gd name="T26" fmla="*/ 2147483647 w 11676"/>
                    <a:gd name="T27" fmla="*/ 1541185435 h 8816"/>
                    <a:gd name="T28" fmla="*/ 2147483647 w 11676"/>
                    <a:gd name="T29" fmla="*/ 745135567 h 8816"/>
                    <a:gd name="T30" fmla="*/ 2147483647 w 11676"/>
                    <a:gd name="T31" fmla="*/ 391393193 h 8816"/>
                    <a:gd name="T32" fmla="*/ 1665759106 w 11676"/>
                    <a:gd name="T33" fmla="*/ 0 h 881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1676"/>
                    <a:gd name="T52" fmla="*/ 0 h 8816"/>
                    <a:gd name="T53" fmla="*/ 11676 w 11676"/>
                    <a:gd name="T54" fmla="*/ 8816 h 881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1676" h="8816" extrusionOk="0">
                      <a:moveTo>
                        <a:pt x="6279" y="0"/>
                      </a:moveTo>
                      <a:cubicBezTo>
                        <a:pt x="5553" y="0"/>
                        <a:pt x="4777" y="124"/>
                        <a:pt x="4004" y="409"/>
                      </a:cubicBezTo>
                      <a:cubicBezTo>
                        <a:pt x="1469" y="1309"/>
                        <a:pt x="1" y="2577"/>
                        <a:pt x="368" y="3878"/>
                      </a:cubicBezTo>
                      <a:cubicBezTo>
                        <a:pt x="768" y="5145"/>
                        <a:pt x="1135" y="6913"/>
                        <a:pt x="1135" y="6913"/>
                      </a:cubicBezTo>
                      <a:lnTo>
                        <a:pt x="1268" y="8781"/>
                      </a:lnTo>
                      <a:cubicBezTo>
                        <a:pt x="1316" y="8805"/>
                        <a:pt x="1364" y="8816"/>
                        <a:pt x="1410" y="8816"/>
                      </a:cubicBezTo>
                      <a:cubicBezTo>
                        <a:pt x="1555" y="8816"/>
                        <a:pt x="1677" y="8708"/>
                        <a:pt x="1702" y="8581"/>
                      </a:cubicBezTo>
                      <a:cubicBezTo>
                        <a:pt x="1836" y="8214"/>
                        <a:pt x="1535" y="7080"/>
                        <a:pt x="1836" y="6446"/>
                      </a:cubicBezTo>
                      <a:cubicBezTo>
                        <a:pt x="2136" y="5812"/>
                        <a:pt x="3303" y="5546"/>
                        <a:pt x="3337" y="5112"/>
                      </a:cubicBezTo>
                      <a:cubicBezTo>
                        <a:pt x="3370" y="4712"/>
                        <a:pt x="2770" y="3911"/>
                        <a:pt x="2770" y="3611"/>
                      </a:cubicBezTo>
                      <a:cubicBezTo>
                        <a:pt x="2770" y="3488"/>
                        <a:pt x="2797" y="3371"/>
                        <a:pt x="2935" y="3371"/>
                      </a:cubicBezTo>
                      <a:cubicBezTo>
                        <a:pt x="3134" y="3371"/>
                        <a:pt x="3563" y="3616"/>
                        <a:pt x="4471" y="4445"/>
                      </a:cubicBezTo>
                      <a:cubicBezTo>
                        <a:pt x="5587" y="5512"/>
                        <a:pt x="7423" y="5969"/>
                        <a:pt x="8881" y="5969"/>
                      </a:cubicBezTo>
                      <a:cubicBezTo>
                        <a:pt x="9383" y="5969"/>
                        <a:pt x="9841" y="5915"/>
                        <a:pt x="10208" y="5812"/>
                      </a:cubicBezTo>
                      <a:cubicBezTo>
                        <a:pt x="11676" y="5446"/>
                        <a:pt x="9941" y="3277"/>
                        <a:pt x="9541" y="2810"/>
                      </a:cubicBezTo>
                      <a:cubicBezTo>
                        <a:pt x="9174" y="2377"/>
                        <a:pt x="10508" y="2710"/>
                        <a:pt x="9808" y="1476"/>
                      </a:cubicBezTo>
                      <a:cubicBezTo>
                        <a:pt x="9321" y="641"/>
                        <a:pt x="7932" y="0"/>
                        <a:pt x="6279" y="0"/>
                      </a:cubicBezTo>
                      <a:close/>
                    </a:path>
                  </a:pathLst>
                </a:custGeom>
                <a:solidFill>
                  <a:srgbClr val="313445"/>
                </a:solidFill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</p:grpSp>
        </p:grpSp>
        <p:grpSp>
          <p:nvGrpSpPr>
            <p:cNvPr id="10251" name="Group 116">
              <a:extLst>
                <a:ext uri="{FF2B5EF4-FFF2-40B4-BE49-F238E27FC236}">
                  <a16:creationId xmlns:a16="http://schemas.microsoft.com/office/drawing/2014/main" id="{786FBF25-4FCA-4A35-9D1A-199FD06D0E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00800" y="2114551"/>
              <a:ext cx="990600" cy="990600"/>
              <a:chOff x="3505200" y="1417638"/>
              <a:chExt cx="1177925" cy="1177925"/>
            </a:xfrm>
          </p:grpSpPr>
          <p:grpSp>
            <p:nvGrpSpPr>
              <p:cNvPr id="10252" name="Group 73">
                <a:extLst>
                  <a:ext uri="{FF2B5EF4-FFF2-40B4-BE49-F238E27FC236}">
                    <a16:creationId xmlns:a16="http://schemas.microsoft.com/office/drawing/2014/main" id="{DD3D99E3-581E-4851-9C5C-352A5453E0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05200" y="1417638"/>
                <a:ext cx="1177925" cy="1177925"/>
                <a:chOff x="3505200" y="1417638"/>
                <a:chExt cx="1177925" cy="1177925"/>
              </a:xfrm>
            </p:grpSpPr>
            <p:sp>
              <p:nvSpPr>
                <p:cNvPr id="10254" name="Oval 13">
                  <a:extLst>
                    <a:ext uri="{FF2B5EF4-FFF2-40B4-BE49-F238E27FC236}">
                      <a16:creationId xmlns:a16="http://schemas.microsoft.com/office/drawing/2014/main" id="{F255628F-7FA2-4E2F-AEA8-B54140FA12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05200" y="1417638"/>
                  <a:ext cx="1177925" cy="1177925"/>
                </a:xfrm>
                <a:prstGeom prst="ellipse">
                  <a:avLst/>
                </a:prstGeom>
                <a:solidFill>
                  <a:srgbClr val="DA464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 sz="240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0255" name="Freeform 120">
                  <a:extLst>
                    <a:ext uri="{FF2B5EF4-FFF2-40B4-BE49-F238E27FC236}">
                      <a16:creationId xmlns:a16="http://schemas.microsoft.com/office/drawing/2014/main" id="{99851DB1-5CE9-4DB9-9639-703E6D734A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05200" y="1697038"/>
                  <a:ext cx="992188" cy="898525"/>
                </a:xfrm>
                <a:custGeom>
                  <a:avLst/>
                  <a:gdLst>
                    <a:gd name="T0" fmla="*/ 2147483647 w 3296"/>
                    <a:gd name="T1" fmla="*/ 0 h 2983"/>
                    <a:gd name="T2" fmla="*/ 2147483647 w 3296"/>
                    <a:gd name="T3" fmla="*/ 2147483647 h 2983"/>
                    <a:gd name="T4" fmla="*/ 0 w 3296"/>
                    <a:gd name="T5" fmla="*/ 2147483647 h 2983"/>
                    <a:gd name="T6" fmla="*/ 2147483647 w 3296"/>
                    <a:gd name="T7" fmla="*/ 2147483647 h 2983"/>
                    <a:gd name="T8" fmla="*/ 2147483647 w 3296"/>
                    <a:gd name="T9" fmla="*/ 2147483647 h 2983"/>
                    <a:gd name="T10" fmla="*/ 2147483647 w 3296"/>
                    <a:gd name="T11" fmla="*/ 2147483647 h 2983"/>
                    <a:gd name="T12" fmla="*/ 2147483647 w 3296"/>
                    <a:gd name="T13" fmla="*/ 0 h 298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3296"/>
                    <a:gd name="T22" fmla="*/ 0 h 2983"/>
                    <a:gd name="T23" fmla="*/ 3296 w 3296"/>
                    <a:gd name="T24" fmla="*/ 2983 h 298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3296" h="2983">
                      <a:moveTo>
                        <a:pt x="663" y="0"/>
                      </a:moveTo>
                      <a:cubicBezTo>
                        <a:pt x="61" y="542"/>
                        <a:pt x="61" y="542"/>
                        <a:pt x="61" y="542"/>
                      </a:cubicBezTo>
                      <a:cubicBezTo>
                        <a:pt x="21" y="697"/>
                        <a:pt x="0" y="860"/>
                        <a:pt x="0" y="1027"/>
                      </a:cubicBezTo>
                      <a:cubicBezTo>
                        <a:pt x="0" y="2108"/>
                        <a:pt x="876" y="2983"/>
                        <a:pt x="1956" y="2983"/>
                      </a:cubicBezTo>
                      <a:cubicBezTo>
                        <a:pt x="2004" y="2983"/>
                        <a:pt x="2052" y="2982"/>
                        <a:pt x="2099" y="2978"/>
                      </a:cubicBezTo>
                      <a:cubicBezTo>
                        <a:pt x="3296" y="1875"/>
                        <a:pt x="3296" y="1875"/>
                        <a:pt x="3296" y="1875"/>
                      </a:cubicBezTo>
                      <a:lnTo>
                        <a:pt x="663" y="0"/>
                      </a:lnTo>
                      <a:close/>
                    </a:path>
                  </a:pathLst>
                </a:custGeom>
                <a:solidFill>
                  <a:srgbClr val="CE27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D" sz="2400"/>
                </a:p>
              </p:txBody>
            </p:sp>
            <p:sp>
              <p:nvSpPr>
                <p:cNvPr id="10256" name="Freeform 121">
                  <a:extLst>
                    <a:ext uri="{FF2B5EF4-FFF2-40B4-BE49-F238E27FC236}">
                      <a16:creationId xmlns:a16="http://schemas.microsoft.com/office/drawing/2014/main" id="{6EE5BDD3-63A3-419C-B171-A3BC146C14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5275" y="2266950"/>
                  <a:ext cx="114300" cy="76200"/>
                </a:xfrm>
                <a:custGeom>
                  <a:avLst/>
                  <a:gdLst>
                    <a:gd name="T0" fmla="*/ 0 w 380"/>
                    <a:gd name="T1" fmla="*/ 2147483647 h 252"/>
                    <a:gd name="T2" fmla="*/ 2147483647 w 380"/>
                    <a:gd name="T3" fmla="*/ 2147483647 h 252"/>
                    <a:gd name="T4" fmla="*/ 2147483647 w 380"/>
                    <a:gd name="T5" fmla="*/ 2147483647 h 252"/>
                    <a:gd name="T6" fmla="*/ 2147483647 w 380"/>
                    <a:gd name="T7" fmla="*/ 2147483647 h 252"/>
                    <a:gd name="T8" fmla="*/ 2147483647 w 380"/>
                    <a:gd name="T9" fmla="*/ 2147483647 h 252"/>
                    <a:gd name="T10" fmla="*/ 2147483647 w 380"/>
                    <a:gd name="T11" fmla="*/ 0 h 252"/>
                    <a:gd name="T12" fmla="*/ 0 w 380"/>
                    <a:gd name="T13" fmla="*/ 0 h 252"/>
                    <a:gd name="T14" fmla="*/ 0 w 380"/>
                    <a:gd name="T15" fmla="*/ 2147483647 h 25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380"/>
                    <a:gd name="T25" fmla="*/ 0 h 252"/>
                    <a:gd name="T26" fmla="*/ 380 w 380"/>
                    <a:gd name="T27" fmla="*/ 252 h 252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380" h="252">
                      <a:moveTo>
                        <a:pt x="0" y="252"/>
                      </a:moveTo>
                      <a:cubicBezTo>
                        <a:pt x="379" y="252"/>
                        <a:pt x="379" y="252"/>
                        <a:pt x="379" y="252"/>
                      </a:cubicBezTo>
                      <a:cubicBezTo>
                        <a:pt x="379" y="252"/>
                        <a:pt x="379" y="252"/>
                        <a:pt x="379" y="252"/>
                      </a:cubicBezTo>
                      <a:cubicBezTo>
                        <a:pt x="380" y="247"/>
                        <a:pt x="380" y="241"/>
                        <a:pt x="380" y="236"/>
                      </a:cubicBezTo>
                      <a:cubicBezTo>
                        <a:pt x="380" y="24"/>
                        <a:pt x="380" y="24"/>
                        <a:pt x="380" y="24"/>
                      </a:cubicBezTo>
                      <a:cubicBezTo>
                        <a:pt x="380" y="16"/>
                        <a:pt x="379" y="8"/>
                        <a:pt x="37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252"/>
                      </a:lnTo>
                      <a:close/>
                    </a:path>
                  </a:pathLst>
                </a:custGeom>
                <a:solidFill>
                  <a:srgbClr val="DBDBD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D" sz="2400"/>
                </a:p>
              </p:txBody>
            </p:sp>
            <p:sp>
              <p:nvSpPr>
                <p:cNvPr id="10257" name="Freeform 122">
                  <a:extLst>
                    <a:ext uri="{FF2B5EF4-FFF2-40B4-BE49-F238E27FC236}">
                      <a16:creationId xmlns:a16="http://schemas.microsoft.com/office/drawing/2014/main" id="{772E576C-F3E1-4FCC-BB39-A05923BE16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90975" y="2266950"/>
                  <a:ext cx="114300" cy="76200"/>
                </a:xfrm>
                <a:custGeom>
                  <a:avLst/>
                  <a:gdLst>
                    <a:gd name="T0" fmla="*/ 2147483647 w 380"/>
                    <a:gd name="T1" fmla="*/ 2147483647 h 252"/>
                    <a:gd name="T2" fmla="*/ 2147483647 w 380"/>
                    <a:gd name="T3" fmla="*/ 0 h 252"/>
                    <a:gd name="T4" fmla="*/ 2147483647 w 380"/>
                    <a:gd name="T5" fmla="*/ 0 h 252"/>
                    <a:gd name="T6" fmla="*/ 0 w 380"/>
                    <a:gd name="T7" fmla="*/ 2147483647 h 252"/>
                    <a:gd name="T8" fmla="*/ 0 w 380"/>
                    <a:gd name="T9" fmla="*/ 2147483647 h 252"/>
                    <a:gd name="T10" fmla="*/ 2147483647 w 380"/>
                    <a:gd name="T11" fmla="*/ 2147483647 h 252"/>
                    <a:gd name="T12" fmla="*/ 2147483647 w 380"/>
                    <a:gd name="T13" fmla="*/ 2147483647 h 252"/>
                    <a:gd name="T14" fmla="*/ 2147483647 w 380"/>
                    <a:gd name="T15" fmla="*/ 2147483647 h 25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380"/>
                    <a:gd name="T25" fmla="*/ 0 h 252"/>
                    <a:gd name="T26" fmla="*/ 380 w 380"/>
                    <a:gd name="T27" fmla="*/ 252 h 252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380" h="252">
                      <a:moveTo>
                        <a:pt x="380" y="252"/>
                      </a:moveTo>
                      <a:cubicBezTo>
                        <a:pt x="380" y="0"/>
                        <a:pt x="380" y="0"/>
                        <a:pt x="380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0" y="8"/>
                        <a:pt x="0" y="16"/>
                        <a:pt x="0" y="24"/>
                      </a:cubicBezTo>
                      <a:cubicBezTo>
                        <a:pt x="0" y="236"/>
                        <a:pt x="0" y="236"/>
                        <a:pt x="0" y="236"/>
                      </a:cubicBezTo>
                      <a:cubicBezTo>
                        <a:pt x="0" y="241"/>
                        <a:pt x="0" y="247"/>
                        <a:pt x="1" y="252"/>
                      </a:cubicBezTo>
                      <a:cubicBezTo>
                        <a:pt x="1" y="252"/>
                        <a:pt x="1" y="252"/>
                        <a:pt x="1" y="252"/>
                      </a:cubicBezTo>
                      <a:lnTo>
                        <a:pt x="380" y="252"/>
                      </a:lnTo>
                      <a:close/>
                    </a:path>
                  </a:pathLst>
                </a:custGeom>
                <a:solidFill>
                  <a:srgbClr val="CCCEC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D" sz="2400"/>
                </a:p>
              </p:txBody>
            </p:sp>
            <p:sp>
              <p:nvSpPr>
                <p:cNvPr id="10258" name="Freeform 123">
                  <a:extLst>
                    <a:ext uri="{FF2B5EF4-FFF2-40B4-BE49-F238E27FC236}">
                      <a16:creationId xmlns:a16="http://schemas.microsoft.com/office/drawing/2014/main" id="{3D6A3642-06AD-420F-97E5-28909A69A3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5275" y="1685925"/>
                  <a:ext cx="411163" cy="581025"/>
                </a:xfrm>
                <a:custGeom>
                  <a:avLst/>
                  <a:gdLst>
                    <a:gd name="T0" fmla="*/ 2147483647 w 1367"/>
                    <a:gd name="T1" fmla="*/ 0 h 1931"/>
                    <a:gd name="T2" fmla="*/ 0 w 1367"/>
                    <a:gd name="T3" fmla="*/ 0 h 1931"/>
                    <a:gd name="T4" fmla="*/ 0 w 1367"/>
                    <a:gd name="T5" fmla="*/ 2147483647 h 1931"/>
                    <a:gd name="T6" fmla="*/ 2147483647 w 1367"/>
                    <a:gd name="T7" fmla="*/ 2147483647 h 1931"/>
                    <a:gd name="T8" fmla="*/ 2147483647 w 1367"/>
                    <a:gd name="T9" fmla="*/ 2147483647 h 1931"/>
                    <a:gd name="T10" fmla="*/ 2147483647 w 1367"/>
                    <a:gd name="T11" fmla="*/ 2147483647 h 1931"/>
                    <a:gd name="T12" fmla="*/ 2147483647 w 1367"/>
                    <a:gd name="T13" fmla="*/ 2147483647 h 1931"/>
                    <a:gd name="T14" fmla="*/ 0 w 1367"/>
                    <a:gd name="T15" fmla="*/ 2147483647 h 1931"/>
                    <a:gd name="T16" fmla="*/ 0 w 1367"/>
                    <a:gd name="T17" fmla="*/ 2147483647 h 1931"/>
                    <a:gd name="T18" fmla="*/ 2147483647 w 1367"/>
                    <a:gd name="T19" fmla="*/ 2147483647 h 1931"/>
                    <a:gd name="T20" fmla="*/ 2147483647 w 1367"/>
                    <a:gd name="T21" fmla="*/ 2147483647 h 1931"/>
                    <a:gd name="T22" fmla="*/ 2147483647 w 1367"/>
                    <a:gd name="T23" fmla="*/ 2147483647 h 1931"/>
                    <a:gd name="T24" fmla="*/ 0 w 1367"/>
                    <a:gd name="T25" fmla="*/ 2147483647 h 1931"/>
                    <a:gd name="T26" fmla="*/ 0 w 1367"/>
                    <a:gd name="T27" fmla="*/ 2147483647 h 1931"/>
                    <a:gd name="T28" fmla="*/ 2147483647 w 1367"/>
                    <a:gd name="T29" fmla="*/ 2147483647 h 1931"/>
                    <a:gd name="T30" fmla="*/ 2147483647 w 1367"/>
                    <a:gd name="T31" fmla="*/ 2147483647 h 1931"/>
                    <a:gd name="T32" fmla="*/ 2147483647 w 1367"/>
                    <a:gd name="T33" fmla="*/ 2147483647 h 1931"/>
                    <a:gd name="T34" fmla="*/ 2147483647 w 1367"/>
                    <a:gd name="T35" fmla="*/ 2147483647 h 1931"/>
                    <a:gd name="T36" fmla="*/ 2147483647 w 1367"/>
                    <a:gd name="T37" fmla="*/ 0 h 193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367"/>
                    <a:gd name="T58" fmla="*/ 0 h 1931"/>
                    <a:gd name="T59" fmla="*/ 1367 w 1367"/>
                    <a:gd name="T60" fmla="*/ 1931 h 193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367" h="1931">
                      <a:moveTo>
                        <a:pt x="1229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63"/>
                        <a:pt x="0" y="63"/>
                        <a:pt x="0" y="63"/>
                      </a:cubicBezTo>
                      <a:cubicBezTo>
                        <a:pt x="1174" y="63"/>
                        <a:pt x="1174" y="63"/>
                        <a:pt x="1174" y="63"/>
                      </a:cubicBezTo>
                      <a:cubicBezTo>
                        <a:pt x="1247" y="63"/>
                        <a:pt x="1306" y="117"/>
                        <a:pt x="1306" y="183"/>
                      </a:cubicBezTo>
                      <a:cubicBezTo>
                        <a:pt x="1306" y="1615"/>
                        <a:pt x="1306" y="1615"/>
                        <a:pt x="1306" y="1615"/>
                      </a:cubicBezTo>
                      <a:cubicBezTo>
                        <a:pt x="1306" y="1681"/>
                        <a:pt x="1247" y="1735"/>
                        <a:pt x="1174" y="1735"/>
                      </a:cubicBezTo>
                      <a:cubicBezTo>
                        <a:pt x="0" y="1735"/>
                        <a:pt x="0" y="1735"/>
                        <a:pt x="0" y="1735"/>
                      </a:cubicBezTo>
                      <a:cubicBezTo>
                        <a:pt x="0" y="1797"/>
                        <a:pt x="0" y="1797"/>
                        <a:pt x="0" y="1797"/>
                      </a:cubicBezTo>
                      <a:cubicBezTo>
                        <a:pt x="278" y="1797"/>
                        <a:pt x="278" y="1797"/>
                        <a:pt x="278" y="1797"/>
                      </a:cubicBezTo>
                      <a:cubicBezTo>
                        <a:pt x="278" y="1818"/>
                        <a:pt x="278" y="1818"/>
                        <a:pt x="278" y="1818"/>
                      </a:cubicBezTo>
                      <a:cubicBezTo>
                        <a:pt x="278" y="1837"/>
                        <a:pt x="278" y="1837"/>
                        <a:pt x="278" y="1837"/>
                      </a:cubicBezTo>
                      <a:cubicBezTo>
                        <a:pt x="0" y="1837"/>
                        <a:pt x="0" y="1837"/>
                        <a:pt x="0" y="1837"/>
                      </a:cubicBezTo>
                      <a:cubicBezTo>
                        <a:pt x="0" y="1931"/>
                        <a:pt x="0" y="1931"/>
                        <a:pt x="0" y="1931"/>
                      </a:cubicBezTo>
                      <a:cubicBezTo>
                        <a:pt x="378" y="1931"/>
                        <a:pt x="378" y="1931"/>
                        <a:pt x="378" y="1931"/>
                      </a:cubicBezTo>
                      <a:cubicBezTo>
                        <a:pt x="1229" y="1931"/>
                        <a:pt x="1229" y="1931"/>
                        <a:pt x="1229" y="1931"/>
                      </a:cubicBezTo>
                      <a:cubicBezTo>
                        <a:pt x="1305" y="1931"/>
                        <a:pt x="1367" y="1869"/>
                        <a:pt x="1367" y="1793"/>
                      </a:cubicBezTo>
                      <a:cubicBezTo>
                        <a:pt x="1367" y="139"/>
                        <a:pt x="1367" y="139"/>
                        <a:pt x="1367" y="139"/>
                      </a:cubicBezTo>
                      <a:cubicBezTo>
                        <a:pt x="1367" y="62"/>
                        <a:pt x="1305" y="0"/>
                        <a:pt x="122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D" sz="2400"/>
                </a:p>
              </p:txBody>
            </p:sp>
            <p:sp>
              <p:nvSpPr>
                <p:cNvPr id="10259" name="Freeform 124">
                  <a:extLst>
                    <a:ext uri="{FF2B5EF4-FFF2-40B4-BE49-F238E27FC236}">
                      <a16:creationId xmlns:a16="http://schemas.microsoft.com/office/drawing/2014/main" id="{2166410B-4231-4ABE-A536-48934E0D3D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92525" y="1685925"/>
                  <a:ext cx="412750" cy="581025"/>
                </a:xfrm>
                <a:custGeom>
                  <a:avLst/>
                  <a:gdLst>
                    <a:gd name="T0" fmla="*/ 2147483647 w 1367"/>
                    <a:gd name="T1" fmla="*/ 2147483647 h 1931"/>
                    <a:gd name="T2" fmla="*/ 2147483647 w 1367"/>
                    <a:gd name="T3" fmla="*/ 2147483647 h 1931"/>
                    <a:gd name="T4" fmla="*/ 2147483647 w 1367"/>
                    <a:gd name="T5" fmla="*/ 0 h 1931"/>
                    <a:gd name="T6" fmla="*/ 2147483647 w 1367"/>
                    <a:gd name="T7" fmla="*/ 0 h 1931"/>
                    <a:gd name="T8" fmla="*/ 0 w 1367"/>
                    <a:gd name="T9" fmla="*/ 2147483647 h 1931"/>
                    <a:gd name="T10" fmla="*/ 0 w 1367"/>
                    <a:gd name="T11" fmla="*/ 2147483647 h 1931"/>
                    <a:gd name="T12" fmla="*/ 2147483647 w 1367"/>
                    <a:gd name="T13" fmla="*/ 2147483647 h 1931"/>
                    <a:gd name="T14" fmla="*/ 2147483647 w 1367"/>
                    <a:gd name="T15" fmla="*/ 2147483647 h 1931"/>
                    <a:gd name="T16" fmla="*/ 2147483647 w 1367"/>
                    <a:gd name="T17" fmla="*/ 2147483647 h 1931"/>
                    <a:gd name="T18" fmla="*/ 2147483647 w 1367"/>
                    <a:gd name="T19" fmla="*/ 2147483647 h 1931"/>
                    <a:gd name="T20" fmla="*/ 2147483647 w 1367"/>
                    <a:gd name="T21" fmla="*/ 2147483647 h 1931"/>
                    <a:gd name="T22" fmla="*/ 2147483647 w 1367"/>
                    <a:gd name="T23" fmla="*/ 2147483647 h 1931"/>
                    <a:gd name="T24" fmla="*/ 2147483647 w 1367"/>
                    <a:gd name="T25" fmla="*/ 2147483647 h 1931"/>
                    <a:gd name="T26" fmla="*/ 2147483647 w 1367"/>
                    <a:gd name="T27" fmla="*/ 2147483647 h 1931"/>
                    <a:gd name="T28" fmla="*/ 2147483647 w 1367"/>
                    <a:gd name="T29" fmla="*/ 2147483647 h 1931"/>
                    <a:gd name="T30" fmla="*/ 2147483647 w 1367"/>
                    <a:gd name="T31" fmla="*/ 2147483647 h 1931"/>
                    <a:gd name="T32" fmla="*/ 2147483647 w 1367"/>
                    <a:gd name="T33" fmla="*/ 2147483647 h 1931"/>
                    <a:gd name="T34" fmla="*/ 2147483647 w 1367"/>
                    <a:gd name="T35" fmla="*/ 2147483647 h 1931"/>
                    <a:gd name="T36" fmla="*/ 2147483647 w 1367"/>
                    <a:gd name="T37" fmla="*/ 2147483647 h 193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367"/>
                    <a:gd name="T58" fmla="*/ 0 h 1931"/>
                    <a:gd name="T59" fmla="*/ 1367 w 1367"/>
                    <a:gd name="T60" fmla="*/ 1931 h 193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367" h="1931">
                      <a:moveTo>
                        <a:pt x="193" y="63"/>
                      </a:moveTo>
                      <a:cubicBezTo>
                        <a:pt x="1367" y="63"/>
                        <a:pt x="1367" y="63"/>
                        <a:pt x="1367" y="63"/>
                      </a:cubicBezTo>
                      <a:cubicBezTo>
                        <a:pt x="1367" y="0"/>
                        <a:pt x="1367" y="0"/>
                        <a:pt x="1367" y="0"/>
                      </a:cubicBezTo>
                      <a:cubicBezTo>
                        <a:pt x="138" y="0"/>
                        <a:pt x="138" y="0"/>
                        <a:pt x="138" y="0"/>
                      </a:cubicBezTo>
                      <a:cubicBezTo>
                        <a:pt x="62" y="0"/>
                        <a:pt x="0" y="62"/>
                        <a:pt x="0" y="139"/>
                      </a:cubicBezTo>
                      <a:cubicBezTo>
                        <a:pt x="0" y="1793"/>
                        <a:pt x="0" y="1793"/>
                        <a:pt x="0" y="1793"/>
                      </a:cubicBezTo>
                      <a:cubicBezTo>
                        <a:pt x="0" y="1869"/>
                        <a:pt x="62" y="1931"/>
                        <a:pt x="138" y="1931"/>
                      </a:cubicBezTo>
                      <a:cubicBezTo>
                        <a:pt x="989" y="1931"/>
                        <a:pt x="989" y="1931"/>
                        <a:pt x="989" y="1931"/>
                      </a:cubicBezTo>
                      <a:cubicBezTo>
                        <a:pt x="1367" y="1931"/>
                        <a:pt x="1367" y="1931"/>
                        <a:pt x="1367" y="1931"/>
                      </a:cubicBezTo>
                      <a:cubicBezTo>
                        <a:pt x="1367" y="1837"/>
                        <a:pt x="1367" y="1837"/>
                        <a:pt x="1367" y="1837"/>
                      </a:cubicBezTo>
                      <a:cubicBezTo>
                        <a:pt x="1089" y="1837"/>
                        <a:pt x="1089" y="1837"/>
                        <a:pt x="1089" y="1837"/>
                      </a:cubicBezTo>
                      <a:cubicBezTo>
                        <a:pt x="1089" y="1818"/>
                        <a:pt x="1089" y="1818"/>
                        <a:pt x="1089" y="1818"/>
                      </a:cubicBezTo>
                      <a:cubicBezTo>
                        <a:pt x="1089" y="1797"/>
                        <a:pt x="1089" y="1797"/>
                        <a:pt x="1089" y="1797"/>
                      </a:cubicBezTo>
                      <a:cubicBezTo>
                        <a:pt x="1367" y="1797"/>
                        <a:pt x="1367" y="1797"/>
                        <a:pt x="1367" y="1797"/>
                      </a:cubicBezTo>
                      <a:cubicBezTo>
                        <a:pt x="1367" y="1735"/>
                        <a:pt x="1367" y="1735"/>
                        <a:pt x="1367" y="1735"/>
                      </a:cubicBezTo>
                      <a:cubicBezTo>
                        <a:pt x="193" y="1735"/>
                        <a:pt x="193" y="1735"/>
                        <a:pt x="193" y="1735"/>
                      </a:cubicBezTo>
                      <a:cubicBezTo>
                        <a:pt x="120" y="1735"/>
                        <a:pt x="60" y="1681"/>
                        <a:pt x="60" y="1615"/>
                      </a:cubicBezTo>
                      <a:cubicBezTo>
                        <a:pt x="60" y="183"/>
                        <a:pt x="60" y="183"/>
                        <a:pt x="60" y="183"/>
                      </a:cubicBezTo>
                      <a:cubicBezTo>
                        <a:pt x="60" y="117"/>
                        <a:pt x="120" y="63"/>
                        <a:pt x="193" y="63"/>
                      </a:cubicBezTo>
                      <a:close/>
                    </a:path>
                  </a:pathLst>
                </a:custGeom>
                <a:solidFill>
                  <a:srgbClr val="E8E7E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D" sz="2400"/>
                </a:p>
              </p:txBody>
            </p:sp>
            <p:sp>
              <p:nvSpPr>
                <p:cNvPr id="10260" name="Freeform 125">
                  <a:extLst>
                    <a:ext uri="{FF2B5EF4-FFF2-40B4-BE49-F238E27FC236}">
                      <a16:creationId xmlns:a16="http://schemas.microsoft.com/office/drawing/2014/main" id="{95128095-FD73-4A97-A729-1862D5390E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11575" y="1704975"/>
                  <a:ext cx="393700" cy="503238"/>
                </a:xfrm>
                <a:custGeom>
                  <a:avLst/>
                  <a:gdLst>
                    <a:gd name="T0" fmla="*/ 0 w 1307"/>
                    <a:gd name="T1" fmla="*/ 2147483647 h 1672"/>
                    <a:gd name="T2" fmla="*/ 0 w 1307"/>
                    <a:gd name="T3" fmla="*/ 2147483647 h 1672"/>
                    <a:gd name="T4" fmla="*/ 2147483647 w 1307"/>
                    <a:gd name="T5" fmla="*/ 2147483647 h 1672"/>
                    <a:gd name="T6" fmla="*/ 2147483647 w 1307"/>
                    <a:gd name="T7" fmla="*/ 2147483647 h 1672"/>
                    <a:gd name="T8" fmla="*/ 2147483647 w 1307"/>
                    <a:gd name="T9" fmla="*/ 0 h 1672"/>
                    <a:gd name="T10" fmla="*/ 2147483647 w 1307"/>
                    <a:gd name="T11" fmla="*/ 0 h 1672"/>
                    <a:gd name="T12" fmla="*/ 0 w 1307"/>
                    <a:gd name="T13" fmla="*/ 2147483647 h 167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307"/>
                    <a:gd name="T22" fmla="*/ 0 h 1672"/>
                    <a:gd name="T23" fmla="*/ 1307 w 1307"/>
                    <a:gd name="T24" fmla="*/ 1672 h 1672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307" h="1672">
                      <a:moveTo>
                        <a:pt x="0" y="120"/>
                      </a:moveTo>
                      <a:cubicBezTo>
                        <a:pt x="0" y="1552"/>
                        <a:pt x="0" y="1552"/>
                        <a:pt x="0" y="1552"/>
                      </a:cubicBezTo>
                      <a:cubicBezTo>
                        <a:pt x="0" y="1618"/>
                        <a:pt x="60" y="1672"/>
                        <a:pt x="133" y="1672"/>
                      </a:cubicBezTo>
                      <a:cubicBezTo>
                        <a:pt x="1307" y="1672"/>
                        <a:pt x="1307" y="1672"/>
                        <a:pt x="1307" y="1672"/>
                      </a:cubicBezTo>
                      <a:cubicBezTo>
                        <a:pt x="1307" y="0"/>
                        <a:pt x="1307" y="0"/>
                        <a:pt x="1307" y="0"/>
                      </a:cubicBezTo>
                      <a:cubicBezTo>
                        <a:pt x="133" y="0"/>
                        <a:pt x="133" y="0"/>
                        <a:pt x="133" y="0"/>
                      </a:cubicBezTo>
                      <a:cubicBezTo>
                        <a:pt x="60" y="0"/>
                        <a:pt x="0" y="54"/>
                        <a:pt x="0" y="120"/>
                      </a:cubicBezTo>
                      <a:close/>
                    </a:path>
                  </a:pathLst>
                </a:custGeom>
                <a:solidFill>
                  <a:srgbClr val="2C58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D" sz="2400"/>
                </a:p>
              </p:txBody>
            </p:sp>
            <p:sp>
              <p:nvSpPr>
                <p:cNvPr id="10261" name="Freeform 126">
                  <a:extLst>
                    <a:ext uri="{FF2B5EF4-FFF2-40B4-BE49-F238E27FC236}">
                      <a16:creationId xmlns:a16="http://schemas.microsoft.com/office/drawing/2014/main" id="{1808F26D-37BA-4AA7-B2B1-41EC9537F8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5275" y="1704975"/>
                  <a:ext cx="392113" cy="503238"/>
                </a:xfrm>
                <a:custGeom>
                  <a:avLst/>
                  <a:gdLst>
                    <a:gd name="T0" fmla="*/ 2147483647 w 1306"/>
                    <a:gd name="T1" fmla="*/ 2147483647 h 1672"/>
                    <a:gd name="T2" fmla="*/ 2147483647 w 1306"/>
                    <a:gd name="T3" fmla="*/ 2147483647 h 1672"/>
                    <a:gd name="T4" fmla="*/ 2147483647 w 1306"/>
                    <a:gd name="T5" fmla="*/ 2147483647 h 1672"/>
                    <a:gd name="T6" fmla="*/ 2147483647 w 1306"/>
                    <a:gd name="T7" fmla="*/ 0 h 1672"/>
                    <a:gd name="T8" fmla="*/ 0 w 1306"/>
                    <a:gd name="T9" fmla="*/ 0 h 1672"/>
                    <a:gd name="T10" fmla="*/ 0 w 1306"/>
                    <a:gd name="T11" fmla="*/ 2147483647 h 1672"/>
                    <a:gd name="T12" fmla="*/ 2147483647 w 1306"/>
                    <a:gd name="T13" fmla="*/ 2147483647 h 167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306"/>
                    <a:gd name="T22" fmla="*/ 0 h 1672"/>
                    <a:gd name="T23" fmla="*/ 1306 w 1306"/>
                    <a:gd name="T24" fmla="*/ 1672 h 1672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306" h="1672">
                      <a:moveTo>
                        <a:pt x="1174" y="1672"/>
                      </a:moveTo>
                      <a:cubicBezTo>
                        <a:pt x="1247" y="1672"/>
                        <a:pt x="1306" y="1618"/>
                        <a:pt x="1306" y="1552"/>
                      </a:cubicBezTo>
                      <a:cubicBezTo>
                        <a:pt x="1306" y="120"/>
                        <a:pt x="1306" y="120"/>
                        <a:pt x="1306" y="120"/>
                      </a:cubicBezTo>
                      <a:cubicBezTo>
                        <a:pt x="1306" y="54"/>
                        <a:pt x="1247" y="0"/>
                        <a:pt x="1174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672"/>
                        <a:pt x="0" y="1672"/>
                        <a:pt x="0" y="1672"/>
                      </a:cubicBezTo>
                      <a:lnTo>
                        <a:pt x="1174" y="1672"/>
                      </a:lnTo>
                      <a:close/>
                    </a:path>
                  </a:pathLst>
                </a:custGeom>
                <a:solidFill>
                  <a:srgbClr val="4572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D" sz="2400"/>
                </a:p>
              </p:txBody>
            </p:sp>
            <p:sp>
              <p:nvSpPr>
                <p:cNvPr id="10262" name="Freeform 127">
                  <a:extLst>
                    <a:ext uri="{FF2B5EF4-FFF2-40B4-BE49-F238E27FC236}">
                      <a16:creationId xmlns:a16="http://schemas.microsoft.com/office/drawing/2014/main" id="{4A1C7E05-A266-4E93-A765-310739831A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1438" y="2343150"/>
                  <a:ext cx="223838" cy="73025"/>
                </a:xfrm>
                <a:custGeom>
                  <a:avLst/>
                  <a:gdLst>
                    <a:gd name="T0" fmla="*/ 2147483647 w 141"/>
                    <a:gd name="T1" fmla="*/ 0 h 46"/>
                    <a:gd name="T2" fmla="*/ 2147483647 w 141"/>
                    <a:gd name="T3" fmla="*/ 0 h 46"/>
                    <a:gd name="T4" fmla="*/ 0 w 141"/>
                    <a:gd name="T5" fmla="*/ 2147483647 h 46"/>
                    <a:gd name="T6" fmla="*/ 2147483647 w 141"/>
                    <a:gd name="T7" fmla="*/ 2147483647 h 46"/>
                    <a:gd name="T8" fmla="*/ 2147483647 w 141"/>
                    <a:gd name="T9" fmla="*/ 2147483647 h 46"/>
                    <a:gd name="T10" fmla="*/ 2147483647 w 141"/>
                    <a:gd name="T11" fmla="*/ 0 h 46"/>
                    <a:gd name="T12" fmla="*/ 2147483647 w 141"/>
                    <a:gd name="T13" fmla="*/ 0 h 4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41"/>
                    <a:gd name="T22" fmla="*/ 0 h 46"/>
                    <a:gd name="T23" fmla="*/ 141 w 141"/>
                    <a:gd name="T24" fmla="*/ 46 h 4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41" h="46">
                      <a:moveTo>
                        <a:pt x="69" y="0"/>
                      </a:moveTo>
                      <a:lnTo>
                        <a:pt x="69" y="0"/>
                      </a:lnTo>
                      <a:lnTo>
                        <a:pt x="0" y="46"/>
                      </a:lnTo>
                      <a:lnTo>
                        <a:pt x="141" y="46"/>
                      </a:lnTo>
                      <a:lnTo>
                        <a:pt x="141" y="23"/>
                      </a:lnTo>
                      <a:lnTo>
                        <a:pt x="141" y="0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E8E7E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D" sz="2400"/>
                </a:p>
              </p:txBody>
            </p:sp>
            <p:sp>
              <p:nvSpPr>
                <p:cNvPr id="10263" name="Freeform 128">
                  <a:extLst>
                    <a:ext uri="{FF2B5EF4-FFF2-40B4-BE49-F238E27FC236}">
                      <a16:creationId xmlns:a16="http://schemas.microsoft.com/office/drawing/2014/main" id="{BFE7DEC4-D51D-4828-A6DC-AB93C7377F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5275" y="2343150"/>
                  <a:ext cx="222250" cy="73025"/>
                </a:xfrm>
                <a:custGeom>
                  <a:avLst/>
                  <a:gdLst>
                    <a:gd name="T0" fmla="*/ 2147483647 w 140"/>
                    <a:gd name="T1" fmla="*/ 0 h 46"/>
                    <a:gd name="T2" fmla="*/ 2147483647 w 140"/>
                    <a:gd name="T3" fmla="*/ 0 h 46"/>
                    <a:gd name="T4" fmla="*/ 0 w 140"/>
                    <a:gd name="T5" fmla="*/ 0 h 46"/>
                    <a:gd name="T6" fmla="*/ 0 w 140"/>
                    <a:gd name="T7" fmla="*/ 2147483647 h 46"/>
                    <a:gd name="T8" fmla="*/ 0 w 140"/>
                    <a:gd name="T9" fmla="*/ 2147483647 h 46"/>
                    <a:gd name="T10" fmla="*/ 2147483647 w 140"/>
                    <a:gd name="T11" fmla="*/ 2147483647 h 46"/>
                    <a:gd name="T12" fmla="*/ 2147483647 w 140"/>
                    <a:gd name="T13" fmla="*/ 0 h 4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40"/>
                    <a:gd name="T22" fmla="*/ 0 h 46"/>
                    <a:gd name="T23" fmla="*/ 140 w 140"/>
                    <a:gd name="T24" fmla="*/ 46 h 4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40" h="46">
                      <a:moveTo>
                        <a:pt x="72" y="0"/>
                      </a:moveTo>
                      <a:lnTo>
                        <a:pt x="72" y="0"/>
                      </a:lnTo>
                      <a:lnTo>
                        <a:pt x="0" y="0"/>
                      </a:lnTo>
                      <a:lnTo>
                        <a:pt x="0" y="23"/>
                      </a:lnTo>
                      <a:lnTo>
                        <a:pt x="0" y="46"/>
                      </a:lnTo>
                      <a:lnTo>
                        <a:pt x="140" y="46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rgbClr val="E5E6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D" sz="2400"/>
                </a:p>
              </p:txBody>
            </p:sp>
            <p:sp>
              <p:nvSpPr>
                <p:cNvPr id="10264" name="Freeform 129">
                  <a:extLst>
                    <a:ext uri="{FF2B5EF4-FFF2-40B4-BE49-F238E27FC236}">
                      <a16:creationId xmlns:a16="http://schemas.microsoft.com/office/drawing/2014/main" id="{AA7C6B10-8011-4A65-8C96-95975F4ED8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5275" y="2227263"/>
                  <a:ext cx="82550" cy="6350"/>
                </a:xfrm>
                <a:custGeom>
                  <a:avLst/>
                  <a:gdLst>
                    <a:gd name="T0" fmla="*/ 2147483647 w 278"/>
                    <a:gd name="T1" fmla="*/ 2147483647 h 21"/>
                    <a:gd name="T2" fmla="*/ 2147483647 w 278"/>
                    <a:gd name="T3" fmla="*/ 2147483647 h 21"/>
                    <a:gd name="T4" fmla="*/ 2147483647 w 278"/>
                    <a:gd name="T5" fmla="*/ 0 h 21"/>
                    <a:gd name="T6" fmla="*/ 0 w 278"/>
                    <a:gd name="T7" fmla="*/ 0 h 21"/>
                    <a:gd name="T8" fmla="*/ 0 w 278"/>
                    <a:gd name="T9" fmla="*/ 2147483647 h 21"/>
                    <a:gd name="T10" fmla="*/ 2147483647 w 278"/>
                    <a:gd name="T11" fmla="*/ 2147483647 h 2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78"/>
                    <a:gd name="T19" fmla="*/ 0 h 21"/>
                    <a:gd name="T20" fmla="*/ 278 w 278"/>
                    <a:gd name="T21" fmla="*/ 21 h 2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78" h="21">
                      <a:moveTo>
                        <a:pt x="266" y="20"/>
                      </a:moveTo>
                      <a:cubicBezTo>
                        <a:pt x="270" y="20"/>
                        <a:pt x="274" y="20"/>
                        <a:pt x="278" y="21"/>
                      </a:cubicBezTo>
                      <a:cubicBezTo>
                        <a:pt x="278" y="0"/>
                        <a:pt x="278" y="0"/>
                        <a:pt x="27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0"/>
                        <a:pt x="0" y="20"/>
                        <a:pt x="0" y="20"/>
                      </a:cubicBezTo>
                      <a:lnTo>
                        <a:pt x="266" y="20"/>
                      </a:lnTo>
                      <a:close/>
                    </a:path>
                  </a:pathLst>
                </a:custGeom>
                <a:solidFill>
                  <a:srgbClr val="0D385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D" sz="2400"/>
                </a:p>
              </p:txBody>
            </p:sp>
            <p:sp>
              <p:nvSpPr>
                <p:cNvPr id="10265" name="Freeform 130">
                  <a:extLst>
                    <a:ext uri="{FF2B5EF4-FFF2-40B4-BE49-F238E27FC236}">
                      <a16:creationId xmlns:a16="http://schemas.microsoft.com/office/drawing/2014/main" id="{8DE5AB2A-DE36-4CAE-B981-9BAC434C3E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1138" y="2227263"/>
                  <a:ext cx="84138" cy="6350"/>
                </a:xfrm>
                <a:custGeom>
                  <a:avLst/>
                  <a:gdLst>
                    <a:gd name="T0" fmla="*/ 0 w 278"/>
                    <a:gd name="T1" fmla="*/ 2147483647 h 21"/>
                    <a:gd name="T2" fmla="*/ 2147483647 w 278"/>
                    <a:gd name="T3" fmla="*/ 2147483647 h 21"/>
                    <a:gd name="T4" fmla="*/ 2147483647 w 278"/>
                    <a:gd name="T5" fmla="*/ 2147483647 h 21"/>
                    <a:gd name="T6" fmla="*/ 2147483647 w 278"/>
                    <a:gd name="T7" fmla="*/ 0 h 21"/>
                    <a:gd name="T8" fmla="*/ 0 w 278"/>
                    <a:gd name="T9" fmla="*/ 0 h 21"/>
                    <a:gd name="T10" fmla="*/ 0 w 278"/>
                    <a:gd name="T11" fmla="*/ 2147483647 h 2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78"/>
                    <a:gd name="T19" fmla="*/ 0 h 21"/>
                    <a:gd name="T20" fmla="*/ 278 w 278"/>
                    <a:gd name="T21" fmla="*/ 21 h 2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78" h="21">
                      <a:moveTo>
                        <a:pt x="0" y="21"/>
                      </a:moveTo>
                      <a:cubicBezTo>
                        <a:pt x="4" y="20"/>
                        <a:pt x="8" y="20"/>
                        <a:pt x="12" y="20"/>
                      </a:cubicBezTo>
                      <a:cubicBezTo>
                        <a:pt x="278" y="20"/>
                        <a:pt x="278" y="20"/>
                        <a:pt x="278" y="20"/>
                      </a:cubicBezTo>
                      <a:cubicBezTo>
                        <a:pt x="278" y="0"/>
                        <a:pt x="278" y="0"/>
                        <a:pt x="27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21"/>
                      </a:lnTo>
                      <a:close/>
                    </a:path>
                  </a:pathLst>
                </a:custGeom>
                <a:solidFill>
                  <a:srgbClr val="0D385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D" sz="2400"/>
                </a:p>
              </p:txBody>
            </p:sp>
            <p:sp>
              <p:nvSpPr>
                <p:cNvPr id="10266" name="Freeform 131">
                  <a:extLst>
                    <a:ext uri="{FF2B5EF4-FFF2-40B4-BE49-F238E27FC236}">
                      <a16:creationId xmlns:a16="http://schemas.microsoft.com/office/drawing/2014/main" id="{BC8FFC26-DE35-40C1-903B-2C1FDB035E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5275" y="2232025"/>
                  <a:ext cx="82550" cy="6350"/>
                </a:xfrm>
                <a:custGeom>
                  <a:avLst/>
                  <a:gdLst>
                    <a:gd name="T0" fmla="*/ 0 w 278"/>
                    <a:gd name="T1" fmla="*/ 0 h 20"/>
                    <a:gd name="T2" fmla="*/ 0 w 278"/>
                    <a:gd name="T3" fmla="*/ 2147483647 h 20"/>
                    <a:gd name="T4" fmla="*/ 2147483647 w 278"/>
                    <a:gd name="T5" fmla="*/ 2147483647 h 20"/>
                    <a:gd name="T6" fmla="*/ 2147483647 w 278"/>
                    <a:gd name="T7" fmla="*/ 2147483647 h 20"/>
                    <a:gd name="T8" fmla="*/ 2147483647 w 278"/>
                    <a:gd name="T9" fmla="*/ 0 h 20"/>
                    <a:gd name="T10" fmla="*/ 0 w 278"/>
                    <a:gd name="T11" fmla="*/ 0 h 2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78"/>
                    <a:gd name="T19" fmla="*/ 0 h 20"/>
                    <a:gd name="T20" fmla="*/ 278 w 278"/>
                    <a:gd name="T21" fmla="*/ 20 h 2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78" h="20">
                      <a:moveTo>
                        <a:pt x="0" y="0"/>
                      </a:move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278" y="20"/>
                        <a:pt x="278" y="20"/>
                        <a:pt x="278" y="20"/>
                      </a:cubicBezTo>
                      <a:cubicBezTo>
                        <a:pt x="278" y="1"/>
                        <a:pt x="278" y="1"/>
                        <a:pt x="278" y="1"/>
                      </a:cubicBezTo>
                      <a:cubicBezTo>
                        <a:pt x="274" y="0"/>
                        <a:pt x="270" y="0"/>
                        <a:pt x="266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D385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D" sz="2400"/>
                </a:p>
              </p:txBody>
            </p:sp>
            <p:sp>
              <p:nvSpPr>
                <p:cNvPr id="10267" name="Freeform 132">
                  <a:extLst>
                    <a:ext uri="{FF2B5EF4-FFF2-40B4-BE49-F238E27FC236}">
                      <a16:creationId xmlns:a16="http://schemas.microsoft.com/office/drawing/2014/main" id="{4A451962-D05D-4343-947D-FC2BD3AD40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1138" y="2232025"/>
                  <a:ext cx="84138" cy="6350"/>
                </a:xfrm>
                <a:custGeom>
                  <a:avLst/>
                  <a:gdLst>
                    <a:gd name="T0" fmla="*/ 2147483647 w 278"/>
                    <a:gd name="T1" fmla="*/ 0 h 20"/>
                    <a:gd name="T2" fmla="*/ 0 w 278"/>
                    <a:gd name="T3" fmla="*/ 2147483647 h 20"/>
                    <a:gd name="T4" fmla="*/ 0 w 278"/>
                    <a:gd name="T5" fmla="*/ 2147483647 h 20"/>
                    <a:gd name="T6" fmla="*/ 2147483647 w 278"/>
                    <a:gd name="T7" fmla="*/ 2147483647 h 20"/>
                    <a:gd name="T8" fmla="*/ 2147483647 w 278"/>
                    <a:gd name="T9" fmla="*/ 0 h 20"/>
                    <a:gd name="T10" fmla="*/ 2147483647 w 278"/>
                    <a:gd name="T11" fmla="*/ 0 h 2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78"/>
                    <a:gd name="T19" fmla="*/ 0 h 20"/>
                    <a:gd name="T20" fmla="*/ 278 w 278"/>
                    <a:gd name="T21" fmla="*/ 20 h 2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78" h="20">
                      <a:moveTo>
                        <a:pt x="12" y="0"/>
                      </a:moveTo>
                      <a:cubicBezTo>
                        <a:pt x="8" y="0"/>
                        <a:pt x="4" y="0"/>
                        <a:pt x="0" y="1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278" y="20"/>
                        <a:pt x="278" y="20"/>
                        <a:pt x="278" y="20"/>
                      </a:cubicBezTo>
                      <a:cubicBezTo>
                        <a:pt x="278" y="0"/>
                        <a:pt x="278" y="0"/>
                        <a:pt x="278" y="0"/>
                      </a:cubicBez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D385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D" sz="2400"/>
                </a:p>
              </p:txBody>
            </p:sp>
            <p:sp>
              <p:nvSpPr>
                <p:cNvPr id="10268" name="Freeform 133">
                  <a:extLst>
                    <a:ext uri="{FF2B5EF4-FFF2-40B4-BE49-F238E27FC236}">
                      <a16:creationId xmlns:a16="http://schemas.microsoft.com/office/drawing/2014/main" id="{CE96974A-60CD-451D-9BB3-70FB571EAE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62400" y="2032000"/>
                  <a:ext cx="257175" cy="130175"/>
                </a:xfrm>
                <a:custGeom>
                  <a:avLst/>
                  <a:gdLst>
                    <a:gd name="T0" fmla="*/ 2147483647 w 851"/>
                    <a:gd name="T1" fmla="*/ 2147483647 h 433"/>
                    <a:gd name="T2" fmla="*/ 2147483647 w 851"/>
                    <a:gd name="T3" fmla="*/ 2147483647 h 433"/>
                    <a:gd name="T4" fmla="*/ 2147483647 w 851"/>
                    <a:gd name="T5" fmla="*/ 2147483647 h 433"/>
                    <a:gd name="T6" fmla="*/ 0 w 851"/>
                    <a:gd name="T7" fmla="*/ 2147483647 h 433"/>
                    <a:gd name="T8" fmla="*/ 0 w 851"/>
                    <a:gd name="T9" fmla="*/ 2147483647 h 433"/>
                    <a:gd name="T10" fmla="*/ 2147483647 w 851"/>
                    <a:gd name="T11" fmla="*/ 0 h 433"/>
                    <a:gd name="T12" fmla="*/ 2147483647 w 851"/>
                    <a:gd name="T13" fmla="*/ 0 h 433"/>
                    <a:gd name="T14" fmla="*/ 2147483647 w 851"/>
                    <a:gd name="T15" fmla="*/ 2147483647 h 433"/>
                    <a:gd name="T16" fmla="*/ 2147483647 w 851"/>
                    <a:gd name="T17" fmla="*/ 2147483647 h 43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851"/>
                    <a:gd name="T28" fmla="*/ 0 h 433"/>
                    <a:gd name="T29" fmla="*/ 851 w 851"/>
                    <a:gd name="T30" fmla="*/ 433 h 433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851" h="433">
                      <a:moveTo>
                        <a:pt x="851" y="378"/>
                      </a:moveTo>
                      <a:cubicBezTo>
                        <a:pt x="851" y="408"/>
                        <a:pt x="826" y="433"/>
                        <a:pt x="796" y="433"/>
                      </a:cubicBezTo>
                      <a:cubicBezTo>
                        <a:pt x="55" y="433"/>
                        <a:pt x="55" y="433"/>
                        <a:pt x="55" y="433"/>
                      </a:cubicBezTo>
                      <a:cubicBezTo>
                        <a:pt x="25" y="433"/>
                        <a:pt x="0" y="408"/>
                        <a:pt x="0" y="378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0" y="25"/>
                        <a:pt x="25" y="0"/>
                        <a:pt x="55" y="0"/>
                      </a:cubicBezTo>
                      <a:cubicBezTo>
                        <a:pt x="796" y="0"/>
                        <a:pt x="796" y="0"/>
                        <a:pt x="796" y="0"/>
                      </a:cubicBezTo>
                      <a:cubicBezTo>
                        <a:pt x="826" y="0"/>
                        <a:pt x="851" y="25"/>
                        <a:pt x="851" y="55"/>
                      </a:cubicBezTo>
                      <a:lnTo>
                        <a:pt x="851" y="378"/>
                      </a:lnTo>
                      <a:close/>
                    </a:path>
                  </a:pathLst>
                </a:custGeom>
                <a:solidFill>
                  <a:srgbClr val="E7503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D" sz="2400"/>
                </a:p>
              </p:txBody>
            </p:sp>
            <p:sp>
              <p:nvSpPr>
                <p:cNvPr id="10269" name="Freeform 137">
                  <a:extLst>
                    <a:ext uri="{FF2B5EF4-FFF2-40B4-BE49-F238E27FC236}">
                      <a16:creationId xmlns:a16="http://schemas.microsoft.com/office/drawing/2014/main" id="{F8E848E4-7DA6-4A8B-9EF6-05527F4A5A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63988" y="1758950"/>
                  <a:ext cx="349250" cy="190500"/>
                </a:xfrm>
                <a:custGeom>
                  <a:avLst/>
                  <a:gdLst>
                    <a:gd name="T0" fmla="*/ 2147483647 w 1157"/>
                    <a:gd name="T1" fmla="*/ 2147483647 h 635"/>
                    <a:gd name="T2" fmla="*/ 2147483647 w 1157"/>
                    <a:gd name="T3" fmla="*/ 2147483647 h 635"/>
                    <a:gd name="T4" fmla="*/ 2147483647 w 1157"/>
                    <a:gd name="T5" fmla="*/ 2147483647 h 635"/>
                    <a:gd name="T6" fmla="*/ 2147483647 w 1157"/>
                    <a:gd name="T7" fmla="*/ 2147483647 h 635"/>
                    <a:gd name="T8" fmla="*/ 2147483647 w 1157"/>
                    <a:gd name="T9" fmla="*/ 2147483647 h 635"/>
                    <a:gd name="T10" fmla="*/ 2147483647 w 1157"/>
                    <a:gd name="T11" fmla="*/ 2147483647 h 635"/>
                    <a:gd name="T12" fmla="*/ 2147483647 w 1157"/>
                    <a:gd name="T13" fmla="*/ 2147483647 h 635"/>
                    <a:gd name="T14" fmla="*/ 2147483647 w 1157"/>
                    <a:gd name="T15" fmla="*/ 2147483647 h 635"/>
                    <a:gd name="T16" fmla="*/ 2147483647 w 1157"/>
                    <a:gd name="T17" fmla="*/ 2147483647 h 635"/>
                    <a:gd name="T18" fmla="*/ 2147483647 w 1157"/>
                    <a:gd name="T19" fmla="*/ 2147483647 h 635"/>
                    <a:gd name="T20" fmla="*/ 2147483647 w 1157"/>
                    <a:gd name="T21" fmla="*/ 2147483647 h 63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1157"/>
                    <a:gd name="T34" fmla="*/ 0 h 635"/>
                    <a:gd name="T35" fmla="*/ 1157 w 1157"/>
                    <a:gd name="T36" fmla="*/ 635 h 635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1157" h="635">
                      <a:moveTo>
                        <a:pt x="1117" y="2"/>
                      </a:moveTo>
                      <a:cubicBezTo>
                        <a:pt x="1048" y="0"/>
                        <a:pt x="979" y="1"/>
                        <a:pt x="911" y="2"/>
                      </a:cubicBezTo>
                      <a:cubicBezTo>
                        <a:pt x="895" y="0"/>
                        <a:pt x="881" y="12"/>
                        <a:pt x="877" y="27"/>
                      </a:cubicBezTo>
                      <a:cubicBezTo>
                        <a:pt x="826" y="203"/>
                        <a:pt x="782" y="382"/>
                        <a:pt x="730" y="558"/>
                      </a:cubicBezTo>
                      <a:cubicBezTo>
                        <a:pt x="502" y="560"/>
                        <a:pt x="274" y="557"/>
                        <a:pt x="46" y="559"/>
                      </a:cubicBezTo>
                      <a:cubicBezTo>
                        <a:pt x="0" y="560"/>
                        <a:pt x="2" y="633"/>
                        <a:pt x="47" y="632"/>
                      </a:cubicBezTo>
                      <a:cubicBezTo>
                        <a:pt x="282" y="633"/>
                        <a:pt x="516" y="632"/>
                        <a:pt x="750" y="632"/>
                      </a:cubicBezTo>
                      <a:cubicBezTo>
                        <a:pt x="772" y="635"/>
                        <a:pt x="791" y="620"/>
                        <a:pt x="795" y="599"/>
                      </a:cubicBezTo>
                      <a:cubicBezTo>
                        <a:pt x="843" y="424"/>
                        <a:pt x="890" y="249"/>
                        <a:pt x="940" y="75"/>
                      </a:cubicBezTo>
                      <a:cubicBezTo>
                        <a:pt x="1000" y="69"/>
                        <a:pt x="1062" y="77"/>
                        <a:pt x="1123" y="71"/>
                      </a:cubicBezTo>
                      <a:cubicBezTo>
                        <a:pt x="1157" y="61"/>
                        <a:pt x="1152" y="5"/>
                        <a:pt x="1117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D" sz="2400"/>
                </a:p>
              </p:txBody>
            </p:sp>
            <p:sp>
              <p:nvSpPr>
                <p:cNvPr id="10270" name="Freeform 138">
                  <a:extLst>
                    <a:ext uri="{FF2B5EF4-FFF2-40B4-BE49-F238E27FC236}">
                      <a16:creationId xmlns:a16="http://schemas.microsoft.com/office/drawing/2014/main" id="{5E1D7B12-8DED-443B-9FCE-CFB51582DEC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49700" y="1771650"/>
                  <a:ext cx="263525" cy="146050"/>
                </a:xfrm>
                <a:custGeom>
                  <a:avLst/>
                  <a:gdLst>
                    <a:gd name="T0" fmla="*/ 2147483647 w 873"/>
                    <a:gd name="T1" fmla="*/ 2147483647 h 487"/>
                    <a:gd name="T2" fmla="*/ 2147483647 w 873"/>
                    <a:gd name="T3" fmla="*/ 2147483647 h 487"/>
                    <a:gd name="T4" fmla="*/ 2147483647 w 873"/>
                    <a:gd name="T5" fmla="*/ 2147483647 h 487"/>
                    <a:gd name="T6" fmla="*/ 2147483647 w 873"/>
                    <a:gd name="T7" fmla="*/ 2147483647 h 487"/>
                    <a:gd name="T8" fmla="*/ 2147483647 w 873"/>
                    <a:gd name="T9" fmla="*/ 2147483647 h 487"/>
                    <a:gd name="T10" fmla="*/ 2147483647 w 873"/>
                    <a:gd name="T11" fmla="*/ 2147483647 h 487"/>
                    <a:gd name="T12" fmla="*/ 2147483647 w 873"/>
                    <a:gd name="T13" fmla="*/ 2147483647 h 487"/>
                    <a:gd name="T14" fmla="*/ 2147483647 w 873"/>
                    <a:gd name="T15" fmla="*/ 2147483647 h 487"/>
                    <a:gd name="T16" fmla="*/ 2147483647 w 873"/>
                    <a:gd name="T17" fmla="*/ 2147483647 h 487"/>
                    <a:gd name="T18" fmla="*/ 2147483647 w 873"/>
                    <a:gd name="T19" fmla="*/ 2147483647 h 487"/>
                    <a:gd name="T20" fmla="*/ 2147483647 w 873"/>
                    <a:gd name="T21" fmla="*/ 2147483647 h 487"/>
                    <a:gd name="T22" fmla="*/ 2147483647 w 873"/>
                    <a:gd name="T23" fmla="*/ 2147483647 h 487"/>
                    <a:gd name="T24" fmla="*/ 2147483647 w 873"/>
                    <a:gd name="T25" fmla="*/ 2147483647 h 487"/>
                    <a:gd name="T26" fmla="*/ 2147483647 w 873"/>
                    <a:gd name="T27" fmla="*/ 2147483647 h 487"/>
                    <a:gd name="T28" fmla="*/ 2147483647 w 873"/>
                    <a:gd name="T29" fmla="*/ 2147483647 h 487"/>
                    <a:gd name="T30" fmla="*/ 2147483647 w 873"/>
                    <a:gd name="T31" fmla="*/ 2147483647 h 487"/>
                    <a:gd name="T32" fmla="*/ 2147483647 w 873"/>
                    <a:gd name="T33" fmla="*/ 2147483647 h 487"/>
                    <a:gd name="T34" fmla="*/ 2147483647 w 873"/>
                    <a:gd name="T35" fmla="*/ 2147483647 h 487"/>
                    <a:gd name="T36" fmla="*/ 2147483647 w 873"/>
                    <a:gd name="T37" fmla="*/ 2147483647 h 487"/>
                    <a:gd name="T38" fmla="*/ 2147483647 w 873"/>
                    <a:gd name="T39" fmla="*/ 2147483647 h 487"/>
                    <a:gd name="T40" fmla="*/ 2147483647 w 873"/>
                    <a:gd name="T41" fmla="*/ 2147483647 h 487"/>
                    <a:gd name="T42" fmla="*/ 2147483647 w 873"/>
                    <a:gd name="T43" fmla="*/ 2147483647 h 487"/>
                    <a:gd name="T44" fmla="*/ 2147483647 w 873"/>
                    <a:gd name="T45" fmla="*/ 2147483647 h 487"/>
                    <a:gd name="T46" fmla="*/ 2147483647 w 873"/>
                    <a:gd name="T47" fmla="*/ 2147483647 h 487"/>
                    <a:gd name="T48" fmla="*/ 2147483647 w 873"/>
                    <a:gd name="T49" fmla="*/ 2147483647 h 487"/>
                    <a:gd name="T50" fmla="*/ 2147483647 w 873"/>
                    <a:gd name="T51" fmla="*/ 2147483647 h 487"/>
                    <a:gd name="T52" fmla="*/ 2147483647 w 873"/>
                    <a:gd name="T53" fmla="*/ 2147483647 h 487"/>
                    <a:gd name="T54" fmla="*/ 2147483647 w 873"/>
                    <a:gd name="T55" fmla="*/ 2147483647 h 487"/>
                    <a:gd name="T56" fmla="*/ 2147483647 w 873"/>
                    <a:gd name="T57" fmla="*/ 2147483647 h 487"/>
                    <a:gd name="T58" fmla="*/ 2147483647 w 873"/>
                    <a:gd name="T59" fmla="*/ 2147483647 h 487"/>
                    <a:gd name="T60" fmla="*/ 2147483647 w 873"/>
                    <a:gd name="T61" fmla="*/ 2147483647 h 487"/>
                    <a:gd name="T62" fmla="*/ 2147483647 w 873"/>
                    <a:gd name="T63" fmla="*/ 2147483647 h 487"/>
                    <a:gd name="T64" fmla="*/ 2147483647 w 873"/>
                    <a:gd name="T65" fmla="*/ 2147483647 h 487"/>
                    <a:gd name="T66" fmla="*/ 2147483647 w 873"/>
                    <a:gd name="T67" fmla="*/ 2147483647 h 487"/>
                    <a:gd name="T68" fmla="*/ 2147483647 w 873"/>
                    <a:gd name="T69" fmla="*/ 2147483647 h 487"/>
                    <a:gd name="T70" fmla="*/ 2147483647 w 873"/>
                    <a:gd name="T71" fmla="*/ 2147483647 h 487"/>
                    <a:gd name="T72" fmla="*/ 2147483647 w 873"/>
                    <a:gd name="T73" fmla="*/ 2147483647 h 487"/>
                    <a:gd name="T74" fmla="*/ 2147483647 w 873"/>
                    <a:gd name="T75" fmla="*/ 2147483647 h 487"/>
                    <a:gd name="T76" fmla="*/ 2147483647 w 873"/>
                    <a:gd name="T77" fmla="*/ 2147483647 h 487"/>
                    <a:gd name="T78" fmla="*/ 2147483647 w 873"/>
                    <a:gd name="T79" fmla="*/ 2147483647 h 487"/>
                    <a:gd name="T80" fmla="*/ 2147483647 w 873"/>
                    <a:gd name="T81" fmla="*/ 2147483647 h 487"/>
                    <a:gd name="T82" fmla="*/ 2147483647 w 873"/>
                    <a:gd name="T83" fmla="*/ 2147483647 h 487"/>
                    <a:gd name="T84" fmla="*/ 2147483647 w 873"/>
                    <a:gd name="T85" fmla="*/ 2147483647 h 487"/>
                    <a:gd name="T86" fmla="*/ 2147483647 w 873"/>
                    <a:gd name="T87" fmla="*/ 2147483647 h 487"/>
                    <a:gd name="T88" fmla="*/ 2147483647 w 873"/>
                    <a:gd name="T89" fmla="*/ 2147483647 h 487"/>
                    <a:gd name="T90" fmla="*/ 2147483647 w 873"/>
                    <a:gd name="T91" fmla="*/ 2147483647 h 487"/>
                    <a:gd name="T92" fmla="*/ 2147483647 w 873"/>
                    <a:gd name="T93" fmla="*/ 2147483647 h 487"/>
                    <a:gd name="T94" fmla="*/ 2147483647 w 873"/>
                    <a:gd name="T95" fmla="*/ 2147483647 h 487"/>
                    <a:gd name="T96" fmla="*/ 2147483647 w 873"/>
                    <a:gd name="T97" fmla="*/ 2147483647 h 487"/>
                    <a:gd name="T98" fmla="*/ 2147483647 w 873"/>
                    <a:gd name="T99" fmla="*/ 2147483647 h 487"/>
                    <a:gd name="T100" fmla="*/ 2147483647 w 873"/>
                    <a:gd name="T101" fmla="*/ 2147483647 h 487"/>
                    <a:gd name="T102" fmla="*/ 2147483647 w 873"/>
                    <a:gd name="T103" fmla="*/ 2147483647 h 487"/>
                    <a:gd name="T104" fmla="*/ 2147483647 w 873"/>
                    <a:gd name="T105" fmla="*/ 2147483647 h 487"/>
                    <a:gd name="T106" fmla="*/ 2147483647 w 873"/>
                    <a:gd name="T107" fmla="*/ 2147483647 h 487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873"/>
                    <a:gd name="T163" fmla="*/ 0 h 487"/>
                    <a:gd name="T164" fmla="*/ 873 w 873"/>
                    <a:gd name="T165" fmla="*/ 487 h 487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873" h="487">
                      <a:moveTo>
                        <a:pt x="152" y="485"/>
                      </a:moveTo>
                      <a:cubicBezTo>
                        <a:pt x="339" y="485"/>
                        <a:pt x="525" y="485"/>
                        <a:pt x="712" y="485"/>
                      </a:cubicBezTo>
                      <a:cubicBezTo>
                        <a:pt x="731" y="487"/>
                        <a:pt x="752" y="479"/>
                        <a:pt x="756" y="458"/>
                      </a:cubicBezTo>
                      <a:cubicBezTo>
                        <a:pt x="793" y="323"/>
                        <a:pt x="827" y="189"/>
                        <a:pt x="863" y="54"/>
                      </a:cubicBezTo>
                      <a:cubicBezTo>
                        <a:pt x="873" y="29"/>
                        <a:pt x="851" y="0"/>
                        <a:pt x="825" y="3"/>
                      </a:cubicBezTo>
                      <a:cubicBezTo>
                        <a:pt x="561" y="4"/>
                        <a:pt x="298" y="2"/>
                        <a:pt x="34" y="5"/>
                      </a:cubicBezTo>
                      <a:cubicBezTo>
                        <a:pt x="9" y="7"/>
                        <a:pt x="0" y="37"/>
                        <a:pt x="8" y="57"/>
                      </a:cubicBezTo>
                      <a:cubicBezTo>
                        <a:pt x="42" y="189"/>
                        <a:pt x="74" y="323"/>
                        <a:pt x="109" y="455"/>
                      </a:cubicBezTo>
                      <a:cubicBezTo>
                        <a:pt x="112" y="475"/>
                        <a:pt x="133" y="487"/>
                        <a:pt x="152" y="485"/>
                      </a:cubicBezTo>
                      <a:close/>
                      <a:moveTo>
                        <a:pt x="509" y="412"/>
                      </a:moveTo>
                      <a:cubicBezTo>
                        <a:pt x="463" y="412"/>
                        <a:pt x="418" y="412"/>
                        <a:pt x="372" y="411"/>
                      </a:cubicBezTo>
                      <a:cubicBezTo>
                        <a:pt x="367" y="393"/>
                        <a:pt x="366" y="374"/>
                        <a:pt x="367" y="356"/>
                      </a:cubicBezTo>
                      <a:cubicBezTo>
                        <a:pt x="414" y="356"/>
                        <a:pt x="463" y="355"/>
                        <a:pt x="510" y="357"/>
                      </a:cubicBezTo>
                      <a:cubicBezTo>
                        <a:pt x="518" y="372"/>
                        <a:pt x="511" y="394"/>
                        <a:pt x="509" y="412"/>
                      </a:cubicBezTo>
                      <a:close/>
                      <a:moveTo>
                        <a:pt x="519" y="278"/>
                      </a:moveTo>
                      <a:cubicBezTo>
                        <a:pt x="467" y="286"/>
                        <a:pt x="414" y="283"/>
                        <a:pt x="361" y="280"/>
                      </a:cubicBezTo>
                      <a:cubicBezTo>
                        <a:pt x="358" y="260"/>
                        <a:pt x="357" y="240"/>
                        <a:pt x="358" y="219"/>
                      </a:cubicBezTo>
                      <a:cubicBezTo>
                        <a:pt x="412" y="219"/>
                        <a:pt x="468" y="215"/>
                        <a:pt x="523" y="221"/>
                      </a:cubicBezTo>
                      <a:cubicBezTo>
                        <a:pt x="523" y="240"/>
                        <a:pt x="522" y="260"/>
                        <a:pt x="519" y="278"/>
                      </a:cubicBezTo>
                      <a:close/>
                      <a:moveTo>
                        <a:pt x="607" y="77"/>
                      </a:moveTo>
                      <a:cubicBezTo>
                        <a:pt x="664" y="75"/>
                        <a:pt x="722" y="75"/>
                        <a:pt x="780" y="77"/>
                      </a:cubicBezTo>
                      <a:cubicBezTo>
                        <a:pt x="776" y="100"/>
                        <a:pt x="771" y="123"/>
                        <a:pt x="762" y="146"/>
                      </a:cubicBezTo>
                      <a:cubicBezTo>
                        <a:pt x="710" y="147"/>
                        <a:pt x="657" y="146"/>
                        <a:pt x="605" y="146"/>
                      </a:cubicBezTo>
                      <a:cubicBezTo>
                        <a:pt x="598" y="124"/>
                        <a:pt x="605" y="99"/>
                        <a:pt x="607" y="77"/>
                      </a:cubicBezTo>
                      <a:close/>
                      <a:moveTo>
                        <a:pt x="597" y="219"/>
                      </a:moveTo>
                      <a:cubicBezTo>
                        <a:pt x="645" y="217"/>
                        <a:pt x="694" y="219"/>
                        <a:pt x="743" y="219"/>
                      </a:cubicBezTo>
                      <a:cubicBezTo>
                        <a:pt x="737" y="239"/>
                        <a:pt x="738" y="266"/>
                        <a:pt x="723" y="281"/>
                      </a:cubicBezTo>
                      <a:cubicBezTo>
                        <a:pt x="681" y="284"/>
                        <a:pt x="637" y="282"/>
                        <a:pt x="595" y="282"/>
                      </a:cubicBezTo>
                      <a:cubicBezTo>
                        <a:pt x="593" y="261"/>
                        <a:pt x="594" y="240"/>
                        <a:pt x="597" y="219"/>
                      </a:cubicBezTo>
                      <a:close/>
                      <a:moveTo>
                        <a:pt x="587" y="357"/>
                      </a:moveTo>
                      <a:cubicBezTo>
                        <a:pt x="628" y="355"/>
                        <a:pt x="668" y="356"/>
                        <a:pt x="708" y="357"/>
                      </a:cubicBezTo>
                      <a:cubicBezTo>
                        <a:pt x="704" y="374"/>
                        <a:pt x="700" y="392"/>
                        <a:pt x="693" y="410"/>
                      </a:cubicBezTo>
                      <a:cubicBezTo>
                        <a:pt x="658" y="413"/>
                        <a:pt x="622" y="412"/>
                        <a:pt x="586" y="412"/>
                      </a:cubicBezTo>
                      <a:cubicBezTo>
                        <a:pt x="585" y="393"/>
                        <a:pt x="585" y="374"/>
                        <a:pt x="587" y="357"/>
                      </a:cubicBezTo>
                      <a:close/>
                      <a:moveTo>
                        <a:pt x="348" y="76"/>
                      </a:moveTo>
                      <a:cubicBezTo>
                        <a:pt x="410" y="76"/>
                        <a:pt x="471" y="75"/>
                        <a:pt x="532" y="77"/>
                      </a:cubicBezTo>
                      <a:cubicBezTo>
                        <a:pt x="532" y="99"/>
                        <a:pt x="530" y="122"/>
                        <a:pt x="528" y="145"/>
                      </a:cubicBezTo>
                      <a:cubicBezTo>
                        <a:pt x="469" y="147"/>
                        <a:pt x="411" y="146"/>
                        <a:pt x="353" y="146"/>
                      </a:cubicBezTo>
                      <a:cubicBezTo>
                        <a:pt x="348" y="123"/>
                        <a:pt x="347" y="99"/>
                        <a:pt x="348" y="76"/>
                      </a:cubicBezTo>
                      <a:close/>
                      <a:moveTo>
                        <a:pt x="296" y="411"/>
                      </a:moveTo>
                      <a:cubicBezTo>
                        <a:pt x="255" y="412"/>
                        <a:pt x="214" y="412"/>
                        <a:pt x="174" y="411"/>
                      </a:cubicBezTo>
                      <a:cubicBezTo>
                        <a:pt x="167" y="393"/>
                        <a:pt x="162" y="374"/>
                        <a:pt x="160" y="356"/>
                      </a:cubicBezTo>
                      <a:cubicBezTo>
                        <a:pt x="204" y="356"/>
                        <a:pt x="247" y="355"/>
                        <a:pt x="291" y="357"/>
                      </a:cubicBezTo>
                      <a:cubicBezTo>
                        <a:pt x="295" y="374"/>
                        <a:pt x="296" y="393"/>
                        <a:pt x="296" y="411"/>
                      </a:cubicBezTo>
                      <a:close/>
                      <a:moveTo>
                        <a:pt x="286" y="282"/>
                      </a:moveTo>
                      <a:cubicBezTo>
                        <a:pt x="238" y="282"/>
                        <a:pt x="189" y="285"/>
                        <a:pt x="140" y="280"/>
                      </a:cubicBezTo>
                      <a:cubicBezTo>
                        <a:pt x="133" y="260"/>
                        <a:pt x="128" y="240"/>
                        <a:pt x="125" y="219"/>
                      </a:cubicBezTo>
                      <a:cubicBezTo>
                        <a:pt x="178" y="219"/>
                        <a:pt x="230" y="215"/>
                        <a:pt x="282" y="221"/>
                      </a:cubicBezTo>
                      <a:cubicBezTo>
                        <a:pt x="286" y="241"/>
                        <a:pt x="287" y="261"/>
                        <a:pt x="286" y="282"/>
                      </a:cubicBezTo>
                      <a:close/>
                      <a:moveTo>
                        <a:pt x="89" y="76"/>
                      </a:moveTo>
                      <a:cubicBezTo>
                        <a:pt x="151" y="77"/>
                        <a:pt x="212" y="74"/>
                        <a:pt x="274" y="78"/>
                      </a:cubicBezTo>
                      <a:cubicBezTo>
                        <a:pt x="276" y="100"/>
                        <a:pt x="278" y="123"/>
                        <a:pt x="277" y="146"/>
                      </a:cubicBezTo>
                      <a:cubicBezTo>
                        <a:pt x="220" y="146"/>
                        <a:pt x="164" y="147"/>
                        <a:pt x="107" y="146"/>
                      </a:cubicBezTo>
                      <a:cubicBezTo>
                        <a:pt x="98" y="124"/>
                        <a:pt x="93" y="100"/>
                        <a:pt x="89" y="7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D" sz="2400"/>
                </a:p>
              </p:txBody>
            </p:sp>
            <p:sp>
              <p:nvSpPr>
                <p:cNvPr id="10271" name="Freeform 139">
                  <a:extLst>
                    <a:ext uri="{FF2B5EF4-FFF2-40B4-BE49-F238E27FC236}">
                      <a16:creationId xmlns:a16="http://schemas.microsoft.com/office/drawing/2014/main" id="{35A1E5AA-91DB-4DF9-9B8C-B162603AB6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95738" y="1952625"/>
                  <a:ext cx="57150" cy="57150"/>
                </a:xfrm>
                <a:custGeom>
                  <a:avLst/>
                  <a:gdLst>
                    <a:gd name="T0" fmla="*/ 2147483647 w 192"/>
                    <a:gd name="T1" fmla="*/ 2147483647 h 194"/>
                    <a:gd name="T2" fmla="*/ 2147483647 w 192"/>
                    <a:gd name="T3" fmla="*/ 2147483647 h 194"/>
                    <a:gd name="T4" fmla="*/ 2147483647 w 192"/>
                    <a:gd name="T5" fmla="*/ 2147483647 h 194"/>
                    <a:gd name="T6" fmla="*/ 2147483647 w 192"/>
                    <a:gd name="T7" fmla="*/ 2147483647 h 194"/>
                    <a:gd name="T8" fmla="*/ 2147483647 w 192"/>
                    <a:gd name="T9" fmla="*/ 2147483647 h 19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2"/>
                    <a:gd name="T16" fmla="*/ 0 h 194"/>
                    <a:gd name="T17" fmla="*/ 192 w 192"/>
                    <a:gd name="T18" fmla="*/ 194 h 19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2" h="194">
                      <a:moveTo>
                        <a:pt x="69" y="18"/>
                      </a:moveTo>
                      <a:cubicBezTo>
                        <a:pt x="28" y="31"/>
                        <a:pt x="0" y="78"/>
                        <a:pt x="12" y="120"/>
                      </a:cubicBezTo>
                      <a:cubicBezTo>
                        <a:pt x="22" y="163"/>
                        <a:pt x="68" y="194"/>
                        <a:pt x="112" y="185"/>
                      </a:cubicBezTo>
                      <a:cubicBezTo>
                        <a:pt x="158" y="177"/>
                        <a:pt x="192" y="126"/>
                        <a:pt x="180" y="80"/>
                      </a:cubicBezTo>
                      <a:cubicBezTo>
                        <a:pt x="171" y="33"/>
                        <a:pt x="115" y="0"/>
                        <a:pt x="69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D" sz="2400"/>
                </a:p>
              </p:txBody>
            </p:sp>
            <p:sp>
              <p:nvSpPr>
                <p:cNvPr id="10272" name="Freeform 140">
                  <a:extLst>
                    <a:ext uri="{FF2B5EF4-FFF2-40B4-BE49-F238E27FC236}">
                      <a16:creationId xmlns:a16="http://schemas.microsoft.com/office/drawing/2014/main" id="{4DBA30A4-5F6F-407F-BABC-7497E69B81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25913" y="1952625"/>
                  <a:ext cx="55563" cy="55563"/>
                </a:xfrm>
                <a:custGeom>
                  <a:avLst/>
                  <a:gdLst>
                    <a:gd name="T0" fmla="*/ 2147483647 w 185"/>
                    <a:gd name="T1" fmla="*/ 2147483647 h 185"/>
                    <a:gd name="T2" fmla="*/ 2147483647 w 185"/>
                    <a:gd name="T3" fmla="*/ 2147483647 h 185"/>
                    <a:gd name="T4" fmla="*/ 2147483647 w 185"/>
                    <a:gd name="T5" fmla="*/ 2147483647 h 185"/>
                    <a:gd name="T6" fmla="*/ 2147483647 w 185"/>
                    <a:gd name="T7" fmla="*/ 2147483647 h 185"/>
                    <a:gd name="T8" fmla="*/ 2147483647 w 185"/>
                    <a:gd name="T9" fmla="*/ 2147483647 h 18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85"/>
                    <a:gd name="T16" fmla="*/ 0 h 185"/>
                    <a:gd name="T17" fmla="*/ 185 w 185"/>
                    <a:gd name="T18" fmla="*/ 185 h 18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85" h="185">
                      <a:moveTo>
                        <a:pt x="77" y="13"/>
                      </a:moveTo>
                      <a:cubicBezTo>
                        <a:pt x="43" y="21"/>
                        <a:pt x="14" y="50"/>
                        <a:pt x="10" y="85"/>
                      </a:cubicBezTo>
                      <a:cubicBezTo>
                        <a:pt x="0" y="135"/>
                        <a:pt x="45" y="185"/>
                        <a:pt x="95" y="184"/>
                      </a:cubicBezTo>
                      <a:cubicBezTo>
                        <a:pt x="143" y="185"/>
                        <a:pt x="185" y="141"/>
                        <a:pt x="182" y="93"/>
                      </a:cubicBezTo>
                      <a:cubicBezTo>
                        <a:pt x="180" y="43"/>
                        <a:pt x="127" y="0"/>
                        <a:pt x="77" y="1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D" sz="2400"/>
                </a:p>
              </p:txBody>
            </p:sp>
          </p:grpSp>
          <p:sp>
            <p:nvSpPr>
              <p:cNvPr id="10253" name="TextBox 118">
                <a:extLst>
                  <a:ext uri="{FF2B5EF4-FFF2-40B4-BE49-F238E27FC236}">
                    <a16:creationId xmlns:a16="http://schemas.microsoft.com/office/drawing/2014/main" id="{63186DF3-7558-46D0-9F69-9491178ADF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67639" y="1989607"/>
                <a:ext cx="410655" cy="192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800">
                    <a:solidFill>
                      <a:schemeClr val="bg1"/>
                    </a:solidFill>
                  </a:rPr>
                  <a:t>SPSE</a:t>
                </a:r>
              </a:p>
            </p:txBody>
          </p:sp>
        </p:grpSp>
      </p:grpSp>
      <p:sp>
        <p:nvSpPr>
          <p:cNvPr id="126" name="Title 1">
            <a:extLst>
              <a:ext uri="{FF2B5EF4-FFF2-40B4-BE49-F238E27FC236}">
                <a16:creationId xmlns:a16="http://schemas.microsoft.com/office/drawing/2014/main" id="{828823C0-FBA2-4AC3-B136-75405811DF63}"/>
              </a:ext>
            </a:extLst>
          </p:cNvPr>
          <p:cNvSpPr txBox="1">
            <a:spLocks/>
          </p:cNvSpPr>
          <p:nvPr/>
        </p:nvSpPr>
        <p:spPr>
          <a:xfrm>
            <a:off x="10566400" y="6038851"/>
            <a:ext cx="1388533" cy="584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1867" dirty="0" err="1">
                <a:ea typeface="+mj-ea"/>
              </a:rPr>
              <a:t>Pasal</a:t>
            </a:r>
            <a:r>
              <a:rPr lang="en-US" sz="1867" dirty="0">
                <a:ea typeface="+mj-ea"/>
              </a:rPr>
              <a:t> 71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Google Shape;261;p9">
            <a:extLst>
              <a:ext uri="{FF2B5EF4-FFF2-40B4-BE49-F238E27FC236}">
                <a16:creationId xmlns:a16="http://schemas.microsoft.com/office/drawing/2014/main" id="{7FCE1892-E8B1-4908-8D2F-A4C12F430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>
                <a:srgbClr val="000000"/>
              </a:buClr>
              <a:buFont typeface="Arial" panose="020B0604020202020204" pitchFamily="34" charset="0"/>
              <a:buNone/>
            </a:pPr>
            <a:endParaRPr lang="en-US" altLang="en-US" sz="24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214B7BB9-C8AD-486E-ACC6-B80BF3E3E14F}"/>
              </a:ext>
            </a:extLst>
          </p:cNvPr>
          <p:cNvSpPr txBox="1">
            <a:spLocks/>
          </p:cNvSpPr>
          <p:nvPr/>
        </p:nvSpPr>
        <p:spPr>
          <a:xfrm>
            <a:off x="406400" y="203200"/>
            <a:ext cx="8940800" cy="584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1">
              <a:defRPr/>
            </a:pPr>
            <a:r>
              <a:rPr lang="en-US" sz="2667" b="1" dirty="0">
                <a:ea typeface="+mj-ea"/>
              </a:rPr>
              <a:t>SISTEM PENDUKUNG SPSE</a:t>
            </a:r>
          </a:p>
        </p:txBody>
      </p:sp>
      <p:grpSp>
        <p:nvGrpSpPr>
          <p:cNvPr id="11268" name="Group 65">
            <a:extLst>
              <a:ext uri="{FF2B5EF4-FFF2-40B4-BE49-F238E27FC236}">
                <a16:creationId xmlns:a16="http://schemas.microsoft.com/office/drawing/2014/main" id="{46FD49EE-0440-4F9C-B847-B7582E9EB266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-254000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89A3731E-1390-432A-A879-23FFDA77FE85}"/>
                </a:ext>
              </a:extLst>
            </p:cNvPr>
            <p:cNvSpPr/>
            <p:nvPr/>
          </p:nvSpPr>
          <p:spPr>
            <a:xfrm>
              <a:off x="3226546" y="2644775"/>
              <a:ext cx="494179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D54A778F-6074-40D1-A0B9-46B50A1B42D1}"/>
                </a:ext>
              </a:extLst>
            </p:cNvPr>
            <p:cNvSpPr/>
            <p:nvPr/>
          </p:nvSpPr>
          <p:spPr>
            <a:xfrm>
              <a:off x="3752101" y="2647950"/>
              <a:ext cx="287618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6831CC17-34BC-4D9E-892B-4B7DCD7797B7}"/>
                </a:ext>
              </a:extLst>
            </p:cNvPr>
            <p:cNvSpPr/>
            <p:nvPr/>
          </p:nvSpPr>
          <p:spPr>
            <a:xfrm>
              <a:off x="4094629" y="2647950"/>
              <a:ext cx="172571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grpSp>
        <p:nvGrpSpPr>
          <p:cNvPr id="11269" name="Group 14">
            <a:extLst>
              <a:ext uri="{FF2B5EF4-FFF2-40B4-BE49-F238E27FC236}">
                <a16:creationId xmlns:a16="http://schemas.microsoft.com/office/drawing/2014/main" id="{2A7372A6-FA04-4CE3-B059-18B50D4240DC}"/>
              </a:ext>
            </a:extLst>
          </p:cNvPr>
          <p:cNvGrpSpPr>
            <a:grpSpLocks/>
          </p:cNvGrpSpPr>
          <p:nvPr/>
        </p:nvGrpSpPr>
        <p:grpSpPr bwMode="auto"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1D6C8E08-F27F-406A-84BB-0AA2F3C621D9}"/>
                </a:ext>
              </a:extLst>
            </p:cNvPr>
            <p:cNvSpPr/>
            <p:nvPr/>
          </p:nvSpPr>
          <p:spPr>
            <a:xfrm>
              <a:off x="3200400" y="2647950"/>
              <a:ext cx="492125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738985D1-48AF-4EEE-B875-B87BB5EA3606}"/>
                </a:ext>
              </a:extLst>
            </p:cNvPr>
            <p:cNvSpPr/>
            <p:nvPr/>
          </p:nvSpPr>
          <p:spPr>
            <a:xfrm>
              <a:off x="3751263" y="2647950"/>
              <a:ext cx="28733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2E2F7657-61EC-45FE-8EE2-BB37AFFE605B}"/>
                </a:ext>
              </a:extLst>
            </p:cNvPr>
            <p:cNvSpPr/>
            <p:nvPr/>
          </p:nvSpPr>
          <p:spPr>
            <a:xfrm>
              <a:off x="4094163" y="2647950"/>
              <a:ext cx="173037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DF9FD499-CA68-4215-9A8F-CB582695FBC3}"/>
              </a:ext>
            </a:extLst>
          </p:cNvPr>
          <p:cNvSpPr txBox="1">
            <a:spLocks/>
          </p:cNvSpPr>
          <p:nvPr/>
        </p:nvSpPr>
        <p:spPr>
          <a:xfrm>
            <a:off x="10498667" y="5994400"/>
            <a:ext cx="1388533" cy="584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defRPr/>
            </a:pPr>
            <a:endParaRPr lang="en-US" sz="1867" b="1" dirty="0">
              <a:ea typeface="+mj-ea"/>
            </a:endParaRPr>
          </a:p>
        </p:txBody>
      </p:sp>
      <p:grpSp>
        <p:nvGrpSpPr>
          <p:cNvPr id="11271" name="Group 31">
            <a:extLst>
              <a:ext uri="{FF2B5EF4-FFF2-40B4-BE49-F238E27FC236}">
                <a16:creationId xmlns:a16="http://schemas.microsoft.com/office/drawing/2014/main" id="{DD999F86-06F6-45E0-B1DE-8C0F2C3FE6B4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1193800"/>
            <a:ext cx="8432800" cy="5664200"/>
            <a:chOff x="580306" y="1125538"/>
            <a:chExt cx="7923932" cy="6086475"/>
          </a:xfrm>
        </p:grpSpPr>
        <p:pic>
          <p:nvPicPr>
            <p:cNvPr id="11273" name="Picture 4">
              <a:extLst>
                <a:ext uri="{FF2B5EF4-FFF2-40B4-BE49-F238E27FC236}">
                  <a16:creationId xmlns:a16="http://schemas.microsoft.com/office/drawing/2014/main" id="{36D34553-F5AB-4EF2-B6A3-ED3C64FB1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763" y="1125538"/>
              <a:ext cx="7864475" cy="6086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1274" name="Group 23">
              <a:extLst>
                <a:ext uri="{FF2B5EF4-FFF2-40B4-BE49-F238E27FC236}">
                  <a16:creationId xmlns:a16="http://schemas.microsoft.com/office/drawing/2014/main" id="{5ADBE12A-BA99-487F-841E-88A269A864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306" y="1489914"/>
              <a:ext cx="7903418" cy="3474317"/>
              <a:chOff x="580306" y="1489914"/>
              <a:chExt cx="7903418" cy="3474317"/>
            </a:xfrm>
          </p:grpSpPr>
          <p:graphicFrame>
            <p:nvGraphicFramePr>
              <p:cNvPr id="25" name="Diagram 24">
                <a:extLst>
                  <a:ext uri="{FF2B5EF4-FFF2-40B4-BE49-F238E27FC236}">
                    <a16:creationId xmlns:a16="http://schemas.microsoft.com/office/drawing/2014/main" id="{EEB5AF03-3CF6-4367-8244-818AE511B42E}"/>
                  </a:ext>
                </a:extLst>
              </p:cNvPr>
              <p:cNvGraphicFramePr/>
              <p:nvPr/>
            </p:nvGraphicFramePr>
            <p:xfrm>
              <a:off x="580306" y="1489914"/>
              <a:ext cx="7903418" cy="347431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  <p:pic>
            <p:nvPicPr>
              <p:cNvPr id="11276" name="Picture 2" descr="Logo direktorat ppsdm">
                <a:extLst>
                  <a:ext uri="{FF2B5EF4-FFF2-40B4-BE49-F238E27FC236}">
                    <a16:creationId xmlns:a16="http://schemas.microsoft.com/office/drawing/2014/main" id="{8D06A229-2651-42FA-B2C4-F1D9AFFA8E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3513"/>
              <a:stretch>
                <a:fillRect/>
              </a:stretch>
            </p:blipFill>
            <p:spPr bwMode="auto">
              <a:xfrm>
                <a:off x="1454150" y="2844800"/>
                <a:ext cx="504825" cy="781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77" name="Picture 4" descr="Hasil gambar untuk inaproc">
                <a:extLst>
                  <a:ext uri="{FF2B5EF4-FFF2-40B4-BE49-F238E27FC236}">
                    <a16:creationId xmlns:a16="http://schemas.microsoft.com/office/drawing/2014/main" id="{731E6A23-E779-4686-8D23-E4B749D8C2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85875" y="1624013"/>
                <a:ext cx="841375" cy="841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78" name="Picture 6" descr="Hasil gambar untuk e-advokasi pbj">
                <a:extLst>
                  <a:ext uri="{FF2B5EF4-FFF2-40B4-BE49-F238E27FC236}">
                    <a16:creationId xmlns:a16="http://schemas.microsoft.com/office/drawing/2014/main" id="{DD2EC5B3-90BD-47E5-8331-40ECFCB665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14475" y="4005263"/>
                <a:ext cx="384175" cy="754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79" name="Picture 2" descr="Hasil gambar untuk people flat png">
                <a:extLst>
                  <a:ext uri="{FF2B5EF4-FFF2-40B4-BE49-F238E27FC236}">
                    <a16:creationId xmlns:a16="http://schemas.microsoft.com/office/drawing/2014/main" id="{C6B3EAE9-7DB8-4867-BE86-480CC42E16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72000" y="1655763"/>
                <a:ext cx="735013" cy="7350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80" name="Picture 4" descr="Hasil gambar untuk tepra lkpp">
                <a:extLst>
                  <a:ext uri="{FF2B5EF4-FFF2-40B4-BE49-F238E27FC236}">
                    <a16:creationId xmlns:a16="http://schemas.microsoft.com/office/drawing/2014/main" id="{A3C172A4-B867-4C24-93FA-F76FA6D46C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5988" y="3654425"/>
                <a:ext cx="427037" cy="1200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81" name="Picture 6" descr="Hasil gambar untuk learning flat png">
                <a:extLst>
                  <a:ext uri="{FF2B5EF4-FFF2-40B4-BE49-F238E27FC236}">
                    <a16:creationId xmlns:a16="http://schemas.microsoft.com/office/drawing/2014/main" id="{6C5F4C7A-C582-476F-9D0E-0B8B85217A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25963" y="2844800"/>
                <a:ext cx="781050" cy="781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9E8029E6-6FA8-4F0C-BE14-B7B3901F30AF}"/>
              </a:ext>
            </a:extLst>
          </p:cNvPr>
          <p:cNvSpPr txBox="1">
            <a:spLocks/>
          </p:cNvSpPr>
          <p:nvPr/>
        </p:nvSpPr>
        <p:spPr>
          <a:xfrm>
            <a:off x="10464800" y="6026151"/>
            <a:ext cx="1388533" cy="584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1867" noProof="1">
                <a:ea typeface="+mj-ea"/>
              </a:rPr>
              <a:t>Pasal 71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ectangle 168">
            <a:extLst>
              <a:ext uri="{FF2B5EF4-FFF2-40B4-BE49-F238E27FC236}">
                <a16:creationId xmlns:a16="http://schemas.microsoft.com/office/drawing/2014/main" id="{5903A7DA-E33D-4F60-A234-1A4437B4140F}"/>
              </a:ext>
            </a:extLst>
          </p:cNvPr>
          <p:cNvSpPr/>
          <p:nvPr/>
        </p:nvSpPr>
        <p:spPr>
          <a:xfrm>
            <a:off x="7528984" y="1405467"/>
            <a:ext cx="3841749" cy="1344084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id-ID" sz="2400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2291" name="Google Shape;261;p9">
            <a:extLst>
              <a:ext uri="{FF2B5EF4-FFF2-40B4-BE49-F238E27FC236}">
                <a16:creationId xmlns:a16="http://schemas.microsoft.com/office/drawing/2014/main" id="{010AD497-8992-4988-8F78-1BDEDF574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>
                <a:srgbClr val="000000"/>
              </a:buClr>
              <a:buFont typeface="Arial" panose="020B0604020202020204" pitchFamily="34" charset="0"/>
              <a:buNone/>
            </a:pPr>
            <a:endParaRPr lang="en-US" altLang="en-US" sz="2400">
              <a:sym typeface="Calibri" panose="020F0502020204030204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3DA33B46-F22D-4174-B738-C5A80DCD41BF}"/>
              </a:ext>
            </a:extLst>
          </p:cNvPr>
          <p:cNvSpPr txBox="1">
            <a:spLocks/>
          </p:cNvSpPr>
          <p:nvPr/>
        </p:nvSpPr>
        <p:spPr>
          <a:xfrm>
            <a:off x="406400" y="203200"/>
            <a:ext cx="8940800" cy="584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1">
              <a:defRPr/>
            </a:pPr>
            <a:r>
              <a:rPr lang="en-US" sz="2667" b="1" dirty="0">
                <a:ea typeface="+mj-ea"/>
              </a:rPr>
              <a:t>KATALOG ELEKTRONIK</a:t>
            </a:r>
          </a:p>
        </p:txBody>
      </p:sp>
      <p:grpSp>
        <p:nvGrpSpPr>
          <p:cNvPr id="12293" name="Group 65">
            <a:extLst>
              <a:ext uri="{FF2B5EF4-FFF2-40B4-BE49-F238E27FC236}">
                <a16:creationId xmlns:a16="http://schemas.microsoft.com/office/drawing/2014/main" id="{1A1D449B-30CF-4B7F-BE38-2A1DEF3BCB93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-254000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39B8B01E-38EA-42C2-8E43-176547E13A54}"/>
                </a:ext>
              </a:extLst>
            </p:cNvPr>
            <p:cNvSpPr/>
            <p:nvPr/>
          </p:nvSpPr>
          <p:spPr>
            <a:xfrm>
              <a:off x="3226546" y="2644775"/>
              <a:ext cx="494179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CD23BD61-ACB0-4D6D-8AD9-2010021E150E}"/>
                </a:ext>
              </a:extLst>
            </p:cNvPr>
            <p:cNvSpPr/>
            <p:nvPr/>
          </p:nvSpPr>
          <p:spPr>
            <a:xfrm>
              <a:off x="3752101" y="2647950"/>
              <a:ext cx="287618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5F66D2A0-AE9F-4843-B14E-CA154C5C3295}"/>
                </a:ext>
              </a:extLst>
            </p:cNvPr>
            <p:cNvSpPr/>
            <p:nvPr/>
          </p:nvSpPr>
          <p:spPr>
            <a:xfrm>
              <a:off x="4094629" y="2647950"/>
              <a:ext cx="172571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2294" name="Group 14">
            <a:extLst>
              <a:ext uri="{FF2B5EF4-FFF2-40B4-BE49-F238E27FC236}">
                <a16:creationId xmlns:a16="http://schemas.microsoft.com/office/drawing/2014/main" id="{8A3AD1EC-786F-476A-BB08-758043A5725A}"/>
              </a:ext>
            </a:extLst>
          </p:cNvPr>
          <p:cNvGrpSpPr>
            <a:grpSpLocks/>
          </p:cNvGrpSpPr>
          <p:nvPr/>
        </p:nvGrpSpPr>
        <p:grpSpPr bwMode="auto"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464DC96-931C-45E5-ABA7-AB9690F537F0}"/>
                </a:ext>
              </a:extLst>
            </p:cNvPr>
            <p:cNvSpPr/>
            <p:nvPr/>
          </p:nvSpPr>
          <p:spPr>
            <a:xfrm>
              <a:off x="3200400" y="2647950"/>
              <a:ext cx="492125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2226D3ED-D14D-47C8-9E53-224D64050AF0}"/>
                </a:ext>
              </a:extLst>
            </p:cNvPr>
            <p:cNvSpPr/>
            <p:nvPr/>
          </p:nvSpPr>
          <p:spPr>
            <a:xfrm>
              <a:off x="3751263" y="2647950"/>
              <a:ext cx="28733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D9C36248-558E-4380-8023-434CB46B62DF}"/>
                </a:ext>
              </a:extLst>
            </p:cNvPr>
            <p:cNvSpPr/>
            <p:nvPr/>
          </p:nvSpPr>
          <p:spPr>
            <a:xfrm>
              <a:off x="4094163" y="2647950"/>
              <a:ext cx="173037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>
                <a:latin typeface="Arial" pitchFamily="34" charset="0"/>
                <a:cs typeface="Arial" pitchFamily="34" charset="0"/>
              </a:endParaRPr>
            </a:p>
          </p:txBody>
        </p:sp>
      </p:grpSp>
      <p:graphicFrame>
        <p:nvGraphicFramePr>
          <p:cNvPr id="112" name="Content Placeholder 8">
            <a:extLst>
              <a:ext uri="{FF2B5EF4-FFF2-40B4-BE49-F238E27FC236}">
                <a16:creationId xmlns:a16="http://schemas.microsoft.com/office/drawing/2014/main" id="{0BBB8432-B49C-4F94-BC18-8D31FDA31999}"/>
              </a:ext>
            </a:extLst>
          </p:cNvPr>
          <p:cNvGraphicFramePr>
            <a:graphicFrameLocks/>
          </p:cNvGraphicFramePr>
          <p:nvPr/>
        </p:nvGraphicFramePr>
        <p:xfrm>
          <a:off x="508000" y="746853"/>
          <a:ext cx="5689600" cy="60346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9" name="Right Arrow 10">
            <a:extLst>
              <a:ext uri="{FF2B5EF4-FFF2-40B4-BE49-F238E27FC236}">
                <a16:creationId xmlns:a16="http://schemas.microsoft.com/office/drawing/2014/main" id="{5C40663B-F3D5-4301-9AA2-E21E457FFB77}"/>
              </a:ext>
            </a:extLst>
          </p:cNvPr>
          <p:cNvSpPr/>
          <p:nvPr/>
        </p:nvSpPr>
        <p:spPr>
          <a:xfrm>
            <a:off x="6430434" y="1559984"/>
            <a:ext cx="1494367" cy="768349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id-ID" sz="2400">
              <a:latin typeface="Arial" pitchFamily="34" charset="0"/>
              <a:cs typeface="Arial" pitchFamily="34" charset="0"/>
            </a:endParaRPr>
          </a:p>
        </p:txBody>
      </p:sp>
      <p:sp>
        <p:nvSpPr>
          <p:cNvPr id="170" name="Right Arrow 20">
            <a:extLst>
              <a:ext uri="{FF2B5EF4-FFF2-40B4-BE49-F238E27FC236}">
                <a16:creationId xmlns:a16="http://schemas.microsoft.com/office/drawing/2014/main" id="{FF455909-5E24-460C-A1DB-1E26B7A2BB38}"/>
              </a:ext>
            </a:extLst>
          </p:cNvPr>
          <p:cNvSpPr/>
          <p:nvPr/>
        </p:nvSpPr>
        <p:spPr>
          <a:xfrm>
            <a:off x="6426200" y="5149851"/>
            <a:ext cx="1498600" cy="76834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id-ID" sz="2400">
              <a:latin typeface="Arial" pitchFamily="34" charset="0"/>
              <a:cs typeface="Arial" pitchFamily="34" charset="0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CED239CE-8E6D-4009-8A11-368B9733093A}"/>
              </a:ext>
            </a:extLst>
          </p:cNvPr>
          <p:cNvSpPr/>
          <p:nvPr/>
        </p:nvSpPr>
        <p:spPr>
          <a:xfrm>
            <a:off x="8432800" y="3225800"/>
            <a:ext cx="3352800" cy="115146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id-ID" sz="2667" b="1" dirty="0">
                <a:latin typeface="Arial" pitchFamily="34" charset="0"/>
                <a:cs typeface="Arial" pitchFamily="34" charset="0"/>
              </a:rPr>
              <a:t>Kementerian/</a:t>
            </a:r>
            <a:r>
              <a:rPr lang="en-US" sz="2667" b="1" dirty="0">
                <a:latin typeface="Arial" pitchFamily="34" charset="0"/>
                <a:cs typeface="Arial" pitchFamily="34" charset="0"/>
              </a:rPr>
              <a:t> </a:t>
            </a:r>
            <a:r>
              <a:rPr lang="id-ID" sz="2667" b="1" dirty="0">
                <a:latin typeface="Arial" pitchFamily="34" charset="0"/>
                <a:cs typeface="Arial" pitchFamily="34" charset="0"/>
              </a:rPr>
              <a:t>Lembaga</a:t>
            </a:r>
          </a:p>
        </p:txBody>
      </p:sp>
      <p:sp>
        <p:nvSpPr>
          <p:cNvPr id="172" name="Right Arrow 22">
            <a:extLst>
              <a:ext uri="{FF2B5EF4-FFF2-40B4-BE49-F238E27FC236}">
                <a16:creationId xmlns:a16="http://schemas.microsoft.com/office/drawing/2014/main" id="{65A3EC1F-A9D0-414C-9FEA-9B26773B94C7}"/>
              </a:ext>
            </a:extLst>
          </p:cNvPr>
          <p:cNvSpPr/>
          <p:nvPr/>
        </p:nvSpPr>
        <p:spPr>
          <a:xfrm>
            <a:off x="6430433" y="3435351"/>
            <a:ext cx="1498600" cy="768349"/>
          </a:xfrm>
          <a:prstGeom prst="rightArrow">
            <a:avLst/>
          </a:prstGeom>
          <a:ln>
            <a:solidFill>
              <a:srgbClr val="FFC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id-ID" sz="2400">
              <a:latin typeface="Arial" pitchFamily="34" charset="0"/>
              <a:cs typeface="Arial" pitchFamily="34" charset="0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D8500F45-0D0D-46C4-B07B-04AB339E60EE}"/>
              </a:ext>
            </a:extLst>
          </p:cNvPr>
          <p:cNvSpPr/>
          <p:nvPr/>
        </p:nvSpPr>
        <p:spPr>
          <a:xfrm>
            <a:off x="8250768" y="4851400"/>
            <a:ext cx="3738033" cy="1202267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id-ID" sz="2667" b="1" dirty="0">
                <a:latin typeface="Arial" pitchFamily="34" charset="0"/>
                <a:cs typeface="Arial" pitchFamily="34" charset="0"/>
              </a:rPr>
              <a:t>Pemerintah Daerah</a:t>
            </a:r>
          </a:p>
        </p:txBody>
      </p:sp>
      <p:sp>
        <p:nvSpPr>
          <p:cNvPr id="12301" name="Rectangle 1">
            <a:extLst>
              <a:ext uri="{FF2B5EF4-FFF2-40B4-BE49-F238E27FC236}">
                <a16:creationId xmlns:a16="http://schemas.microsoft.com/office/drawing/2014/main" id="{DE35B758-2168-4DEC-93AD-6A6BC58886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9885" y="755652"/>
            <a:ext cx="30636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id-ID" altLang="en-US" sz="2400" i="1"/>
              <a:t>disusun dan dikelola </a:t>
            </a:r>
            <a:endParaRPr lang="en-US" altLang="en-US" sz="2400" i="1"/>
          </a:p>
        </p:txBody>
      </p:sp>
      <p:pic>
        <p:nvPicPr>
          <p:cNvPr id="12302" name="Picture 15">
            <a:extLst>
              <a:ext uri="{FF2B5EF4-FFF2-40B4-BE49-F238E27FC236}">
                <a16:creationId xmlns:a16="http://schemas.microsoft.com/office/drawing/2014/main" id="{B2DE914D-1227-437E-9D9D-C233BB7EFF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867" y="1392767"/>
            <a:ext cx="3198284" cy="1164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E83FA3DF-9B97-42DC-9C49-B4C96C70EB2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r="15984"/>
          <a:stretch/>
        </p:blipFill>
        <p:spPr>
          <a:xfrm>
            <a:off x="661797" y="1600200"/>
            <a:ext cx="1429403" cy="775256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CC84F22F-E706-4C2F-80CA-FFAB31C6312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60690" y="3434334"/>
            <a:ext cx="1262444" cy="688607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12305" name="Picture 4">
            <a:extLst>
              <a:ext uri="{FF2B5EF4-FFF2-40B4-BE49-F238E27FC236}">
                <a16:creationId xmlns:a16="http://schemas.microsoft.com/office/drawing/2014/main" id="{3200527D-6657-4142-9409-75F1F75D81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5132917"/>
            <a:ext cx="891117" cy="937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3F4CAFAF-B880-4289-8F07-E0B7B4677C64}"/>
              </a:ext>
            </a:extLst>
          </p:cNvPr>
          <p:cNvSpPr txBox="1">
            <a:spLocks/>
          </p:cNvSpPr>
          <p:nvPr/>
        </p:nvSpPr>
        <p:spPr>
          <a:xfrm>
            <a:off x="10498667" y="6053667"/>
            <a:ext cx="1388533" cy="584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1867" noProof="1">
                <a:ea typeface="+mj-ea"/>
              </a:rPr>
              <a:t>Pasal 72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406400" y="101602"/>
            <a:ext cx="73152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3200" b="1" dirty="0">
                <a:latin typeface="Arial" pitchFamily="34" charset="0"/>
                <a:ea typeface="+mj-ea"/>
                <a:cs typeface="Arial" pitchFamily="34" charset="0"/>
              </a:rPr>
              <a:t>JENIS PENGADAAN PADA PBJP </a:t>
            </a:r>
            <a:r>
              <a:rPr lang="en-US" sz="2400" dirty="0">
                <a:latin typeface="Arial" pitchFamily="34" charset="0"/>
                <a:ea typeface="+mj-ea"/>
                <a:cs typeface="Arial" pitchFamily="34" charset="0"/>
              </a:rPr>
              <a:t>(1/4)</a:t>
            </a:r>
            <a:endParaRPr lang="en-US" sz="3200" dirty="0"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grpSp>
        <p:nvGrpSpPr>
          <p:cNvPr id="2" name="Group 5"/>
          <p:cNvGrpSpPr/>
          <p:nvPr/>
        </p:nvGrpSpPr>
        <p:grpSpPr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7" name="Rounded Rectangle 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" name="Group 37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39" name="Rounded Rectangle 38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81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9927774" y="6008917"/>
            <a:ext cx="2506133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ctr" defTabSz="1219170">
              <a:spcBef>
                <a:spcPct val="0"/>
              </a:spcBef>
              <a:defRPr/>
            </a:pPr>
            <a:r>
              <a:rPr lang="en-US" sz="1600" dirty="0" err="1">
                <a:latin typeface="Arial" pitchFamily="34" charset="0"/>
                <a:ea typeface="+mj-ea"/>
                <a:cs typeface="Arial" pitchFamily="34" charset="0"/>
              </a:rPr>
              <a:t>Pasal</a:t>
            </a:r>
            <a:r>
              <a:rPr lang="en-US" sz="1600" dirty="0">
                <a:latin typeface="Arial" pitchFamily="34" charset="0"/>
                <a:ea typeface="+mj-ea"/>
                <a:cs typeface="Arial" pitchFamily="34" charset="0"/>
              </a:rPr>
              <a:t> 1 </a:t>
            </a:r>
            <a:r>
              <a:rPr lang="en-US" sz="1600" dirty="0" err="1">
                <a:latin typeface="Arial" pitchFamily="34" charset="0"/>
                <a:ea typeface="+mj-ea"/>
                <a:cs typeface="Arial" pitchFamily="34" charset="0"/>
              </a:rPr>
              <a:t>ayat</a:t>
            </a:r>
            <a:r>
              <a:rPr lang="en-US" sz="1600" dirty="0">
                <a:latin typeface="Arial" pitchFamily="34" charset="0"/>
                <a:ea typeface="+mj-ea"/>
                <a:cs typeface="Arial" pitchFamily="34" charset="0"/>
              </a:rPr>
              <a:t> 1-3</a:t>
            </a:r>
          </a:p>
        </p:txBody>
      </p:sp>
      <p:graphicFrame>
        <p:nvGraphicFramePr>
          <p:cNvPr id="21" name="Diagram 20"/>
          <p:cNvGraphicFramePr/>
          <p:nvPr/>
        </p:nvGraphicFramePr>
        <p:xfrm>
          <a:off x="1134534" y="1092201"/>
          <a:ext cx="9920749" cy="5063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2" name="Picture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2142068"/>
            <a:ext cx="994928" cy="994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Group 32"/>
          <p:cNvGrpSpPr>
            <a:grpSpLocks/>
          </p:cNvGrpSpPr>
          <p:nvPr/>
        </p:nvGrpSpPr>
        <p:grpSpPr bwMode="auto">
          <a:xfrm>
            <a:off x="6235605" y="2209801"/>
            <a:ext cx="994928" cy="921215"/>
            <a:chOff x="4962694" y="2018482"/>
            <a:chExt cx="1080000" cy="1080000"/>
          </a:xfrm>
        </p:grpSpPr>
        <p:sp>
          <p:nvSpPr>
            <p:cNvPr id="24" name="Oval 23"/>
            <p:cNvSpPr/>
            <p:nvPr/>
          </p:nvSpPr>
          <p:spPr>
            <a:xfrm>
              <a:off x="4962694" y="2018482"/>
              <a:ext cx="1080000" cy="108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d-ID" sz="2133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25" name="Picture 3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4088" y="2079654"/>
              <a:ext cx="906856" cy="906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6" name="Group 35"/>
          <p:cNvGrpSpPr>
            <a:grpSpLocks/>
          </p:cNvGrpSpPr>
          <p:nvPr/>
        </p:nvGrpSpPr>
        <p:grpSpPr bwMode="auto">
          <a:xfrm>
            <a:off x="1160605" y="4049376"/>
            <a:ext cx="972996" cy="886691"/>
            <a:chOff x="3158834" y="2205714"/>
            <a:chExt cx="1080000" cy="1080000"/>
          </a:xfrm>
        </p:grpSpPr>
        <p:sp>
          <p:nvSpPr>
            <p:cNvPr id="27" name="Oval 26"/>
            <p:cNvSpPr/>
            <p:nvPr/>
          </p:nvSpPr>
          <p:spPr>
            <a:xfrm>
              <a:off x="3158834" y="2205714"/>
              <a:ext cx="1080000" cy="1080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d-ID" sz="2133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28" name="Picture 3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50" t="7027" r="14677"/>
            <a:stretch>
              <a:fillRect/>
            </a:stretch>
          </p:blipFill>
          <p:spPr bwMode="auto">
            <a:xfrm>
              <a:off x="3316075" y="2238333"/>
              <a:ext cx="744064" cy="961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9" name="Group 38"/>
          <p:cNvGrpSpPr>
            <a:grpSpLocks/>
          </p:cNvGrpSpPr>
          <p:nvPr/>
        </p:nvGrpSpPr>
        <p:grpSpPr bwMode="auto">
          <a:xfrm>
            <a:off x="6214533" y="4024520"/>
            <a:ext cx="1018856" cy="928481"/>
            <a:chOff x="4962694" y="3414822"/>
            <a:chExt cx="1080000" cy="1080000"/>
          </a:xfrm>
        </p:grpSpPr>
        <p:sp>
          <p:nvSpPr>
            <p:cNvPr id="30" name="Oval 29"/>
            <p:cNvSpPr/>
            <p:nvPr/>
          </p:nvSpPr>
          <p:spPr>
            <a:xfrm>
              <a:off x="4962694" y="3414822"/>
              <a:ext cx="1080000" cy="10800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d-ID" sz="2133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31" name="Picture 40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8900" y="3560267"/>
              <a:ext cx="770235" cy="845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2747434" y="5576379"/>
          <a:ext cx="6616700" cy="4942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4221">
                <a:tc>
                  <a:txBody>
                    <a:bodyPr/>
                    <a:lstStyle/>
                    <a:p>
                      <a:pPr algn="ctr"/>
                      <a:r>
                        <a:rPr lang="id-ID" sz="2400" dirty="0"/>
                        <a:t>PBJ DAPAT</a:t>
                      </a:r>
                      <a:r>
                        <a:rPr lang="id-ID" sz="2400" baseline="0" dirty="0"/>
                        <a:t> DILAKUKAN SECARA TERINTEGRASI</a:t>
                      </a:r>
                      <a:endParaRPr lang="id-ID" sz="2400" dirty="0"/>
                    </a:p>
                  </a:txBody>
                  <a:tcPr marL="121905" marR="121905" marT="60925" marB="609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261;p9">
            <a:extLst>
              <a:ext uri="{FF2B5EF4-FFF2-40B4-BE49-F238E27FC236}">
                <a16:creationId xmlns:a16="http://schemas.microsoft.com/office/drawing/2014/main" id="{C353452D-C872-4091-A441-79731DCF0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>
                <a:srgbClr val="000000"/>
              </a:buClr>
              <a:buFont typeface="Arial" panose="020B0604020202020204" pitchFamily="34" charset="0"/>
              <a:buNone/>
            </a:pPr>
            <a:endParaRPr lang="en-US" altLang="en-US" sz="24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DF4BFFEA-D4D0-4AC8-95E4-583306EE2FCA}"/>
              </a:ext>
            </a:extLst>
          </p:cNvPr>
          <p:cNvSpPr txBox="1">
            <a:spLocks/>
          </p:cNvSpPr>
          <p:nvPr/>
        </p:nvSpPr>
        <p:spPr>
          <a:xfrm>
            <a:off x="406400" y="203200"/>
            <a:ext cx="8940800" cy="5842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1">
              <a:defRPr/>
            </a:pPr>
            <a:r>
              <a:rPr lang="en-US" sz="2667" b="1" dirty="0">
                <a:ea typeface="+mj-ea"/>
              </a:rPr>
              <a:t>KATALOG ELEKTRONIK</a:t>
            </a:r>
          </a:p>
        </p:txBody>
      </p:sp>
      <p:grpSp>
        <p:nvGrpSpPr>
          <p:cNvPr id="13316" name="Group 65">
            <a:extLst>
              <a:ext uri="{FF2B5EF4-FFF2-40B4-BE49-F238E27FC236}">
                <a16:creationId xmlns:a16="http://schemas.microsoft.com/office/drawing/2014/main" id="{C3D38737-5E17-4E4B-8349-1D523A7EE5BD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-254000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B0568B34-1AE6-469C-B2A7-DE12D58F6929}"/>
                </a:ext>
              </a:extLst>
            </p:cNvPr>
            <p:cNvSpPr/>
            <p:nvPr/>
          </p:nvSpPr>
          <p:spPr>
            <a:xfrm>
              <a:off x="3226546" y="2644775"/>
              <a:ext cx="494179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48DF97A3-C3FC-4B62-A1AC-0560F9DD0C96}"/>
                </a:ext>
              </a:extLst>
            </p:cNvPr>
            <p:cNvSpPr/>
            <p:nvPr/>
          </p:nvSpPr>
          <p:spPr>
            <a:xfrm>
              <a:off x="3752101" y="2647950"/>
              <a:ext cx="287618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0E2C75A1-FC0A-49F1-8308-2CC28E818FE7}"/>
                </a:ext>
              </a:extLst>
            </p:cNvPr>
            <p:cNvSpPr/>
            <p:nvPr/>
          </p:nvSpPr>
          <p:spPr>
            <a:xfrm>
              <a:off x="4094629" y="2647950"/>
              <a:ext cx="172571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grpSp>
        <p:nvGrpSpPr>
          <p:cNvPr id="13317" name="Group 14">
            <a:extLst>
              <a:ext uri="{FF2B5EF4-FFF2-40B4-BE49-F238E27FC236}">
                <a16:creationId xmlns:a16="http://schemas.microsoft.com/office/drawing/2014/main" id="{250BAC33-C8A1-4127-B620-6EEBC289605F}"/>
              </a:ext>
            </a:extLst>
          </p:cNvPr>
          <p:cNvGrpSpPr>
            <a:grpSpLocks/>
          </p:cNvGrpSpPr>
          <p:nvPr/>
        </p:nvGrpSpPr>
        <p:grpSpPr bwMode="auto"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DC9F40B-CC4D-4E57-9765-884771AC49E1}"/>
                </a:ext>
              </a:extLst>
            </p:cNvPr>
            <p:cNvSpPr/>
            <p:nvPr/>
          </p:nvSpPr>
          <p:spPr>
            <a:xfrm>
              <a:off x="3200400" y="2647950"/>
              <a:ext cx="492125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F538B7DC-1A7F-4427-9ED9-69772ED6E32D}"/>
                </a:ext>
              </a:extLst>
            </p:cNvPr>
            <p:cNvSpPr/>
            <p:nvPr/>
          </p:nvSpPr>
          <p:spPr>
            <a:xfrm>
              <a:off x="3751263" y="2647950"/>
              <a:ext cx="28733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E250D375-52C1-4549-B155-C7F10C178872}"/>
                </a:ext>
              </a:extLst>
            </p:cNvPr>
            <p:cNvSpPr/>
            <p:nvPr/>
          </p:nvSpPr>
          <p:spPr>
            <a:xfrm>
              <a:off x="4094163" y="2647950"/>
              <a:ext cx="173037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sp>
        <p:nvSpPr>
          <p:cNvPr id="169" name="Google Shape;1814;p40">
            <a:extLst>
              <a:ext uri="{FF2B5EF4-FFF2-40B4-BE49-F238E27FC236}">
                <a16:creationId xmlns:a16="http://schemas.microsoft.com/office/drawing/2014/main" id="{180EFF9C-E5EE-44B8-8FEE-5EC12B6DC3E3}"/>
              </a:ext>
            </a:extLst>
          </p:cNvPr>
          <p:cNvSpPr txBox="1">
            <a:spLocks/>
          </p:cNvSpPr>
          <p:nvPr/>
        </p:nvSpPr>
        <p:spPr>
          <a:xfrm>
            <a:off x="-101600" y="1064685"/>
            <a:ext cx="6604000" cy="4802716"/>
          </a:xfrm>
          <a:prstGeom prst="rect">
            <a:avLst/>
          </a:prstGeom>
          <a:noFill/>
          <a:ln>
            <a:noFill/>
          </a:ln>
        </p:spPr>
        <p:txBody>
          <a:bodyPr spcFirstLastPara="1" lIns="162533" tIns="162533" rIns="162533" bIns="162533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None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None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None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None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None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None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None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None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None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211661" indent="0" algn="just">
              <a:defRPr/>
            </a:pPr>
            <a:r>
              <a:rPr lang="en-US" sz="1867" noProof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Katalog elektronik adalah sistem informasi elektronik yang memuat informasi berupa:</a:t>
            </a:r>
          </a:p>
          <a:p>
            <a:pPr marL="211661" indent="0" algn="just">
              <a:defRPr/>
            </a:pPr>
            <a:endParaRPr lang="en-US" sz="1867" noProof="1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831830" indent="-620168" algn="just">
              <a:buFont typeface="Wingdings" panose="05000000000000000000" pitchFamily="2" charset="2"/>
              <a:buChar char="q"/>
              <a:defRPr/>
            </a:pPr>
            <a:r>
              <a:rPr lang="en-US" sz="1867" noProof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Daftar, jenis, spesifikasi teknis, TKDN, produk dalam negeri, produk SNI, produk industri hijau, negara asal, harga, Penyedia, dan informasi lainnya terkait barang/jasa;</a:t>
            </a:r>
          </a:p>
          <a:p>
            <a:pPr marL="831830" indent="-620168" algn="just">
              <a:buFont typeface="Wingdings" panose="05000000000000000000" pitchFamily="2" charset="2"/>
              <a:buChar char="q"/>
              <a:defRPr/>
            </a:pPr>
            <a:endParaRPr lang="en-US" sz="1867" noProof="1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831830" indent="-620168" algn="just">
              <a:buFont typeface="Wingdings" panose="05000000000000000000" pitchFamily="2" charset="2"/>
              <a:buChar char="q"/>
              <a:defRPr/>
            </a:pPr>
            <a:r>
              <a:rPr lang="en-US" sz="1867" noProof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LKPP dan K/L/Pemda memperluas peran serta usaha kecil dengan  mencantumkan barang/jasa produksi usaha kecil dan memperbanyak pencantuman produk dalam negeri.</a:t>
            </a:r>
          </a:p>
        </p:txBody>
      </p:sp>
      <p:grpSp>
        <p:nvGrpSpPr>
          <p:cNvPr id="13319" name="Group 291">
            <a:extLst>
              <a:ext uri="{FF2B5EF4-FFF2-40B4-BE49-F238E27FC236}">
                <a16:creationId xmlns:a16="http://schemas.microsoft.com/office/drawing/2014/main" id="{4F1E4373-8C50-4FC5-AEDC-3819F2F6D36C}"/>
              </a:ext>
            </a:extLst>
          </p:cNvPr>
          <p:cNvGrpSpPr>
            <a:grpSpLocks/>
          </p:cNvGrpSpPr>
          <p:nvPr/>
        </p:nvGrpSpPr>
        <p:grpSpPr bwMode="auto">
          <a:xfrm>
            <a:off x="6705601" y="1295401"/>
            <a:ext cx="5151967" cy="4409017"/>
            <a:chOff x="5029200" y="514350"/>
            <a:chExt cx="3864673" cy="3307183"/>
          </a:xfrm>
        </p:grpSpPr>
        <p:pic>
          <p:nvPicPr>
            <p:cNvPr id="13327" name="Picture 4" descr="Hasil gambar untuk e katalog lkpp">
              <a:extLst>
                <a:ext uri="{FF2B5EF4-FFF2-40B4-BE49-F238E27FC236}">
                  <a16:creationId xmlns:a16="http://schemas.microsoft.com/office/drawing/2014/main" id="{53FE01F1-6C68-498F-9711-0C28EC6FE0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052"/>
            <a:stretch>
              <a:fillRect/>
            </a:stretch>
          </p:blipFill>
          <p:spPr bwMode="auto">
            <a:xfrm>
              <a:off x="6324600" y="1885950"/>
              <a:ext cx="1295400" cy="398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3328" name="Group 170">
              <a:extLst>
                <a:ext uri="{FF2B5EF4-FFF2-40B4-BE49-F238E27FC236}">
                  <a16:creationId xmlns:a16="http://schemas.microsoft.com/office/drawing/2014/main" id="{4B81C875-78C4-4B85-B1B5-DE0F5512DD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29200" y="514350"/>
              <a:ext cx="3864673" cy="3307183"/>
              <a:chOff x="4953000" y="979040"/>
              <a:chExt cx="3864673" cy="3307183"/>
            </a:xfrm>
          </p:grpSpPr>
          <p:grpSp>
            <p:nvGrpSpPr>
              <p:cNvPr id="13335" name="Group 19">
                <a:extLst>
                  <a:ext uri="{FF2B5EF4-FFF2-40B4-BE49-F238E27FC236}">
                    <a16:creationId xmlns:a16="http://schemas.microsoft.com/office/drawing/2014/main" id="{02A58E04-DC9C-4B7E-B2CF-A984FA18515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53000" y="979040"/>
                <a:ext cx="3864673" cy="3307183"/>
                <a:chOff x="5023301" y="957156"/>
                <a:chExt cx="3407473" cy="3307183"/>
              </a:xfrm>
            </p:grpSpPr>
            <p:sp>
              <p:nvSpPr>
                <p:cNvPr id="283" name="Google Shape;128;p23">
                  <a:extLst>
                    <a:ext uri="{FF2B5EF4-FFF2-40B4-BE49-F238E27FC236}">
                      <a16:creationId xmlns:a16="http://schemas.microsoft.com/office/drawing/2014/main" id="{07BB9D61-7DB7-4241-8842-7B8A0DFEAD62}"/>
                    </a:ext>
                  </a:extLst>
                </p:cNvPr>
                <p:cNvSpPr/>
                <p:nvPr/>
              </p:nvSpPr>
              <p:spPr>
                <a:xfrm>
                  <a:off x="5250093" y="1036541"/>
                  <a:ext cx="2953890" cy="3064264"/>
                </a:xfrm>
                <a:prstGeom prst="arc">
                  <a:avLst>
                    <a:gd name="adj1" fmla="val 12513418"/>
                    <a:gd name="adj2" fmla="val 12455965"/>
                  </a:avLst>
                </a:prstGeom>
                <a:noFill/>
                <a:ln w="9525" cap="flat" cmpd="sng">
                  <a:solidFill>
                    <a:schemeClr val="accent2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lIns="121900" tIns="121900" rIns="121900" bIns="121900" anchor="ctr"/>
                <a:lstStyle/>
                <a:p>
                  <a:pPr>
                    <a:defRPr/>
                  </a:pPr>
                  <a:endParaRPr sz="2400"/>
                </a:p>
              </p:txBody>
            </p:sp>
            <p:grpSp>
              <p:nvGrpSpPr>
                <p:cNvPr id="13340" name="Google Shape;130;p23">
                  <a:extLst>
                    <a:ext uri="{FF2B5EF4-FFF2-40B4-BE49-F238E27FC236}">
                      <a16:creationId xmlns:a16="http://schemas.microsoft.com/office/drawing/2014/main" id="{CA835212-CEF1-44B9-A8DC-FB80296EA61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17149" y="3334763"/>
                  <a:ext cx="1019777" cy="929576"/>
                  <a:chOff x="6217149" y="3334763"/>
                  <a:chExt cx="1019777" cy="929576"/>
                </a:xfrm>
              </p:grpSpPr>
              <p:sp>
                <p:nvSpPr>
                  <p:cNvPr id="13366" name="Google Shape;131;p23">
                    <a:extLst>
                      <a:ext uri="{FF2B5EF4-FFF2-40B4-BE49-F238E27FC236}">
                        <a16:creationId xmlns:a16="http://schemas.microsoft.com/office/drawing/2014/main" id="{96AB1C0F-AD27-4E76-8B48-74EA624574B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63134" y="4072042"/>
                    <a:ext cx="329327" cy="177909"/>
                  </a:xfrm>
                  <a:custGeom>
                    <a:avLst/>
                    <a:gdLst>
                      <a:gd name="T0" fmla="*/ 442500078 w 14511"/>
                      <a:gd name="T1" fmla="*/ 268792 h 7840"/>
                      <a:gd name="T2" fmla="*/ 442500078 w 14511"/>
                      <a:gd name="T3" fmla="*/ 1008442786 h 7840"/>
                      <a:gd name="T4" fmla="*/ 132907772 w 14511"/>
                      <a:gd name="T5" fmla="*/ 1910828597 h 7840"/>
                      <a:gd name="T6" fmla="*/ 0 w 14511"/>
                      <a:gd name="T7" fmla="*/ 2078678798 h 7840"/>
                      <a:gd name="T8" fmla="*/ 2147483647 w 14511"/>
                      <a:gd name="T9" fmla="*/ 2078678798 h 7840"/>
                      <a:gd name="T10" fmla="*/ 2147483647 w 14511"/>
                      <a:gd name="T11" fmla="*/ 1910828597 h 7840"/>
                      <a:gd name="T12" fmla="*/ 2147483647 w 14511"/>
                      <a:gd name="T13" fmla="*/ 1008442786 h 7840"/>
                      <a:gd name="T14" fmla="*/ 2147483647 w 14511"/>
                      <a:gd name="T15" fmla="*/ 268792 h 784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4511"/>
                      <a:gd name="T25" fmla="*/ 0 h 7840"/>
                      <a:gd name="T26" fmla="*/ 14511 w 14511"/>
                      <a:gd name="T27" fmla="*/ 7840 h 784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4511" h="7840" extrusionOk="0">
                        <a:moveTo>
                          <a:pt x="1668" y="1"/>
                        </a:moveTo>
                        <a:lnTo>
                          <a:pt x="1668" y="3803"/>
                        </a:lnTo>
                        <a:cubicBezTo>
                          <a:pt x="1668" y="5037"/>
                          <a:pt x="1234" y="6272"/>
                          <a:pt x="501" y="7206"/>
                        </a:cubicBezTo>
                        <a:lnTo>
                          <a:pt x="0" y="7839"/>
                        </a:lnTo>
                        <a:lnTo>
                          <a:pt x="14511" y="7839"/>
                        </a:lnTo>
                        <a:lnTo>
                          <a:pt x="14010" y="7206"/>
                        </a:lnTo>
                        <a:cubicBezTo>
                          <a:pt x="13243" y="6205"/>
                          <a:pt x="12843" y="5004"/>
                          <a:pt x="12843" y="3803"/>
                        </a:cubicBezTo>
                        <a:lnTo>
                          <a:pt x="12843" y="1"/>
                        </a:lnTo>
                        <a:lnTo>
                          <a:pt x="1668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0850" cap="rnd" cmpd="sng">
                    <a:solidFill>
                      <a:srgbClr val="31344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lIns="121900" tIns="121900" rIns="121900" bIns="121900" anchor="ctr"/>
                  <a:lstStyle/>
                  <a:p>
                    <a:endParaRPr lang="en-ID" sz="2400"/>
                  </a:p>
                </p:txBody>
              </p:sp>
              <p:sp>
                <p:nvSpPr>
                  <p:cNvPr id="277" name="Google Shape;132;p23">
                    <a:extLst>
                      <a:ext uri="{FF2B5EF4-FFF2-40B4-BE49-F238E27FC236}">
                        <a16:creationId xmlns:a16="http://schemas.microsoft.com/office/drawing/2014/main" id="{862DEF7A-0096-40B1-A822-8273259705B3}"/>
                      </a:ext>
                    </a:extLst>
                  </p:cNvPr>
                  <p:cNvSpPr/>
                  <p:nvPr/>
                </p:nvSpPr>
                <p:spPr>
                  <a:xfrm>
                    <a:off x="6585643" y="4072227"/>
                    <a:ext cx="284190" cy="1460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43" h="6472" extrusionOk="0">
                        <a:moveTo>
                          <a:pt x="701" y="1"/>
                        </a:moveTo>
                        <a:lnTo>
                          <a:pt x="701" y="3803"/>
                        </a:lnTo>
                        <a:cubicBezTo>
                          <a:pt x="701" y="4704"/>
                          <a:pt x="434" y="5638"/>
                          <a:pt x="1" y="6472"/>
                        </a:cubicBezTo>
                        <a:lnTo>
                          <a:pt x="12543" y="6472"/>
                        </a:lnTo>
                        <a:cubicBezTo>
                          <a:pt x="12076" y="5638"/>
                          <a:pt x="11842" y="4737"/>
                          <a:pt x="11876" y="3803"/>
                        </a:cubicBezTo>
                        <a:lnTo>
                          <a:pt x="11876" y="1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txBody>
                  <a:bodyPr spcFirstLastPara="1" lIns="121900" tIns="121900" rIns="121900" bIns="121900" anchor="ctr"/>
                  <a:lstStyle/>
                  <a:p>
                    <a:pPr>
                      <a:defRPr/>
                    </a:pPr>
                    <a:endParaRPr sz="2400"/>
                  </a:p>
                </p:txBody>
              </p:sp>
              <p:sp>
                <p:nvSpPr>
                  <p:cNvPr id="13368" name="Google Shape;133;p23">
                    <a:extLst>
                      <a:ext uri="{FF2B5EF4-FFF2-40B4-BE49-F238E27FC236}">
                        <a16:creationId xmlns:a16="http://schemas.microsoft.com/office/drawing/2014/main" id="{66D98FD4-7A6E-405B-A412-AAFCDC2359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600990" y="4084909"/>
                    <a:ext cx="253617" cy="36353"/>
                  </a:xfrm>
                  <a:custGeom>
                    <a:avLst/>
                    <a:gdLst>
                      <a:gd name="T0" fmla="*/ 0 w 11175"/>
                      <a:gd name="T1" fmla="*/ 268790 h 1602"/>
                      <a:gd name="T2" fmla="*/ 0 w 11175"/>
                      <a:gd name="T3" fmla="*/ 424789350 h 1602"/>
                      <a:gd name="T4" fmla="*/ 2147483647 w 11175"/>
                      <a:gd name="T5" fmla="*/ 424789350 h 1602"/>
                      <a:gd name="T6" fmla="*/ 2147483647 w 11175"/>
                      <a:gd name="T7" fmla="*/ 268790 h 160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1175"/>
                      <a:gd name="T13" fmla="*/ 0 h 1602"/>
                      <a:gd name="T14" fmla="*/ 11175 w 11175"/>
                      <a:gd name="T15" fmla="*/ 1602 h 160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1175" h="1602" extrusionOk="0">
                        <a:moveTo>
                          <a:pt x="0" y="1"/>
                        </a:moveTo>
                        <a:lnTo>
                          <a:pt x="0" y="1602"/>
                        </a:lnTo>
                        <a:lnTo>
                          <a:pt x="11175" y="1602"/>
                        </a:lnTo>
                        <a:lnTo>
                          <a:pt x="11175" y="1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313445"/>
                  </a:solidFill>
                  <a:ln w="11675" cap="rnd" cmpd="sng">
                    <a:solidFill>
                      <a:srgbClr val="31344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lIns="121900" tIns="121900" rIns="121900" bIns="121900" anchor="ctr"/>
                  <a:lstStyle/>
                  <a:p>
                    <a:endParaRPr lang="en-ID" sz="2400"/>
                  </a:p>
                </p:txBody>
              </p:sp>
              <p:sp>
                <p:nvSpPr>
                  <p:cNvPr id="13369" name="Google Shape;134;p23">
                    <a:extLst>
                      <a:ext uri="{FF2B5EF4-FFF2-40B4-BE49-F238E27FC236}">
                        <a16:creationId xmlns:a16="http://schemas.microsoft.com/office/drawing/2014/main" id="{EFAF0C10-1C80-4770-BEF1-4E05D0EBAC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217149" y="3334763"/>
                    <a:ext cx="1019777" cy="764556"/>
                  </a:xfrm>
                  <a:custGeom>
                    <a:avLst/>
                    <a:gdLst>
                      <a:gd name="T0" fmla="*/ 1035687830 w 44934"/>
                      <a:gd name="T1" fmla="*/ 268793 h 33692"/>
                      <a:gd name="T2" fmla="*/ 268868 w 44934"/>
                      <a:gd name="T3" fmla="*/ 1034972887 h 33692"/>
                      <a:gd name="T4" fmla="*/ 268868 w 44934"/>
                      <a:gd name="T5" fmla="*/ 2147483647 h 33692"/>
                      <a:gd name="T6" fmla="*/ 1035687830 w 44934"/>
                      <a:gd name="T7" fmla="*/ 2147483647 h 33692"/>
                      <a:gd name="T8" fmla="*/ 2147483647 w 44934"/>
                      <a:gd name="T9" fmla="*/ 2147483647 h 33692"/>
                      <a:gd name="T10" fmla="*/ 2147483647 w 44934"/>
                      <a:gd name="T11" fmla="*/ 2147483647 h 33692"/>
                      <a:gd name="T12" fmla="*/ 2147483647 w 44934"/>
                      <a:gd name="T13" fmla="*/ 1034972887 h 33692"/>
                      <a:gd name="T14" fmla="*/ 2147483647 w 44934"/>
                      <a:gd name="T15" fmla="*/ 268793 h 33692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44934"/>
                      <a:gd name="T25" fmla="*/ 0 h 33692"/>
                      <a:gd name="T26" fmla="*/ 44934 w 44934"/>
                      <a:gd name="T27" fmla="*/ 33692 h 33692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44934" h="33692" extrusionOk="0">
                        <a:moveTo>
                          <a:pt x="3904" y="1"/>
                        </a:moveTo>
                        <a:cubicBezTo>
                          <a:pt x="1769" y="1"/>
                          <a:pt x="34" y="1735"/>
                          <a:pt x="1" y="3903"/>
                        </a:cubicBezTo>
                        <a:lnTo>
                          <a:pt x="1" y="29822"/>
                        </a:lnTo>
                        <a:cubicBezTo>
                          <a:pt x="1" y="31957"/>
                          <a:pt x="1769" y="33691"/>
                          <a:pt x="3904" y="33691"/>
                        </a:cubicBezTo>
                        <a:lnTo>
                          <a:pt x="41030" y="33691"/>
                        </a:lnTo>
                        <a:cubicBezTo>
                          <a:pt x="43165" y="33691"/>
                          <a:pt x="44933" y="31957"/>
                          <a:pt x="44933" y="29822"/>
                        </a:cubicBezTo>
                        <a:lnTo>
                          <a:pt x="44933" y="3903"/>
                        </a:lnTo>
                        <a:cubicBezTo>
                          <a:pt x="44933" y="1769"/>
                          <a:pt x="43165" y="1"/>
                          <a:pt x="41030" y="1"/>
                        </a:cubicBezTo>
                        <a:lnTo>
                          <a:pt x="3904" y="1"/>
                        </a:lnTo>
                        <a:close/>
                      </a:path>
                    </a:pathLst>
                  </a:custGeom>
                  <a:solidFill>
                    <a:srgbClr val="313445"/>
                  </a:solidFill>
                  <a:ln w="11675" cap="rnd" cmpd="sng">
                    <a:solidFill>
                      <a:srgbClr val="31344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lIns="121900" tIns="121900" rIns="121900" bIns="121900" anchor="ctr"/>
                  <a:lstStyle/>
                  <a:p>
                    <a:endParaRPr lang="en-ID" sz="2400"/>
                  </a:p>
                </p:txBody>
              </p:sp>
              <p:sp>
                <p:nvSpPr>
                  <p:cNvPr id="13370" name="Google Shape;135;p23">
                    <a:extLst>
                      <a:ext uri="{FF2B5EF4-FFF2-40B4-BE49-F238E27FC236}">
                        <a16:creationId xmlns:a16="http://schemas.microsoft.com/office/drawing/2014/main" id="{5B0270C0-7E88-42BE-81A5-9871139C0BC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217921" y="3980455"/>
                    <a:ext cx="1019006" cy="118863"/>
                  </a:xfrm>
                  <a:custGeom>
                    <a:avLst/>
                    <a:gdLst>
                      <a:gd name="T0" fmla="*/ 0 w 44900"/>
                      <a:gd name="T1" fmla="*/ 0 h 5238"/>
                      <a:gd name="T2" fmla="*/ 0 w 44900"/>
                      <a:gd name="T3" fmla="*/ 362749499 h 5238"/>
                      <a:gd name="T4" fmla="*/ 1026677283 w 44900"/>
                      <a:gd name="T5" fmla="*/ 1388692931 h 5238"/>
                      <a:gd name="T6" fmla="*/ 2147483647 w 44900"/>
                      <a:gd name="T7" fmla="*/ 1388692931 h 5238"/>
                      <a:gd name="T8" fmla="*/ 2147483647 w 44900"/>
                      <a:gd name="T9" fmla="*/ 362749499 h 5238"/>
                      <a:gd name="T10" fmla="*/ 2147483647 w 44900"/>
                      <a:gd name="T11" fmla="*/ 0 h 5238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44900"/>
                      <a:gd name="T19" fmla="*/ 0 h 5238"/>
                      <a:gd name="T20" fmla="*/ 44900 w 44900"/>
                      <a:gd name="T21" fmla="*/ 5238 h 5238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44900" h="5238" extrusionOk="0">
                        <a:moveTo>
                          <a:pt x="0" y="0"/>
                        </a:moveTo>
                        <a:lnTo>
                          <a:pt x="0" y="1368"/>
                        </a:lnTo>
                        <a:cubicBezTo>
                          <a:pt x="0" y="3503"/>
                          <a:pt x="1735" y="5237"/>
                          <a:pt x="3870" y="5237"/>
                        </a:cubicBezTo>
                        <a:lnTo>
                          <a:pt x="41030" y="5237"/>
                        </a:lnTo>
                        <a:cubicBezTo>
                          <a:pt x="43131" y="5237"/>
                          <a:pt x="44899" y="3503"/>
                          <a:pt x="44899" y="1368"/>
                        </a:cubicBezTo>
                        <a:lnTo>
                          <a:pt x="4489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0850" cap="rnd" cmpd="sng">
                    <a:solidFill>
                      <a:srgbClr val="31344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lIns="121900" tIns="121900" rIns="121900" bIns="121900" anchor="ctr"/>
                  <a:lstStyle/>
                  <a:p>
                    <a:endParaRPr lang="en-ID" sz="2400"/>
                  </a:p>
                </p:txBody>
              </p:sp>
              <p:sp>
                <p:nvSpPr>
                  <p:cNvPr id="13371" name="Google Shape;136;p23">
                    <a:extLst>
                      <a:ext uri="{FF2B5EF4-FFF2-40B4-BE49-F238E27FC236}">
                        <a16:creationId xmlns:a16="http://schemas.microsoft.com/office/drawing/2014/main" id="{9C19B587-F789-4D5A-A46A-7134A9B5C3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708473" y="4021325"/>
                    <a:ext cx="37878" cy="37874"/>
                  </a:xfrm>
                  <a:custGeom>
                    <a:avLst/>
                    <a:gdLst>
                      <a:gd name="T0" fmla="*/ 221514201 w 1669"/>
                      <a:gd name="T1" fmla="*/ 268817 h 1669"/>
                      <a:gd name="T2" fmla="*/ 268868 w 1669"/>
                      <a:gd name="T3" fmla="*/ 221163490 h 1669"/>
                      <a:gd name="T4" fmla="*/ 221514201 w 1669"/>
                      <a:gd name="T5" fmla="*/ 442315362 h 1669"/>
                      <a:gd name="T6" fmla="*/ 442770587 w 1669"/>
                      <a:gd name="T7" fmla="*/ 221163490 h 1669"/>
                      <a:gd name="T8" fmla="*/ 221514201 w 1669"/>
                      <a:gd name="T9" fmla="*/ 268817 h 166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669"/>
                      <a:gd name="T16" fmla="*/ 0 h 1669"/>
                      <a:gd name="T17" fmla="*/ 1669 w 1669"/>
                      <a:gd name="T18" fmla="*/ 1669 h 166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669" h="1669" extrusionOk="0">
                        <a:moveTo>
                          <a:pt x="835" y="1"/>
                        </a:moveTo>
                        <a:cubicBezTo>
                          <a:pt x="401" y="1"/>
                          <a:pt x="1" y="367"/>
                          <a:pt x="1" y="834"/>
                        </a:cubicBezTo>
                        <a:cubicBezTo>
                          <a:pt x="1" y="1268"/>
                          <a:pt x="401" y="1668"/>
                          <a:pt x="835" y="1668"/>
                        </a:cubicBezTo>
                        <a:cubicBezTo>
                          <a:pt x="1302" y="1668"/>
                          <a:pt x="1669" y="1268"/>
                          <a:pt x="1669" y="834"/>
                        </a:cubicBezTo>
                        <a:cubicBezTo>
                          <a:pt x="1669" y="367"/>
                          <a:pt x="1302" y="1"/>
                          <a:pt x="835" y="1"/>
                        </a:cubicBezTo>
                        <a:close/>
                      </a:path>
                    </a:pathLst>
                  </a:custGeom>
                  <a:solidFill>
                    <a:srgbClr val="313445"/>
                  </a:solidFill>
                  <a:ln w="11675" cap="rnd" cmpd="sng">
                    <a:solidFill>
                      <a:srgbClr val="31344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lIns="121900" tIns="121900" rIns="121900" bIns="121900" anchor="ctr"/>
                  <a:lstStyle/>
                  <a:p>
                    <a:endParaRPr lang="en-ID" sz="2400"/>
                  </a:p>
                </p:txBody>
              </p:sp>
              <p:sp>
                <p:nvSpPr>
                  <p:cNvPr id="13372" name="Google Shape;137;p23">
                    <a:extLst>
                      <a:ext uri="{FF2B5EF4-FFF2-40B4-BE49-F238E27FC236}">
                        <a16:creationId xmlns:a16="http://schemas.microsoft.com/office/drawing/2014/main" id="{5D24EB43-7661-4C3F-8766-C837BB2D97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63147" y="4249180"/>
                    <a:ext cx="329327" cy="15159"/>
                  </a:xfrm>
                  <a:custGeom>
                    <a:avLst/>
                    <a:gdLst>
                      <a:gd name="T0" fmla="*/ 0 w 14511"/>
                      <a:gd name="T1" fmla="*/ 0 h 668"/>
                      <a:gd name="T2" fmla="*/ 0 w 14511"/>
                      <a:gd name="T3" fmla="*/ 176885904 h 668"/>
                      <a:gd name="T4" fmla="*/ 2147483647 w 14511"/>
                      <a:gd name="T5" fmla="*/ 176885904 h 668"/>
                      <a:gd name="T6" fmla="*/ 2147483647 w 14511"/>
                      <a:gd name="T7" fmla="*/ 0 h 668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4511"/>
                      <a:gd name="T13" fmla="*/ 0 h 668"/>
                      <a:gd name="T14" fmla="*/ 14511 w 14511"/>
                      <a:gd name="T15" fmla="*/ 668 h 668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4511" h="668" extrusionOk="0">
                        <a:moveTo>
                          <a:pt x="0" y="0"/>
                        </a:moveTo>
                        <a:lnTo>
                          <a:pt x="0" y="667"/>
                        </a:lnTo>
                        <a:lnTo>
                          <a:pt x="14511" y="667"/>
                        </a:lnTo>
                        <a:lnTo>
                          <a:pt x="14511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0850" cap="rnd" cmpd="sng">
                    <a:solidFill>
                      <a:srgbClr val="31344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lIns="121900" tIns="121900" rIns="121900" bIns="121900" anchor="ctr"/>
                  <a:lstStyle/>
                  <a:p>
                    <a:endParaRPr lang="en-ID" sz="2400"/>
                  </a:p>
                </p:txBody>
              </p:sp>
            </p:grpSp>
            <p:sp>
              <p:nvSpPr>
                <p:cNvPr id="13341" name="Google Shape;143;p23">
                  <a:extLst>
                    <a:ext uri="{FF2B5EF4-FFF2-40B4-BE49-F238E27FC236}">
                      <a16:creationId xmlns:a16="http://schemas.microsoft.com/office/drawing/2014/main" id="{0CED82AB-B713-454B-A6C2-B1D2CED109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69393" y="3382463"/>
                  <a:ext cx="916810" cy="539718"/>
                </a:xfrm>
                <a:custGeom>
                  <a:avLst/>
                  <a:gdLst>
                    <a:gd name="T0" fmla="*/ 268868 w 40397"/>
                    <a:gd name="T1" fmla="*/ 0 h 23784"/>
                    <a:gd name="T2" fmla="*/ 268868 w 40397"/>
                    <a:gd name="T3" fmla="*/ 2147483647 h 23784"/>
                    <a:gd name="T4" fmla="*/ 2147483647 w 40397"/>
                    <a:gd name="T5" fmla="*/ 2147483647 h 23784"/>
                    <a:gd name="T6" fmla="*/ 2147483647 w 40397"/>
                    <a:gd name="T7" fmla="*/ 0 h 2378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0397"/>
                    <a:gd name="T13" fmla="*/ 0 h 23784"/>
                    <a:gd name="T14" fmla="*/ 40397 w 40397"/>
                    <a:gd name="T15" fmla="*/ 23784 h 2378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0397" h="23784" extrusionOk="0">
                      <a:moveTo>
                        <a:pt x="1" y="0"/>
                      </a:moveTo>
                      <a:lnTo>
                        <a:pt x="1" y="23784"/>
                      </a:lnTo>
                      <a:lnTo>
                        <a:pt x="40396" y="23784"/>
                      </a:lnTo>
                      <a:lnTo>
                        <a:pt x="4039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11675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  <p:sp>
              <p:nvSpPr>
                <p:cNvPr id="13342" name="Google Shape;156;p23">
                  <a:extLst>
                    <a:ext uri="{FF2B5EF4-FFF2-40B4-BE49-F238E27FC236}">
                      <a16:creationId xmlns:a16="http://schemas.microsoft.com/office/drawing/2014/main" id="{9CC29949-ADEE-406E-B2FB-97AC8D4216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56233" y="2868478"/>
                  <a:ext cx="329327" cy="177909"/>
                </a:xfrm>
                <a:custGeom>
                  <a:avLst/>
                  <a:gdLst>
                    <a:gd name="T0" fmla="*/ 451254895 w 14511"/>
                    <a:gd name="T1" fmla="*/ 268792 h 7840"/>
                    <a:gd name="T2" fmla="*/ 451254895 w 14511"/>
                    <a:gd name="T3" fmla="*/ 1008442786 h 7840"/>
                    <a:gd name="T4" fmla="*/ 132638882 w 14511"/>
                    <a:gd name="T5" fmla="*/ 1910828597 h 7840"/>
                    <a:gd name="T6" fmla="*/ 0 w 14511"/>
                    <a:gd name="T7" fmla="*/ 2078678798 h 7840"/>
                    <a:gd name="T8" fmla="*/ 2147483647 w 14511"/>
                    <a:gd name="T9" fmla="*/ 2078678798 h 7840"/>
                    <a:gd name="T10" fmla="*/ 2147483647 w 14511"/>
                    <a:gd name="T11" fmla="*/ 1910828597 h 7840"/>
                    <a:gd name="T12" fmla="*/ 2147483647 w 14511"/>
                    <a:gd name="T13" fmla="*/ 1008442786 h 7840"/>
                    <a:gd name="T14" fmla="*/ 2147483647 w 14511"/>
                    <a:gd name="T15" fmla="*/ 268792 h 784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4511"/>
                    <a:gd name="T25" fmla="*/ 0 h 7840"/>
                    <a:gd name="T26" fmla="*/ 14511 w 14511"/>
                    <a:gd name="T27" fmla="*/ 7840 h 784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4511" h="7840" extrusionOk="0">
                      <a:moveTo>
                        <a:pt x="1701" y="1"/>
                      </a:moveTo>
                      <a:lnTo>
                        <a:pt x="1701" y="3803"/>
                      </a:lnTo>
                      <a:cubicBezTo>
                        <a:pt x="1701" y="5037"/>
                        <a:pt x="1301" y="6272"/>
                        <a:pt x="500" y="7206"/>
                      </a:cubicBezTo>
                      <a:lnTo>
                        <a:pt x="0" y="7839"/>
                      </a:lnTo>
                      <a:lnTo>
                        <a:pt x="14510" y="7839"/>
                      </a:lnTo>
                      <a:lnTo>
                        <a:pt x="14010" y="7206"/>
                      </a:lnTo>
                      <a:cubicBezTo>
                        <a:pt x="13310" y="6272"/>
                        <a:pt x="12876" y="5037"/>
                        <a:pt x="12876" y="3803"/>
                      </a:cubicBezTo>
                      <a:lnTo>
                        <a:pt x="12876" y="1"/>
                      </a:lnTo>
                      <a:lnTo>
                        <a:pt x="170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  <p:sp>
              <p:nvSpPr>
                <p:cNvPr id="203" name="Google Shape;157;p23">
                  <a:extLst>
                    <a:ext uri="{FF2B5EF4-FFF2-40B4-BE49-F238E27FC236}">
                      <a16:creationId xmlns:a16="http://schemas.microsoft.com/office/drawing/2014/main" id="{902F19F4-1E1A-43A7-A6AA-60006883C3F1}"/>
                    </a:ext>
                  </a:extLst>
                </p:cNvPr>
                <p:cNvSpPr/>
                <p:nvPr/>
              </p:nvSpPr>
              <p:spPr>
                <a:xfrm>
                  <a:off x="7779799" y="2868749"/>
                  <a:ext cx="285589" cy="1460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76" h="6472" extrusionOk="0">
                      <a:moveTo>
                        <a:pt x="734" y="1"/>
                      </a:moveTo>
                      <a:lnTo>
                        <a:pt x="734" y="3803"/>
                      </a:lnTo>
                      <a:cubicBezTo>
                        <a:pt x="667" y="4704"/>
                        <a:pt x="434" y="5638"/>
                        <a:pt x="0" y="6472"/>
                      </a:cubicBezTo>
                      <a:lnTo>
                        <a:pt x="12576" y="6472"/>
                      </a:lnTo>
                      <a:cubicBezTo>
                        <a:pt x="12109" y="5638"/>
                        <a:pt x="11909" y="4737"/>
                        <a:pt x="11909" y="3803"/>
                      </a:cubicBezTo>
                      <a:lnTo>
                        <a:pt x="11909" y="1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spcFirstLastPara="1" lIns="121900" tIns="121900" rIns="121900" bIns="121900" anchor="ctr"/>
                <a:lstStyle/>
                <a:p>
                  <a:pPr>
                    <a:defRPr/>
                  </a:pPr>
                  <a:endParaRPr sz="2400"/>
                </a:p>
              </p:txBody>
            </p:sp>
            <p:sp>
              <p:nvSpPr>
                <p:cNvPr id="13344" name="Google Shape;158;p23">
                  <a:extLst>
                    <a:ext uri="{FF2B5EF4-FFF2-40B4-BE49-F238E27FC236}">
                      <a16:creationId xmlns:a16="http://schemas.microsoft.com/office/drawing/2014/main" id="{6F195864-ACCA-4C51-83E4-01B5A527C8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94837" y="2882093"/>
                  <a:ext cx="253617" cy="35605"/>
                </a:xfrm>
                <a:custGeom>
                  <a:avLst/>
                  <a:gdLst>
                    <a:gd name="T0" fmla="*/ 0 w 11175"/>
                    <a:gd name="T1" fmla="*/ 268819 h 1569"/>
                    <a:gd name="T2" fmla="*/ 0 w 11175"/>
                    <a:gd name="T3" fmla="*/ 416078130 h 1569"/>
                    <a:gd name="T4" fmla="*/ 2147483647 w 11175"/>
                    <a:gd name="T5" fmla="*/ 416078130 h 1569"/>
                    <a:gd name="T6" fmla="*/ 2147483647 w 11175"/>
                    <a:gd name="T7" fmla="*/ 268819 h 156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1175"/>
                    <a:gd name="T13" fmla="*/ 0 h 1569"/>
                    <a:gd name="T14" fmla="*/ 11175 w 11175"/>
                    <a:gd name="T15" fmla="*/ 1569 h 156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1175" h="1569" extrusionOk="0">
                      <a:moveTo>
                        <a:pt x="0" y="1"/>
                      </a:moveTo>
                      <a:lnTo>
                        <a:pt x="0" y="1569"/>
                      </a:lnTo>
                      <a:lnTo>
                        <a:pt x="11175" y="1569"/>
                      </a:lnTo>
                      <a:lnTo>
                        <a:pt x="1117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313445"/>
                </a:solidFill>
                <a:ln w="11675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  <p:sp>
              <p:nvSpPr>
                <p:cNvPr id="13345" name="Google Shape;159;p23">
                  <a:extLst>
                    <a:ext uri="{FF2B5EF4-FFF2-40B4-BE49-F238E27FC236}">
                      <a16:creationId xmlns:a16="http://schemas.microsoft.com/office/drawing/2014/main" id="{2330E9F2-22D9-4CA3-9786-594660A900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11769" y="2131198"/>
                  <a:ext cx="1019005" cy="764556"/>
                </a:xfrm>
                <a:custGeom>
                  <a:avLst/>
                  <a:gdLst>
                    <a:gd name="T0" fmla="*/ 1026674096 w 44900"/>
                    <a:gd name="T1" fmla="*/ 268793 h 33692"/>
                    <a:gd name="T2" fmla="*/ 268868 w 44900"/>
                    <a:gd name="T3" fmla="*/ 1034972887 h 33692"/>
                    <a:gd name="T4" fmla="*/ 268868 w 44900"/>
                    <a:gd name="T5" fmla="*/ 2147483647 h 33692"/>
                    <a:gd name="T6" fmla="*/ 1026674096 w 44900"/>
                    <a:gd name="T7" fmla="*/ 2147483647 h 33692"/>
                    <a:gd name="T8" fmla="*/ 2147483647 w 44900"/>
                    <a:gd name="T9" fmla="*/ 2147483647 h 33692"/>
                    <a:gd name="T10" fmla="*/ 2147483647 w 44900"/>
                    <a:gd name="T11" fmla="*/ 2147483647 h 33692"/>
                    <a:gd name="T12" fmla="*/ 2147483647 w 44900"/>
                    <a:gd name="T13" fmla="*/ 1034972887 h 33692"/>
                    <a:gd name="T14" fmla="*/ 2147483647 w 44900"/>
                    <a:gd name="T15" fmla="*/ 268793 h 3369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44900"/>
                    <a:gd name="T25" fmla="*/ 0 h 33692"/>
                    <a:gd name="T26" fmla="*/ 44900 w 44900"/>
                    <a:gd name="T27" fmla="*/ 33692 h 33692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44900" h="33692" extrusionOk="0">
                      <a:moveTo>
                        <a:pt x="3870" y="1"/>
                      </a:moveTo>
                      <a:cubicBezTo>
                        <a:pt x="1768" y="1"/>
                        <a:pt x="1" y="1735"/>
                        <a:pt x="1" y="3903"/>
                      </a:cubicBezTo>
                      <a:lnTo>
                        <a:pt x="1" y="29822"/>
                      </a:lnTo>
                      <a:cubicBezTo>
                        <a:pt x="1" y="31957"/>
                        <a:pt x="1735" y="33691"/>
                        <a:pt x="3870" y="33691"/>
                      </a:cubicBezTo>
                      <a:lnTo>
                        <a:pt x="41030" y="33691"/>
                      </a:lnTo>
                      <a:cubicBezTo>
                        <a:pt x="43165" y="33691"/>
                        <a:pt x="44899" y="31957"/>
                        <a:pt x="44899" y="29822"/>
                      </a:cubicBezTo>
                      <a:lnTo>
                        <a:pt x="44899" y="3903"/>
                      </a:lnTo>
                      <a:cubicBezTo>
                        <a:pt x="44899" y="1769"/>
                        <a:pt x="43165" y="1"/>
                        <a:pt x="41030" y="1"/>
                      </a:cubicBezTo>
                      <a:lnTo>
                        <a:pt x="3870" y="1"/>
                      </a:lnTo>
                      <a:close/>
                    </a:path>
                  </a:pathLst>
                </a:custGeom>
                <a:solidFill>
                  <a:srgbClr val="313445"/>
                </a:solidFill>
                <a:ln w="11675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  <p:sp>
              <p:nvSpPr>
                <p:cNvPr id="13346" name="Google Shape;160;p23">
                  <a:extLst>
                    <a:ext uri="{FF2B5EF4-FFF2-40B4-BE49-F238E27FC236}">
                      <a16:creationId xmlns:a16="http://schemas.microsoft.com/office/drawing/2014/main" id="{6C08BB3B-9874-43BF-BD0F-C550974A56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11769" y="2776891"/>
                  <a:ext cx="1019005" cy="118863"/>
                </a:xfrm>
                <a:custGeom>
                  <a:avLst/>
                  <a:gdLst>
                    <a:gd name="T0" fmla="*/ 268868 w 44900"/>
                    <a:gd name="T1" fmla="*/ 0 h 5238"/>
                    <a:gd name="T2" fmla="*/ 268868 w 44900"/>
                    <a:gd name="T3" fmla="*/ 362749499 h 5238"/>
                    <a:gd name="T4" fmla="*/ 1026674096 w 44900"/>
                    <a:gd name="T5" fmla="*/ 1388692931 h 5238"/>
                    <a:gd name="T6" fmla="*/ 2147483647 w 44900"/>
                    <a:gd name="T7" fmla="*/ 1388692931 h 5238"/>
                    <a:gd name="T8" fmla="*/ 2147483647 w 44900"/>
                    <a:gd name="T9" fmla="*/ 362749499 h 5238"/>
                    <a:gd name="T10" fmla="*/ 2147483647 w 44900"/>
                    <a:gd name="T11" fmla="*/ 0 h 523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4900"/>
                    <a:gd name="T19" fmla="*/ 0 h 5238"/>
                    <a:gd name="T20" fmla="*/ 44900 w 44900"/>
                    <a:gd name="T21" fmla="*/ 5238 h 523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4900" h="5238" extrusionOk="0">
                      <a:moveTo>
                        <a:pt x="1" y="0"/>
                      </a:moveTo>
                      <a:lnTo>
                        <a:pt x="1" y="1368"/>
                      </a:lnTo>
                      <a:cubicBezTo>
                        <a:pt x="1" y="3503"/>
                        <a:pt x="1735" y="5237"/>
                        <a:pt x="3870" y="5237"/>
                      </a:cubicBezTo>
                      <a:lnTo>
                        <a:pt x="41030" y="5237"/>
                      </a:lnTo>
                      <a:cubicBezTo>
                        <a:pt x="43165" y="5237"/>
                        <a:pt x="44899" y="3503"/>
                        <a:pt x="44899" y="1368"/>
                      </a:cubicBezTo>
                      <a:lnTo>
                        <a:pt x="4489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  <p:sp>
              <p:nvSpPr>
                <p:cNvPr id="207" name="Google Shape;161;p23">
                  <a:extLst>
                    <a:ext uri="{FF2B5EF4-FFF2-40B4-BE49-F238E27FC236}">
                      <a16:creationId xmlns:a16="http://schemas.microsoft.com/office/drawing/2014/main" id="{DC18A154-9E5B-442A-BC2B-C061F4722E78}"/>
                    </a:ext>
                  </a:extLst>
                </p:cNvPr>
                <p:cNvSpPr/>
                <p:nvPr/>
              </p:nvSpPr>
              <p:spPr>
                <a:xfrm>
                  <a:off x="7463410" y="2179686"/>
                  <a:ext cx="916965" cy="539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96" h="23818" extrusionOk="0">
                      <a:moveTo>
                        <a:pt x="0" y="0"/>
                      </a:moveTo>
                      <a:lnTo>
                        <a:pt x="0" y="23817"/>
                      </a:lnTo>
                      <a:lnTo>
                        <a:pt x="40396" y="23817"/>
                      </a:lnTo>
                      <a:lnTo>
                        <a:pt x="40396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1675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lIns="121900" tIns="121900" rIns="121900" bIns="121900" anchor="ctr"/>
                <a:lstStyle/>
                <a:p>
                  <a:pPr>
                    <a:defRPr/>
                  </a:pPr>
                  <a:endParaRPr sz="2400"/>
                </a:p>
              </p:txBody>
            </p:sp>
            <p:sp>
              <p:nvSpPr>
                <p:cNvPr id="13348" name="Google Shape;162;p23">
                  <a:extLst>
                    <a:ext uri="{FF2B5EF4-FFF2-40B4-BE49-F238E27FC236}">
                      <a16:creationId xmlns:a16="http://schemas.microsoft.com/office/drawing/2014/main" id="{7C7CAA41-4764-4A96-833F-C34AE98CE6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03093" y="2817760"/>
                  <a:ext cx="37878" cy="37874"/>
                </a:xfrm>
                <a:custGeom>
                  <a:avLst/>
                  <a:gdLst>
                    <a:gd name="T0" fmla="*/ 221256567 w 1669"/>
                    <a:gd name="T1" fmla="*/ 268817 h 1669"/>
                    <a:gd name="T2" fmla="*/ 0 w 1669"/>
                    <a:gd name="T3" fmla="*/ 221420552 h 1669"/>
                    <a:gd name="T4" fmla="*/ 221256567 w 1669"/>
                    <a:gd name="T5" fmla="*/ 442315362 h 1669"/>
                    <a:gd name="T6" fmla="*/ 442501878 w 1669"/>
                    <a:gd name="T7" fmla="*/ 221420552 h 1669"/>
                    <a:gd name="T8" fmla="*/ 221256567 w 1669"/>
                    <a:gd name="T9" fmla="*/ 268817 h 16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69"/>
                    <a:gd name="T16" fmla="*/ 0 h 1669"/>
                    <a:gd name="T17" fmla="*/ 1669 w 1669"/>
                    <a:gd name="T18" fmla="*/ 1669 h 16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69" h="1669" extrusionOk="0">
                      <a:moveTo>
                        <a:pt x="834" y="1"/>
                      </a:moveTo>
                      <a:cubicBezTo>
                        <a:pt x="367" y="1"/>
                        <a:pt x="0" y="368"/>
                        <a:pt x="0" y="835"/>
                      </a:cubicBezTo>
                      <a:cubicBezTo>
                        <a:pt x="0" y="1268"/>
                        <a:pt x="367" y="1668"/>
                        <a:pt x="834" y="1668"/>
                      </a:cubicBezTo>
                      <a:cubicBezTo>
                        <a:pt x="1301" y="1668"/>
                        <a:pt x="1668" y="1268"/>
                        <a:pt x="1668" y="835"/>
                      </a:cubicBezTo>
                      <a:cubicBezTo>
                        <a:pt x="1668" y="368"/>
                        <a:pt x="1301" y="1"/>
                        <a:pt x="834" y="1"/>
                      </a:cubicBezTo>
                      <a:close/>
                    </a:path>
                  </a:pathLst>
                </a:custGeom>
                <a:solidFill>
                  <a:srgbClr val="313445"/>
                </a:solidFill>
                <a:ln w="11675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  <p:sp>
              <p:nvSpPr>
                <p:cNvPr id="13349" name="Google Shape;163;p23">
                  <a:extLst>
                    <a:ext uri="{FF2B5EF4-FFF2-40B4-BE49-F238E27FC236}">
                      <a16:creationId xmlns:a16="http://schemas.microsoft.com/office/drawing/2014/main" id="{97319FB7-2143-4E38-A966-41A00D60BB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56982" y="3046364"/>
                  <a:ext cx="329327" cy="15159"/>
                </a:xfrm>
                <a:custGeom>
                  <a:avLst/>
                  <a:gdLst>
                    <a:gd name="T0" fmla="*/ 0 w 14511"/>
                    <a:gd name="T1" fmla="*/ 0 h 668"/>
                    <a:gd name="T2" fmla="*/ 0 w 14511"/>
                    <a:gd name="T3" fmla="*/ 177154772 h 668"/>
                    <a:gd name="T4" fmla="*/ 2147483647 w 14511"/>
                    <a:gd name="T5" fmla="*/ 177154772 h 668"/>
                    <a:gd name="T6" fmla="*/ 2147483647 w 14511"/>
                    <a:gd name="T7" fmla="*/ 0 h 668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511"/>
                    <a:gd name="T13" fmla="*/ 0 h 668"/>
                    <a:gd name="T14" fmla="*/ 14511 w 14511"/>
                    <a:gd name="T15" fmla="*/ 668 h 668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511" h="668" extrusionOk="0">
                      <a:moveTo>
                        <a:pt x="0" y="0"/>
                      </a:moveTo>
                      <a:lnTo>
                        <a:pt x="0" y="668"/>
                      </a:lnTo>
                      <a:lnTo>
                        <a:pt x="14511" y="668"/>
                      </a:lnTo>
                      <a:lnTo>
                        <a:pt x="1451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  <p:sp>
              <p:nvSpPr>
                <p:cNvPr id="13350" name="Google Shape;177;p23">
                  <a:extLst>
                    <a:ext uri="{FF2B5EF4-FFF2-40B4-BE49-F238E27FC236}">
                      <a16:creationId xmlns:a16="http://schemas.microsoft.com/office/drawing/2014/main" id="{8EFF6274-356E-416F-B81A-49BE1E3695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63134" y="1694436"/>
                  <a:ext cx="329327" cy="177909"/>
                </a:xfrm>
                <a:custGeom>
                  <a:avLst/>
                  <a:gdLst>
                    <a:gd name="T0" fmla="*/ 442500078 w 14511"/>
                    <a:gd name="T1" fmla="*/ 0 h 7840"/>
                    <a:gd name="T2" fmla="*/ 442500078 w 14511"/>
                    <a:gd name="T3" fmla="*/ 1008442786 h 7840"/>
                    <a:gd name="T4" fmla="*/ 132907772 w 14511"/>
                    <a:gd name="T5" fmla="*/ 1910828597 h 7840"/>
                    <a:gd name="T6" fmla="*/ 0 w 14511"/>
                    <a:gd name="T7" fmla="*/ 2078678798 h 7840"/>
                    <a:gd name="T8" fmla="*/ 2147483647 w 14511"/>
                    <a:gd name="T9" fmla="*/ 2078678798 h 7840"/>
                    <a:gd name="T10" fmla="*/ 2147483647 w 14511"/>
                    <a:gd name="T11" fmla="*/ 1910828597 h 7840"/>
                    <a:gd name="T12" fmla="*/ 2147483647 w 14511"/>
                    <a:gd name="T13" fmla="*/ 1008442786 h 7840"/>
                    <a:gd name="T14" fmla="*/ 2147483647 w 14511"/>
                    <a:gd name="T15" fmla="*/ 0 h 784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4511"/>
                    <a:gd name="T25" fmla="*/ 0 h 7840"/>
                    <a:gd name="T26" fmla="*/ 14511 w 14511"/>
                    <a:gd name="T27" fmla="*/ 7840 h 784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4511" h="7840" extrusionOk="0">
                      <a:moveTo>
                        <a:pt x="1668" y="0"/>
                      </a:moveTo>
                      <a:lnTo>
                        <a:pt x="1668" y="3803"/>
                      </a:lnTo>
                      <a:cubicBezTo>
                        <a:pt x="1668" y="5037"/>
                        <a:pt x="1234" y="6205"/>
                        <a:pt x="501" y="7206"/>
                      </a:cubicBezTo>
                      <a:lnTo>
                        <a:pt x="0" y="7839"/>
                      </a:lnTo>
                      <a:lnTo>
                        <a:pt x="14511" y="7839"/>
                      </a:lnTo>
                      <a:lnTo>
                        <a:pt x="14010" y="7206"/>
                      </a:lnTo>
                      <a:cubicBezTo>
                        <a:pt x="13243" y="6205"/>
                        <a:pt x="12843" y="5037"/>
                        <a:pt x="12843" y="3803"/>
                      </a:cubicBezTo>
                      <a:lnTo>
                        <a:pt x="12843" y="0"/>
                      </a:lnTo>
                      <a:lnTo>
                        <a:pt x="166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  <p:sp>
              <p:nvSpPr>
                <p:cNvPr id="212" name="Google Shape;178;p23">
                  <a:extLst>
                    <a:ext uri="{FF2B5EF4-FFF2-40B4-BE49-F238E27FC236}">
                      <a16:creationId xmlns:a16="http://schemas.microsoft.com/office/drawing/2014/main" id="{4B81040D-FFFA-485A-9218-2B5BE80CF46A}"/>
                    </a:ext>
                  </a:extLst>
                </p:cNvPr>
                <p:cNvSpPr/>
                <p:nvPr/>
              </p:nvSpPr>
              <p:spPr>
                <a:xfrm>
                  <a:off x="6585643" y="1693850"/>
                  <a:ext cx="284190" cy="147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3" h="6472" extrusionOk="0">
                      <a:moveTo>
                        <a:pt x="701" y="0"/>
                      </a:moveTo>
                      <a:lnTo>
                        <a:pt x="701" y="3803"/>
                      </a:lnTo>
                      <a:cubicBezTo>
                        <a:pt x="701" y="4704"/>
                        <a:pt x="434" y="5638"/>
                        <a:pt x="1" y="6472"/>
                      </a:cubicBezTo>
                      <a:lnTo>
                        <a:pt x="12543" y="6472"/>
                      </a:lnTo>
                      <a:cubicBezTo>
                        <a:pt x="12076" y="5671"/>
                        <a:pt x="11842" y="4737"/>
                        <a:pt x="11876" y="3803"/>
                      </a:cubicBezTo>
                      <a:lnTo>
                        <a:pt x="11876" y="0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spcFirstLastPara="1" lIns="121900" tIns="121900" rIns="121900" bIns="121900" anchor="ctr"/>
                <a:lstStyle/>
                <a:p>
                  <a:pPr>
                    <a:defRPr/>
                  </a:pPr>
                  <a:endParaRPr sz="2400"/>
                </a:p>
              </p:txBody>
            </p:sp>
            <p:sp>
              <p:nvSpPr>
                <p:cNvPr id="13352" name="Google Shape;179;p23">
                  <a:extLst>
                    <a:ext uri="{FF2B5EF4-FFF2-40B4-BE49-F238E27FC236}">
                      <a16:creationId xmlns:a16="http://schemas.microsoft.com/office/drawing/2014/main" id="{9E284E4E-686A-46F5-B633-FB2E19D9D9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00990" y="1707302"/>
                  <a:ext cx="253617" cy="36353"/>
                </a:xfrm>
                <a:custGeom>
                  <a:avLst/>
                  <a:gdLst>
                    <a:gd name="T0" fmla="*/ 0 w 11175"/>
                    <a:gd name="T1" fmla="*/ 268790 h 1602"/>
                    <a:gd name="T2" fmla="*/ 0 w 11175"/>
                    <a:gd name="T3" fmla="*/ 424789350 h 1602"/>
                    <a:gd name="T4" fmla="*/ 2147483647 w 11175"/>
                    <a:gd name="T5" fmla="*/ 424789350 h 1602"/>
                    <a:gd name="T6" fmla="*/ 2147483647 w 11175"/>
                    <a:gd name="T7" fmla="*/ 268790 h 160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1175"/>
                    <a:gd name="T13" fmla="*/ 0 h 1602"/>
                    <a:gd name="T14" fmla="*/ 11175 w 11175"/>
                    <a:gd name="T15" fmla="*/ 1602 h 160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1175" h="1602" extrusionOk="0">
                      <a:moveTo>
                        <a:pt x="0" y="1"/>
                      </a:moveTo>
                      <a:lnTo>
                        <a:pt x="0" y="1602"/>
                      </a:lnTo>
                      <a:lnTo>
                        <a:pt x="11175" y="1602"/>
                      </a:lnTo>
                      <a:lnTo>
                        <a:pt x="1117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313445"/>
                </a:solidFill>
                <a:ln w="11675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  <p:sp>
              <p:nvSpPr>
                <p:cNvPr id="13353" name="Google Shape;180;p23">
                  <a:extLst>
                    <a:ext uri="{FF2B5EF4-FFF2-40B4-BE49-F238E27FC236}">
                      <a16:creationId xmlns:a16="http://schemas.microsoft.com/office/drawing/2014/main" id="{06B55752-0429-40C4-8088-4925BE9995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17149" y="957156"/>
                  <a:ext cx="1019777" cy="764556"/>
                </a:xfrm>
                <a:custGeom>
                  <a:avLst/>
                  <a:gdLst>
                    <a:gd name="T0" fmla="*/ 1035687830 w 44934"/>
                    <a:gd name="T1" fmla="*/ 268793 h 33692"/>
                    <a:gd name="T2" fmla="*/ 268868 w 44934"/>
                    <a:gd name="T3" fmla="*/ 1026220481 h 33692"/>
                    <a:gd name="T4" fmla="*/ 268868 w 44934"/>
                    <a:gd name="T5" fmla="*/ 2147483647 h 33692"/>
                    <a:gd name="T6" fmla="*/ 1035687830 w 44934"/>
                    <a:gd name="T7" fmla="*/ 2147483647 h 33692"/>
                    <a:gd name="T8" fmla="*/ 2147483647 w 44934"/>
                    <a:gd name="T9" fmla="*/ 2147483647 h 33692"/>
                    <a:gd name="T10" fmla="*/ 2147483647 w 44934"/>
                    <a:gd name="T11" fmla="*/ 2147483647 h 33692"/>
                    <a:gd name="T12" fmla="*/ 2147483647 w 44934"/>
                    <a:gd name="T13" fmla="*/ 1026220481 h 33692"/>
                    <a:gd name="T14" fmla="*/ 2147483647 w 44934"/>
                    <a:gd name="T15" fmla="*/ 268793 h 3369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44934"/>
                    <a:gd name="T25" fmla="*/ 0 h 33692"/>
                    <a:gd name="T26" fmla="*/ 44934 w 44934"/>
                    <a:gd name="T27" fmla="*/ 33692 h 33692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44934" h="33692" extrusionOk="0">
                      <a:moveTo>
                        <a:pt x="3904" y="1"/>
                      </a:moveTo>
                      <a:cubicBezTo>
                        <a:pt x="1769" y="1"/>
                        <a:pt x="34" y="1702"/>
                        <a:pt x="1" y="3870"/>
                      </a:cubicBezTo>
                      <a:lnTo>
                        <a:pt x="1" y="29822"/>
                      </a:lnTo>
                      <a:cubicBezTo>
                        <a:pt x="1" y="31957"/>
                        <a:pt x="1769" y="33691"/>
                        <a:pt x="3904" y="33691"/>
                      </a:cubicBezTo>
                      <a:lnTo>
                        <a:pt x="41030" y="33691"/>
                      </a:lnTo>
                      <a:cubicBezTo>
                        <a:pt x="43165" y="33691"/>
                        <a:pt x="44933" y="31923"/>
                        <a:pt x="44933" y="29822"/>
                      </a:cubicBezTo>
                      <a:lnTo>
                        <a:pt x="44933" y="3870"/>
                      </a:lnTo>
                      <a:cubicBezTo>
                        <a:pt x="44933" y="1769"/>
                        <a:pt x="43165" y="1"/>
                        <a:pt x="41030" y="1"/>
                      </a:cubicBezTo>
                      <a:lnTo>
                        <a:pt x="3904" y="1"/>
                      </a:lnTo>
                      <a:close/>
                    </a:path>
                  </a:pathLst>
                </a:custGeom>
                <a:solidFill>
                  <a:srgbClr val="313445"/>
                </a:solidFill>
                <a:ln w="11675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  <p:sp>
              <p:nvSpPr>
                <p:cNvPr id="13354" name="Google Shape;181;p23">
                  <a:extLst>
                    <a:ext uri="{FF2B5EF4-FFF2-40B4-BE49-F238E27FC236}">
                      <a16:creationId xmlns:a16="http://schemas.microsoft.com/office/drawing/2014/main" id="{CE997CAC-51D5-4195-935F-BD249436C7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17921" y="1602849"/>
                  <a:ext cx="1019006" cy="118863"/>
                </a:xfrm>
                <a:custGeom>
                  <a:avLst/>
                  <a:gdLst>
                    <a:gd name="T0" fmla="*/ 0 w 44900"/>
                    <a:gd name="T1" fmla="*/ 0 h 5238"/>
                    <a:gd name="T2" fmla="*/ 0 w 44900"/>
                    <a:gd name="T3" fmla="*/ 362749499 h 5238"/>
                    <a:gd name="T4" fmla="*/ 1026677283 w 44900"/>
                    <a:gd name="T5" fmla="*/ 1388692931 h 5238"/>
                    <a:gd name="T6" fmla="*/ 2147483647 w 44900"/>
                    <a:gd name="T7" fmla="*/ 1388692931 h 5238"/>
                    <a:gd name="T8" fmla="*/ 2147483647 w 44900"/>
                    <a:gd name="T9" fmla="*/ 362749499 h 5238"/>
                    <a:gd name="T10" fmla="*/ 2147483647 w 44900"/>
                    <a:gd name="T11" fmla="*/ 0 h 523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4900"/>
                    <a:gd name="T19" fmla="*/ 0 h 5238"/>
                    <a:gd name="T20" fmla="*/ 44900 w 44900"/>
                    <a:gd name="T21" fmla="*/ 5238 h 523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4900" h="5238" extrusionOk="0">
                      <a:moveTo>
                        <a:pt x="0" y="0"/>
                      </a:moveTo>
                      <a:lnTo>
                        <a:pt x="0" y="1368"/>
                      </a:lnTo>
                      <a:cubicBezTo>
                        <a:pt x="0" y="3503"/>
                        <a:pt x="1735" y="5237"/>
                        <a:pt x="3870" y="5237"/>
                      </a:cubicBezTo>
                      <a:lnTo>
                        <a:pt x="41030" y="5237"/>
                      </a:lnTo>
                      <a:cubicBezTo>
                        <a:pt x="43131" y="5237"/>
                        <a:pt x="44899" y="3503"/>
                        <a:pt x="44899" y="1368"/>
                      </a:cubicBezTo>
                      <a:lnTo>
                        <a:pt x="4489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  <p:sp>
              <p:nvSpPr>
                <p:cNvPr id="13355" name="Google Shape;182;p23">
                  <a:extLst>
                    <a:ext uri="{FF2B5EF4-FFF2-40B4-BE49-F238E27FC236}">
                      <a16:creationId xmlns:a16="http://schemas.microsoft.com/office/drawing/2014/main" id="{03FE1030-5AC9-4A43-9472-04A5ACE20A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69393" y="1004084"/>
                  <a:ext cx="916810" cy="540490"/>
                </a:xfrm>
                <a:custGeom>
                  <a:avLst/>
                  <a:gdLst>
                    <a:gd name="T0" fmla="*/ 268868 w 40397"/>
                    <a:gd name="T1" fmla="*/ 268793 h 23818"/>
                    <a:gd name="T2" fmla="*/ 268868 w 40397"/>
                    <a:gd name="T3" fmla="*/ 2147483647 h 23818"/>
                    <a:gd name="T4" fmla="*/ 2147483647 w 40397"/>
                    <a:gd name="T5" fmla="*/ 2147483647 h 23818"/>
                    <a:gd name="T6" fmla="*/ 2147483647 w 40397"/>
                    <a:gd name="T7" fmla="*/ 268793 h 23818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0397"/>
                    <a:gd name="T13" fmla="*/ 0 h 23818"/>
                    <a:gd name="T14" fmla="*/ 40397 w 40397"/>
                    <a:gd name="T15" fmla="*/ 23818 h 23818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0397" h="23818" extrusionOk="0">
                      <a:moveTo>
                        <a:pt x="1" y="1"/>
                      </a:moveTo>
                      <a:lnTo>
                        <a:pt x="1" y="23818"/>
                      </a:lnTo>
                      <a:lnTo>
                        <a:pt x="40396" y="23818"/>
                      </a:lnTo>
                      <a:lnTo>
                        <a:pt x="40396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 w="11675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  <p:sp>
              <p:nvSpPr>
                <p:cNvPr id="13356" name="Google Shape;183;p23">
                  <a:extLst>
                    <a:ext uri="{FF2B5EF4-FFF2-40B4-BE49-F238E27FC236}">
                      <a16:creationId xmlns:a16="http://schemas.microsoft.com/office/drawing/2014/main" id="{380B9C0F-2485-4A74-84B4-642E991797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06975" y="1642742"/>
                  <a:ext cx="40896" cy="38305"/>
                </a:xfrm>
                <a:custGeom>
                  <a:avLst/>
                  <a:gdLst>
                    <a:gd name="T0" fmla="*/ 242196577 w 1802"/>
                    <a:gd name="T1" fmla="*/ 268816 h 1688"/>
                    <a:gd name="T2" fmla="*/ 26522150 w 1802"/>
                    <a:gd name="T3" fmla="*/ 188534387 h 1688"/>
                    <a:gd name="T4" fmla="*/ 203470753 w 1802"/>
                    <a:gd name="T5" fmla="*/ 444961825 h 1688"/>
                    <a:gd name="T6" fmla="*/ 237953561 w 1802"/>
                    <a:gd name="T7" fmla="*/ 447346175 h 1688"/>
                    <a:gd name="T8" fmla="*/ 460254988 w 1802"/>
                    <a:gd name="T9" fmla="*/ 259337029 h 1688"/>
                    <a:gd name="T10" fmla="*/ 274294617 w 1802"/>
                    <a:gd name="T11" fmla="*/ 2652508 h 1688"/>
                    <a:gd name="T12" fmla="*/ 242196577 w 1802"/>
                    <a:gd name="T13" fmla="*/ 268816 h 168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802"/>
                    <a:gd name="T22" fmla="*/ 0 h 1688"/>
                    <a:gd name="T23" fmla="*/ 1802 w 1802"/>
                    <a:gd name="T24" fmla="*/ 1688 h 168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802" h="1688" extrusionOk="0">
                      <a:moveTo>
                        <a:pt x="913" y="1"/>
                      </a:moveTo>
                      <a:cubicBezTo>
                        <a:pt x="523" y="1"/>
                        <a:pt x="161" y="287"/>
                        <a:pt x="100" y="711"/>
                      </a:cubicBezTo>
                      <a:cubicBezTo>
                        <a:pt x="0" y="1178"/>
                        <a:pt x="334" y="1578"/>
                        <a:pt x="767" y="1678"/>
                      </a:cubicBezTo>
                      <a:cubicBezTo>
                        <a:pt x="811" y="1684"/>
                        <a:pt x="854" y="1687"/>
                        <a:pt x="897" y="1687"/>
                      </a:cubicBezTo>
                      <a:cubicBezTo>
                        <a:pt x="1312" y="1687"/>
                        <a:pt x="1674" y="1401"/>
                        <a:pt x="1735" y="978"/>
                      </a:cubicBezTo>
                      <a:cubicBezTo>
                        <a:pt x="1801" y="511"/>
                        <a:pt x="1501" y="77"/>
                        <a:pt x="1034" y="10"/>
                      </a:cubicBezTo>
                      <a:cubicBezTo>
                        <a:pt x="994" y="4"/>
                        <a:pt x="953" y="1"/>
                        <a:pt x="913" y="1"/>
                      </a:cubicBezTo>
                      <a:close/>
                    </a:path>
                  </a:pathLst>
                </a:custGeom>
                <a:solidFill>
                  <a:srgbClr val="313445"/>
                </a:solidFill>
                <a:ln w="11675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  <p:sp>
              <p:nvSpPr>
                <p:cNvPr id="13357" name="Google Shape;184;p23">
                  <a:extLst>
                    <a:ext uri="{FF2B5EF4-FFF2-40B4-BE49-F238E27FC236}">
                      <a16:creationId xmlns:a16="http://schemas.microsoft.com/office/drawing/2014/main" id="{A46F5343-F9D7-4B8A-B9FF-64A79DA544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63134" y="1872322"/>
                  <a:ext cx="329327" cy="15159"/>
                </a:xfrm>
                <a:custGeom>
                  <a:avLst/>
                  <a:gdLst>
                    <a:gd name="T0" fmla="*/ 0 w 14511"/>
                    <a:gd name="T1" fmla="*/ 0 h 668"/>
                    <a:gd name="T2" fmla="*/ 0 w 14511"/>
                    <a:gd name="T3" fmla="*/ 177154772 h 668"/>
                    <a:gd name="T4" fmla="*/ 2147483647 w 14511"/>
                    <a:gd name="T5" fmla="*/ 177154772 h 668"/>
                    <a:gd name="T6" fmla="*/ 2147483647 w 14511"/>
                    <a:gd name="T7" fmla="*/ 0 h 668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511"/>
                    <a:gd name="T13" fmla="*/ 0 h 668"/>
                    <a:gd name="T14" fmla="*/ 14511 w 14511"/>
                    <a:gd name="T15" fmla="*/ 668 h 668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511" h="668" extrusionOk="0">
                      <a:moveTo>
                        <a:pt x="0" y="0"/>
                      </a:moveTo>
                      <a:lnTo>
                        <a:pt x="0" y="668"/>
                      </a:lnTo>
                      <a:lnTo>
                        <a:pt x="14511" y="668"/>
                      </a:lnTo>
                      <a:lnTo>
                        <a:pt x="1451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  <p:sp>
              <p:nvSpPr>
                <p:cNvPr id="13358" name="Google Shape;199;p23">
                  <a:extLst>
                    <a:ext uri="{FF2B5EF4-FFF2-40B4-BE49-F238E27FC236}">
                      <a16:creationId xmlns:a16="http://schemas.microsoft.com/office/drawing/2014/main" id="{4F6B05C6-4FDB-4B2E-98D0-6ABACC0C56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68515" y="2868478"/>
                  <a:ext cx="329327" cy="177909"/>
                </a:xfrm>
                <a:custGeom>
                  <a:avLst/>
                  <a:gdLst>
                    <a:gd name="T0" fmla="*/ 442500078 w 14511"/>
                    <a:gd name="T1" fmla="*/ 268792 h 7840"/>
                    <a:gd name="T2" fmla="*/ 442500078 w 14511"/>
                    <a:gd name="T3" fmla="*/ 1008442786 h 7840"/>
                    <a:gd name="T4" fmla="*/ 132907772 w 14511"/>
                    <a:gd name="T5" fmla="*/ 1910828597 h 7840"/>
                    <a:gd name="T6" fmla="*/ 268868 w 14511"/>
                    <a:gd name="T7" fmla="*/ 2078678798 h 7840"/>
                    <a:gd name="T8" fmla="*/ 2147483647 w 14511"/>
                    <a:gd name="T9" fmla="*/ 2078678798 h 7840"/>
                    <a:gd name="T10" fmla="*/ 2147483647 w 14511"/>
                    <a:gd name="T11" fmla="*/ 1910828597 h 7840"/>
                    <a:gd name="T12" fmla="*/ 2147483647 w 14511"/>
                    <a:gd name="T13" fmla="*/ 1008442786 h 7840"/>
                    <a:gd name="T14" fmla="*/ 2147483647 w 14511"/>
                    <a:gd name="T15" fmla="*/ 268792 h 784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4511"/>
                    <a:gd name="T25" fmla="*/ 0 h 7840"/>
                    <a:gd name="T26" fmla="*/ 14511 w 14511"/>
                    <a:gd name="T27" fmla="*/ 7840 h 784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4511" h="7840" extrusionOk="0">
                      <a:moveTo>
                        <a:pt x="1668" y="1"/>
                      </a:moveTo>
                      <a:lnTo>
                        <a:pt x="1668" y="3803"/>
                      </a:lnTo>
                      <a:cubicBezTo>
                        <a:pt x="1668" y="5037"/>
                        <a:pt x="1268" y="6272"/>
                        <a:pt x="501" y="7206"/>
                      </a:cubicBezTo>
                      <a:lnTo>
                        <a:pt x="1" y="7839"/>
                      </a:lnTo>
                      <a:lnTo>
                        <a:pt x="14511" y="7839"/>
                      </a:lnTo>
                      <a:lnTo>
                        <a:pt x="14011" y="7206"/>
                      </a:lnTo>
                      <a:cubicBezTo>
                        <a:pt x="13277" y="6272"/>
                        <a:pt x="12843" y="5037"/>
                        <a:pt x="12843" y="3803"/>
                      </a:cubicBezTo>
                      <a:lnTo>
                        <a:pt x="12843" y="1"/>
                      </a:lnTo>
                      <a:lnTo>
                        <a:pt x="166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  <p:sp>
              <p:nvSpPr>
                <p:cNvPr id="221" name="Google Shape;200;p23">
                  <a:extLst>
                    <a:ext uri="{FF2B5EF4-FFF2-40B4-BE49-F238E27FC236}">
                      <a16:creationId xmlns:a16="http://schemas.microsoft.com/office/drawing/2014/main" id="{0D04E29B-F070-4B5E-A6BE-64EB63D27CA0}"/>
                    </a:ext>
                  </a:extLst>
                </p:cNvPr>
                <p:cNvSpPr/>
                <p:nvPr/>
              </p:nvSpPr>
              <p:spPr>
                <a:xfrm>
                  <a:off x="5390087" y="2868749"/>
                  <a:ext cx="285589" cy="1460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4" h="6472" extrusionOk="0">
                      <a:moveTo>
                        <a:pt x="701" y="1"/>
                      </a:moveTo>
                      <a:lnTo>
                        <a:pt x="701" y="3803"/>
                      </a:lnTo>
                      <a:cubicBezTo>
                        <a:pt x="668" y="4704"/>
                        <a:pt x="468" y="5638"/>
                        <a:pt x="1" y="6472"/>
                      </a:cubicBezTo>
                      <a:lnTo>
                        <a:pt x="12543" y="6472"/>
                      </a:lnTo>
                      <a:cubicBezTo>
                        <a:pt x="12110" y="5638"/>
                        <a:pt x="11876" y="4737"/>
                        <a:pt x="11876" y="3803"/>
                      </a:cubicBezTo>
                      <a:lnTo>
                        <a:pt x="11876" y="1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spcFirstLastPara="1" lIns="121900" tIns="121900" rIns="121900" bIns="121900" anchor="ctr"/>
                <a:lstStyle/>
                <a:p>
                  <a:pPr>
                    <a:defRPr/>
                  </a:pPr>
                  <a:endParaRPr sz="2400"/>
                </a:p>
              </p:txBody>
            </p:sp>
            <p:sp>
              <p:nvSpPr>
                <p:cNvPr id="13360" name="Google Shape;201;p23">
                  <a:extLst>
                    <a:ext uri="{FF2B5EF4-FFF2-40B4-BE49-F238E27FC236}">
                      <a16:creationId xmlns:a16="http://schemas.microsoft.com/office/drawing/2014/main" id="{0B3CDAA5-890E-441D-B9E4-D652470AAB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06370" y="2882093"/>
                  <a:ext cx="253639" cy="35605"/>
                </a:xfrm>
                <a:custGeom>
                  <a:avLst/>
                  <a:gdLst>
                    <a:gd name="T0" fmla="*/ 0 w 11176"/>
                    <a:gd name="T1" fmla="*/ 268819 h 1569"/>
                    <a:gd name="T2" fmla="*/ 0 w 11176"/>
                    <a:gd name="T3" fmla="*/ 416078130 h 1569"/>
                    <a:gd name="T4" fmla="*/ 2147483647 w 11176"/>
                    <a:gd name="T5" fmla="*/ 416078130 h 1569"/>
                    <a:gd name="T6" fmla="*/ 2147483647 w 11176"/>
                    <a:gd name="T7" fmla="*/ 268819 h 156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1176"/>
                    <a:gd name="T13" fmla="*/ 0 h 1569"/>
                    <a:gd name="T14" fmla="*/ 11176 w 11176"/>
                    <a:gd name="T15" fmla="*/ 1569 h 156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1176" h="1569" extrusionOk="0">
                      <a:moveTo>
                        <a:pt x="0" y="1"/>
                      </a:moveTo>
                      <a:lnTo>
                        <a:pt x="0" y="1569"/>
                      </a:lnTo>
                      <a:lnTo>
                        <a:pt x="11175" y="1569"/>
                      </a:lnTo>
                      <a:lnTo>
                        <a:pt x="1117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313445"/>
                </a:solidFill>
                <a:ln w="11675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  <p:sp>
              <p:nvSpPr>
                <p:cNvPr id="13361" name="Google Shape;202;p23">
                  <a:extLst>
                    <a:ext uri="{FF2B5EF4-FFF2-40B4-BE49-F238E27FC236}">
                      <a16:creationId xmlns:a16="http://schemas.microsoft.com/office/drawing/2014/main" id="{6B7E677A-3D13-4FC2-AC1C-43EDE3B839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3301" y="2131198"/>
                  <a:ext cx="1019006" cy="764556"/>
                </a:xfrm>
                <a:custGeom>
                  <a:avLst/>
                  <a:gdLst>
                    <a:gd name="T0" fmla="*/ 1026677283 w 44900"/>
                    <a:gd name="T1" fmla="*/ 268793 h 33692"/>
                    <a:gd name="T2" fmla="*/ 268868 w 44900"/>
                    <a:gd name="T3" fmla="*/ 1034972887 h 33692"/>
                    <a:gd name="T4" fmla="*/ 268868 w 44900"/>
                    <a:gd name="T5" fmla="*/ 2147483647 h 33692"/>
                    <a:gd name="T6" fmla="*/ 1026677283 w 44900"/>
                    <a:gd name="T7" fmla="*/ 2147483647 h 33692"/>
                    <a:gd name="T8" fmla="*/ 2147483647 w 44900"/>
                    <a:gd name="T9" fmla="*/ 2147483647 h 33692"/>
                    <a:gd name="T10" fmla="*/ 2147483647 w 44900"/>
                    <a:gd name="T11" fmla="*/ 2147483647 h 33692"/>
                    <a:gd name="T12" fmla="*/ 2147483647 w 44900"/>
                    <a:gd name="T13" fmla="*/ 1034972887 h 33692"/>
                    <a:gd name="T14" fmla="*/ 2147483647 w 44900"/>
                    <a:gd name="T15" fmla="*/ 268793 h 3369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44900"/>
                    <a:gd name="T25" fmla="*/ 0 h 33692"/>
                    <a:gd name="T26" fmla="*/ 44900 w 44900"/>
                    <a:gd name="T27" fmla="*/ 33692 h 33692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44900" h="33692" extrusionOk="0">
                      <a:moveTo>
                        <a:pt x="3870" y="1"/>
                      </a:moveTo>
                      <a:cubicBezTo>
                        <a:pt x="1769" y="1"/>
                        <a:pt x="1" y="1735"/>
                        <a:pt x="1" y="3903"/>
                      </a:cubicBezTo>
                      <a:lnTo>
                        <a:pt x="1" y="29822"/>
                      </a:lnTo>
                      <a:cubicBezTo>
                        <a:pt x="1" y="31957"/>
                        <a:pt x="1769" y="33691"/>
                        <a:pt x="3870" y="33691"/>
                      </a:cubicBezTo>
                      <a:lnTo>
                        <a:pt x="41030" y="33691"/>
                      </a:lnTo>
                      <a:cubicBezTo>
                        <a:pt x="43165" y="33691"/>
                        <a:pt x="44899" y="31957"/>
                        <a:pt x="44899" y="29822"/>
                      </a:cubicBezTo>
                      <a:lnTo>
                        <a:pt x="44899" y="3903"/>
                      </a:lnTo>
                      <a:cubicBezTo>
                        <a:pt x="44899" y="1769"/>
                        <a:pt x="43165" y="1"/>
                        <a:pt x="41030" y="1"/>
                      </a:cubicBezTo>
                      <a:lnTo>
                        <a:pt x="3870" y="1"/>
                      </a:lnTo>
                      <a:close/>
                    </a:path>
                  </a:pathLst>
                </a:custGeom>
                <a:solidFill>
                  <a:srgbClr val="313445"/>
                </a:solidFill>
                <a:ln w="11675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  <p:sp>
              <p:nvSpPr>
                <p:cNvPr id="13362" name="Google Shape;203;p23">
                  <a:extLst>
                    <a:ext uri="{FF2B5EF4-FFF2-40B4-BE49-F238E27FC236}">
                      <a16:creationId xmlns:a16="http://schemas.microsoft.com/office/drawing/2014/main" id="{E1345B38-418D-4419-B8B5-249E70E327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3301" y="2776891"/>
                  <a:ext cx="1019006" cy="118863"/>
                </a:xfrm>
                <a:custGeom>
                  <a:avLst/>
                  <a:gdLst>
                    <a:gd name="T0" fmla="*/ 268868 w 44900"/>
                    <a:gd name="T1" fmla="*/ 0 h 5238"/>
                    <a:gd name="T2" fmla="*/ 268868 w 44900"/>
                    <a:gd name="T3" fmla="*/ 362749499 h 5238"/>
                    <a:gd name="T4" fmla="*/ 1026677283 w 44900"/>
                    <a:gd name="T5" fmla="*/ 1388692931 h 5238"/>
                    <a:gd name="T6" fmla="*/ 2147483647 w 44900"/>
                    <a:gd name="T7" fmla="*/ 1388692931 h 5238"/>
                    <a:gd name="T8" fmla="*/ 2147483647 w 44900"/>
                    <a:gd name="T9" fmla="*/ 362749499 h 5238"/>
                    <a:gd name="T10" fmla="*/ 2147483647 w 44900"/>
                    <a:gd name="T11" fmla="*/ 0 h 523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4900"/>
                    <a:gd name="T19" fmla="*/ 0 h 5238"/>
                    <a:gd name="T20" fmla="*/ 44900 w 44900"/>
                    <a:gd name="T21" fmla="*/ 5238 h 523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4900" h="5238" extrusionOk="0">
                      <a:moveTo>
                        <a:pt x="1" y="0"/>
                      </a:moveTo>
                      <a:lnTo>
                        <a:pt x="1" y="1368"/>
                      </a:lnTo>
                      <a:cubicBezTo>
                        <a:pt x="1" y="3503"/>
                        <a:pt x="1769" y="5237"/>
                        <a:pt x="3870" y="5237"/>
                      </a:cubicBezTo>
                      <a:lnTo>
                        <a:pt x="41030" y="5237"/>
                      </a:lnTo>
                      <a:cubicBezTo>
                        <a:pt x="43165" y="5237"/>
                        <a:pt x="44899" y="3503"/>
                        <a:pt x="44899" y="1368"/>
                      </a:cubicBezTo>
                      <a:lnTo>
                        <a:pt x="4489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  <p:sp>
              <p:nvSpPr>
                <p:cNvPr id="225" name="Google Shape;204;p23">
                  <a:extLst>
                    <a:ext uri="{FF2B5EF4-FFF2-40B4-BE49-F238E27FC236}">
                      <a16:creationId xmlns:a16="http://schemas.microsoft.com/office/drawing/2014/main" id="{071A070E-B85B-4FBC-9AC3-24356041DEDB}"/>
                    </a:ext>
                  </a:extLst>
                </p:cNvPr>
                <p:cNvSpPr/>
                <p:nvPr/>
              </p:nvSpPr>
              <p:spPr>
                <a:xfrm>
                  <a:off x="5073699" y="2179686"/>
                  <a:ext cx="918366" cy="539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30" h="23818" extrusionOk="0">
                      <a:moveTo>
                        <a:pt x="1" y="0"/>
                      </a:moveTo>
                      <a:lnTo>
                        <a:pt x="1" y="23817"/>
                      </a:lnTo>
                      <a:lnTo>
                        <a:pt x="40430" y="23817"/>
                      </a:lnTo>
                      <a:lnTo>
                        <a:pt x="40430" y="0"/>
                      </a:lnTo>
                      <a:close/>
                    </a:path>
                  </a:pathLst>
                </a:custGeom>
                <a:solidFill>
                  <a:schemeClr val="accent3">
                    <a:lumMod val="60000"/>
                    <a:lumOff val="40000"/>
                  </a:schemeClr>
                </a:solidFill>
                <a:ln w="11675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lIns="121900" tIns="121900" rIns="121900" bIns="121900" anchor="ctr"/>
                <a:lstStyle/>
                <a:p>
                  <a:pPr>
                    <a:defRPr/>
                  </a:pPr>
                  <a:endParaRPr sz="2400"/>
                </a:p>
              </p:txBody>
            </p:sp>
            <p:sp>
              <p:nvSpPr>
                <p:cNvPr id="13364" name="Google Shape;205;p23">
                  <a:extLst>
                    <a:ext uri="{FF2B5EF4-FFF2-40B4-BE49-F238E27FC236}">
                      <a16:creationId xmlns:a16="http://schemas.microsoft.com/office/drawing/2014/main" id="{F94738D3-3E38-485B-8B18-8D04AFD2E1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14625" y="2817760"/>
                  <a:ext cx="37878" cy="37874"/>
                </a:xfrm>
                <a:custGeom>
                  <a:avLst/>
                  <a:gdLst>
                    <a:gd name="T0" fmla="*/ 221256567 w 1669"/>
                    <a:gd name="T1" fmla="*/ 268817 h 1669"/>
                    <a:gd name="T2" fmla="*/ 268868 w 1669"/>
                    <a:gd name="T3" fmla="*/ 221420552 h 1669"/>
                    <a:gd name="T4" fmla="*/ 221256567 w 1669"/>
                    <a:gd name="T5" fmla="*/ 442315362 h 1669"/>
                    <a:gd name="T6" fmla="*/ 442501878 w 1669"/>
                    <a:gd name="T7" fmla="*/ 221420552 h 1669"/>
                    <a:gd name="T8" fmla="*/ 221256567 w 1669"/>
                    <a:gd name="T9" fmla="*/ 268817 h 166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69"/>
                    <a:gd name="T16" fmla="*/ 0 h 1669"/>
                    <a:gd name="T17" fmla="*/ 1669 w 1669"/>
                    <a:gd name="T18" fmla="*/ 1669 h 166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69" h="1669" extrusionOk="0">
                      <a:moveTo>
                        <a:pt x="834" y="1"/>
                      </a:moveTo>
                      <a:cubicBezTo>
                        <a:pt x="367" y="1"/>
                        <a:pt x="1" y="368"/>
                        <a:pt x="1" y="835"/>
                      </a:cubicBezTo>
                      <a:cubicBezTo>
                        <a:pt x="1" y="1268"/>
                        <a:pt x="367" y="1668"/>
                        <a:pt x="834" y="1668"/>
                      </a:cubicBezTo>
                      <a:cubicBezTo>
                        <a:pt x="1268" y="1668"/>
                        <a:pt x="1668" y="1268"/>
                        <a:pt x="1668" y="835"/>
                      </a:cubicBezTo>
                      <a:cubicBezTo>
                        <a:pt x="1668" y="368"/>
                        <a:pt x="1268" y="1"/>
                        <a:pt x="834" y="1"/>
                      </a:cubicBezTo>
                      <a:close/>
                    </a:path>
                  </a:pathLst>
                </a:custGeom>
                <a:solidFill>
                  <a:srgbClr val="313445"/>
                </a:solidFill>
                <a:ln w="11675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  <p:sp>
              <p:nvSpPr>
                <p:cNvPr id="13365" name="Google Shape;206;p23">
                  <a:extLst>
                    <a:ext uri="{FF2B5EF4-FFF2-40B4-BE49-F238E27FC236}">
                      <a16:creationId xmlns:a16="http://schemas.microsoft.com/office/drawing/2014/main" id="{8AED8FEC-2FB0-482D-8C0A-587BAFD05F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68515" y="3046364"/>
                  <a:ext cx="329327" cy="15159"/>
                </a:xfrm>
                <a:custGeom>
                  <a:avLst/>
                  <a:gdLst>
                    <a:gd name="T0" fmla="*/ 268868 w 14511"/>
                    <a:gd name="T1" fmla="*/ 0 h 668"/>
                    <a:gd name="T2" fmla="*/ 268868 w 14511"/>
                    <a:gd name="T3" fmla="*/ 177154772 h 668"/>
                    <a:gd name="T4" fmla="*/ 2147483647 w 14511"/>
                    <a:gd name="T5" fmla="*/ 177154772 h 668"/>
                    <a:gd name="T6" fmla="*/ 2147483647 w 14511"/>
                    <a:gd name="T7" fmla="*/ 0 h 668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511"/>
                    <a:gd name="T13" fmla="*/ 0 h 668"/>
                    <a:gd name="T14" fmla="*/ 14511 w 14511"/>
                    <a:gd name="T15" fmla="*/ 668 h 668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511" h="668" extrusionOk="0">
                      <a:moveTo>
                        <a:pt x="1" y="0"/>
                      </a:moveTo>
                      <a:lnTo>
                        <a:pt x="1" y="668"/>
                      </a:lnTo>
                      <a:lnTo>
                        <a:pt x="14511" y="668"/>
                      </a:lnTo>
                      <a:lnTo>
                        <a:pt x="1451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31344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lIns="121900" tIns="121900" rIns="121900" bIns="121900" anchor="ctr"/>
                <a:lstStyle/>
                <a:p>
                  <a:endParaRPr lang="en-ID" sz="2400"/>
                </a:p>
              </p:txBody>
            </p:sp>
          </p:grpSp>
          <p:grpSp>
            <p:nvGrpSpPr>
              <p:cNvPr id="13336" name="Group 73">
                <a:extLst>
                  <a:ext uri="{FF2B5EF4-FFF2-40B4-BE49-F238E27FC236}">
                    <a16:creationId xmlns:a16="http://schemas.microsoft.com/office/drawing/2014/main" id="{D5AB5893-3EA8-44C6-8C63-B56DA5018E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34693" y="2795365"/>
                <a:ext cx="140179" cy="5340"/>
                <a:chOff x="4021138" y="2227263"/>
                <a:chExt cx="166687" cy="6350"/>
              </a:xfrm>
            </p:grpSpPr>
            <p:sp>
              <p:nvSpPr>
                <p:cNvPr id="13337" name="Freeform 185">
                  <a:extLst>
                    <a:ext uri="{FF2B5EF4-FFF2-40B4-BE49-F238E27FC236}">
                      <a16:creationId xmlns:a16="http://schemas.microsoft.com/office/drawing/2014/main" id="{6B28C7A7-32F0-4AE7-852D-6C692DB868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5275" y="2227263"/>
                  <a:ext cx="82550" cy="6350"/>
                </a:xfrm>
                <a:custGeom>
                  <a:avLst/>
                  <a:gdLst>
                    <a:gd name="T0" fmla="*/ 2147483647 w 278"/>
                    <a:gd name="T1" fmla="*/ 2147483647 h 21"/>
                    <a:gd name="T2" fmla="*/ 2147483647 w 278"/>
                    <a:gd name="T3" fmla="*/ 2147483647 h 21"/>
                    <a:gd name="T4" fmla="*/ 2147483647 w 278"/>
                    <a:gd name="T5" fmla="*/ 0 h 21"/>
                    <a:gd name="T6" fmla="*/ 0 w 278"/>
                    <a:gd name="T7" fmla="*/ 0 h 21"/>
                    <a:gd name="T8" fmla="*/ 0 w 278"/>
                    <a:gd name="T9" fmla="*/ 2147483647 h 21"/>
                    <a:gd name="T10" fmla="*/ 2147483647 w 278"/>
                    <a:gd name="T11" fmla="*/ 2147483647 h 2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78"/>
                    <a:gd name="T19" fmla="*/ 0 h 21"/>
                    <a:gd name="T20" fmla="*/ 278 w 278"/>
                    <a:gd name="T21" fmla="*/ 21 h 2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78" h="21">
                      <a:moveTo>
                        <a:pt x="266" y="20"/>
                      </a:moveTo>
                      <a:cubicBezTo>
                        <a:pt x="270" y="20"/>
                        <a:pt x="274" y="20"/>
                        <a:pt x="278" y="21"/>
                      </a:cubicBezTo>
                      <a:cubicBezTo>
                        <a:pt x="278" y="0"/>
                        <a:pt x="278" y="0"/>
                        <a:pt x="27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0"/>
                        <a:pt x="0" y="20"/>
                        <a:pt x="0" y="20"/>
                      </a:cubicBezTo>
                      <a:lnTo>
                        <a:pt x="266" y="20"/>
                      </a:lnTo>
                      <a:close/>
                    </a:path>
                  </a:pathLst>
                </a:custGeom>
                <a:solidFill>
                  <a:srgbClr val="0D385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D" sz="2400"/>
                </a:p>
              </p:txBody>
            </p:sp>
            <p:sp>
              <p:nvSpPr>
                <p:cNvPr id="13338" name="Freeform 186">
                  <a:extLst>
                    <a:ext uri="{FF2B5EF4-FFF2-40B4-BE49-F238E27FC236}">
                      <a16:creationId xmlns:a16="http://schemas.microsoft.com/office/drawing/2014/main" id="{21C2D360-F457-460B-89B0-8943ECF13E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1138" y="2227263"/>
                  <a:ext cx="84138" cy="6350"/>
                </a:xfrm>
                <a:custGeom>
                  <a:avLst/>
                  <a:gdLst>
                    <a:gd name="T0" fmla="*/ 0 w 278"/>
                    <a:gd name="T1" fmla="*/ 2147483647 h 21"/>
                    <a:gd name="T2" fmla="*/ 2147483647 w 278"/>
                    <a:gd name="T3" fmla="*/ 2147483647 h 21"/>
                    <a:gd name="T4" fmla="*/ 2147483647 w 278"/>
                    <a:gd name="T5" fmla="*/ 2147483647 h 21"/>
                    <a:gd name="T6" fmla="*/ 2147483647 w 278"/>
                    <a:gd name="T7" fmla="*/ 0 h 21"/>
                    <a:gd name="T8" fmla="*/ 0 w 278"/>
                    <a:gd name="T9" fmla="*/ 0 h 21"/>
                    <a:gd name="T10" fmla="*/ 0 w 278"/>
                    <a:gd name="T11" fmla="*/ 2147483647 h 2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78"/>
                    <a:gd name="T19" fmla="*/ 0 h 21"/>
                    <a:gd name="T20" fmla="*/ 278 w 278"/>
                    <a:gd name="T21" fmla="*/ 21 h 2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78" h="21">
                      <a:moveTo>
                        <a:pt x="0" y="21"/>
                      </a:moveTo>
                      <a:cubicBezTo>
                        <a:pt x="4" y="20"/>
                        <a:pt x="8" y="20"/>
                        <a:pt x="12" y="20"/>
                      </a:cubicBezTo>
                      <a:cubicBezTo>
                        <a:pt x="278" y="20"/>
                        <a:pt x="278" y="20"/>
                        <a:pt x="278" y="20"/>
                      </a:cubicBezTo>
                      <a:cubicBezTo>
                        <a:pt x="278" y="0"/>
                        <a:pt x="278" y="0"/>
                        <a:pt x="27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21"/>
                      </a:lnTo>
                      <a:close/>
                    </a:path>
                  </a:pathLst>
                </a:custGeom>
                <a:solidFill>
                  <a:srgbClr val="0D385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ID" sz="2400"/>
                </a:p>
              </p:txBody>
            </p:sp>
          </p:grpSp>
        </p:grpSp>
        <p:pic>
          <p:nvPicPr>
            <p:cNvPr id="13329" name="Picture 18">
              <a:extLst>
                <a:ext uri="{FF2B5EF4-FFF2-40B4-BE49-F238E27FC236}">
                  <a16:creationId xmlns:a16="http://schemas.microsoft.com/office/drawing/2014/main" id="{EBA8E06E-9413-492A-A885-6C9AB593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000" y="1733550"/>
              <a:ext cx="685800" cy="561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3330" name="Group 287">
              <a:extLst>
                <a:ext uri="{FF2B5EF4-FFF2-40B4-BE49-F238E27FC236}">
                  <a16:creationId xmlns:a16="http://schemas.microsoft.com/office/drawing/2014/main" id="{4FBA9306-C7D3-43B5-AD13-A0A90FA4CC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53200" y="666750"/>
              <a:ext cx="825389" cy="364419"/>
              <a:chOff x="4701517" y="2703930"/>
              <a:chExt cx="825389" cy="364419"/>
            </a:xfrm>
          </p:grpSpPr>
          <p:pic>
            <p:nvPicPr>
              <p:cNvPr id="13333" name="Picture 15">
                <a:extLst>
                  <a:ext uri="{FF2B5EF4-FFF2-40B4-BE49-F238E27FC236}">
                    <a16:creationId xmlns:a16="http://schemas.microsoft.com/office/drawing/2014/main" id="{FF4F62F9-19A3-4105-B4B8-91826B5926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1517" y="2703930"/>
                <a:ext cx="825389" cy="3547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334" name="Picture 2" descr="Hasil gambar untuk sni">
                <a:extLst>
                  <a:ext uri="{FF2B5EF4-FFF2-40B4-BE49-F238E27FC236}">
                    <a16:creationId xmlns:a16="http://schemas.microsoft.com/office/drawing/2014/main" id="{7A45ACB1-CF9C-4765-B424-7195F231F4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37098" y="2921934"/>
                <a:ext cx="295437" cy="1464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3331" name="Picture 2" descr="Hasil gambar untuk PRODUK DALAM NEGERI">
              <a:extLst>
                <a:ext uri="{FF2B5EF4-FFF2-40B4-BE49-F238E27FC236}">
                  <a16:creationId xmlns:a16="http://schemas.microsoft.com/office/drawing/2014/main" id="{2D2A87EB-ECCE-4E4F-AB0A-728A54EFBB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8516" y="2996676"/>
              <a:ext cx="914400" cy="392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32" name="Picture 2" descr="Gambar terkait">
              <a:extLst>
                <a:ext uri="{FF2B5EF4-FFF2-40B4-BE49-F238E27FC236}">
                  <a16:creationId xmlns:a16="http://schemas.microsoft.com/office/drawing/2014/main" id="{DB750846-7B4A-4DBA-A491-CC63C15861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8558" y="1733550"/>
              <a:ext cx="622357" cy="590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320" name="Group 292">
            <a:extLst>
              <a:ext uri="{FF2B5EF4-FFF2-40B4-BE49-F238E27FC236}">
                <a16:creationId xmlns:a16="http://schemas.microsoft.com/office/drawing/2014/main" id="{EB4B133E-FA75-4DBA-BA4E-EAAF19D13D7A}"/>
              </a:ext>
            </a:extLst>
          </p:cNvPr>
          <p:cNvGrpSpPr>
            <a:grpSpLocks/>
          </p:cNvGrpSpPr>
          <p:nvPr/>
        </p:nvGrpSpPr>
        <p:grpSpPr bwMode="auto">
          <a:xfrm>
            <a:off x="86785" y="2076451"/>
            <a:ext cx="639233" cy="533400"/>
            <a:chOff x="0" y="1123950"/>
            <a:chExt cx="838200" cy="762000"/>
          </a:xfrm>
        </p:grpSpPr>
        <p:sp>
          <p:nvSpPr>
            <p:cNvPr id="13325" name="Shape 1308">
              <a:extLst>
                <a:ext uri="{FF2B5EF4-FFF2-40B4-BE49-F238E27FC236}">
                  <a16:creationId xmlns:a16="http://schemas.microsoft.com/office/drawing/2014/main" id="{5EC0D446-5DD2-465D-A5AD-1EF90AD7B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123950"/>
              <a:ext cx="838200" cy="762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67733" tIns="67733" rIns="67733" bIns="67733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 sz="4267">
                <a:solidFill>
                  <a:srgbClr val="FFFFFF"/>
                </a:solidFill>
                <a:latin typeface="Calibri" panose="020F0502020204030204" pitchFamily="34" charset="0"/>
                <a:sym typeface="Helvetica Light"/>
              </a:endParaRPr>
            </a:p>
          </p:txBody>
        </p:sp>
        <p:sp>
          <p:nvSpPr>
            <p:cNvPr id="13326" name="Shape 1309">
              <a:extLst>
                <a:ext uri="{FF2B5EF4-FFF2-40B4-BE49-F238E27FC236}">
                  <a16:creationId xmlns:a16="http://schemas.microsoft.com/office/drawing/2014/main" id="{976CBC89-5DD1-4119-9D9F-0618EA613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846" y="1352550"/>
              <a:ext cx="325982" cy="310842"/>
            </a:xfrm>
            <a:custGeom>
              <a:avLst/>
              <a:gdLst>
                <a:gd name="T0" fmla="*/ 2147483647 w 21004"/>
                <a:gd name="T1" fmla="*/ 2147483647 h 21302"/>
                <a:gd name="T2" fmla="*/ 2147483647 w 21004"/>
                <a:gd name="T3" fmla="*/ 2147483647 h 21302"/>
                <a:gd name="T4" fmla="*/ 2147483647 w 21004"/>
                <a:gd name="T5" fmla="*/ 2147483647 h 21302"/>
                <a:gd name="T6" fmla="*/ 2147483647 w 21004"/>
                <a:gd name="T7" fmla="*/ 2147483647 h 21302"/>
                <a:gd name="T8" fmla="*/ 0 60000 65536"/>
                <a:gd name="T9" fmla="*/ 5898240 60000 65536"/>
                <a:gd name="T10" fmla="*/ 11796480 60000 65536"/>
                <a:gd name="T11" fmla="*/ 17694720 60000 65536"/>
                <a:gd name="T12" fmla="*/ 0 w 21004"/>
                <a:gd name="T13" fmla="*/ 0 h 21302"/>
                <a:gd name="T14" fmla="*/ 21004 w 21004"/>
                <a:gd name="T15" fmla="*/ 21302 h 2130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004" h="21302" extrusionOk="0">
                  <a:moveTo>
                    <a:pt x="7816" y="21302"/>
                  </a:moveTo>
                  <a:cubicBezTo>
                    <a:pt x="7132" y="21302"/>
                    <a:pt x="6483" y="20993"/>
                    <a:pt x="6068" y="20461"/>
                  </a:cubicBezTo>
                  <a:lnTo>
                    <a:pt x="445" y="13277"/>
                  </a:lnTo>
                  <a:cubicBezTo>
                    <a:pt x="-287" y="12344"/>
                    <a:pt x="-97" y="11016"/>
                    <a:pt x="870" y="10308"/>
                  </a:cubicBezTo>
                  <a:cubicBezTo>
                    <a:pt x="1838" y="9597"/>
                    <a:pt x="3211" y="9785"/>
                    <a:pt x="3943" y="10719"/>
                  </a:cubicBezTo>
                  <a:lnTo>
                    <a:pt x="7643" y="15442"/>
                  </a:lnTo>
                  <a:lnTo>
                    <a:pt x="16946" y="999"/>
                  </a:lnTo>
                  <a:cubicBezTo>
                    <a:pt x="17586" y="6"/>
                    <a:pt x="18940" y="-298"/>
                    <a:pt x="19969" y="321"/>
                  </a:cubicBezTo>
                  <a:cubicBezTo>
                    <a:pt x="20997" y="939"/>
                    <a:pt x="21313" y="2248"/>
                    <a:pt x="20671" y="3243"/>
                  </a:cubicBezTo>
                  <a:lnTo>
                    <a:pt x="9680" y="20301"/>
                  </a:lnTo>
                  <a:cubicBezTo>
                    <a:pt x="9299" y="20896"/>
                    <a:pt x="8639" y="21267"/>
                    <a:pt x="7917" y="21299"/>
                  </a:cubicBezTo>
                  <a:cubicBezTo>
                    <a:pt x="7882" y="21302"/>
                    <a:pt x="7851" y="21302"/>
                    <a:pt x="7816" y="213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8208" tIns="58208" rIns="58208" bIns="58208" anchor="ctr"/>
            <a:lstStyle/>
            <a:p>
              <a:endParaRPr lang="en-ID" sz="2400"/>
            </a:p>
          </p:txBody>
        </p:sp>
      </p:grpSp>
      <p:grpSp>
        <p:nvGrpSpPr>
          <p:cNvPr id="13321" name="Group 295">
            <a:extLst>
              <a:ext uri="{FF2B5EF4-FFF2-40B4-BE49-F238E27FC236}">
                <a16:creationId xmlns:a16="http://schemas.microsoft.com/office/drawing/2014/main" id="{E071E32F-3544-4CFF-A43A-C7BB325DE40A}"/>
              </a:ext>
            </a:extLst>
          </p:cNvPr>
          <p:cNvGrpSpPr>
            <a:grpSpLocks/>
          </p:cNvGrpSpPr>
          <p:nvPr/>
        </p:nvGrpSpPr>
        <p:grpSpPr bwMode="auto">
          <a:xfrm>
            <a:off x="35984" y="3369734"/>
            <a:ext cx="685800" cy="586317"/>
            <a:chOff x="6099307" y="6623039"/>
            <a:chExt cx="986736" cy="986737"/>
          </a:xfrm>
        </p:grpSpPr>
        <p:sp>
          <p:nvSpPr>
            <p:cNvPr id="13323" name="Shape 1314">
              <a:extLst>
                <a:ext uri="{FF2B5EF4-FFF2-40B4-BE49-F238E27FC236}">
                  <a16:creationId xmlns:a16="http://schemas.microsoft.com/office/drawing/2014/main" id="{8E6DB8AE-93F6-4BC7-99EF-F5172EB24E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9307" y="6623039"/>
              <a:ext cx="986736" cy="986737"/>
            </a:xfrm>
            <a:prstGeom prst="ellipse">
              <a:avLst/>
            </a:prstGeom>
            <a:solidFill>
              <a:srgbClr val="F49C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67733" tIns="67733" rIns="67733" bIns="67733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 sz="4267">
                <a:solidFill>
                  <a:srgbClr val="FFFFFF"/>
                </a:solidFill>
                <a:latin typeface="Calibri" panose="020F0502020204030204" pitchFamily="34" charset="0"/>
                <a:sym typeface="Helvetica Light"/>
              </a:endParaRPr>
            </a:p>
          </p:txBody>
        </p:sp>
        <p:sp>
          <p:nvSpPr>
            <p:cNvPr id="13324" name="Shape 1315">
              <a:extLst>
                <a:ext uri="{FF2B5EF4-FFF2-40B4-BE49-F238E27FC236}">
                  <a16:creationId xmlns:a16="http://schemas.microsoft.com/office/drawing/2014/main" id="{4E2A5D4A-ADAF-4DE2-896C-A83F76BDCE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800" y="6915150"/>
              <a:ext cx="383749" cy="402517"/>
            </a:xfrm>
            <a:custGeom>
              <a:avLst/>
              <a:gdLst>
                <a:gd name="T0" fmla="*/ 2147483647 w 21004"/>
                <a:gd name="T1" fmla="*/ 2147483647 h 21302"/>
                <a:gd name="T2" fmla="*/ 2147483647 w 21004"/>
                <a:gd name="T3" fmla="*/ 2147483647 h 21302"/>
                <a:gd name="T4" fmla="*/ 2147483647 w 21004"/>
                <a:gd name="T5" fmla="*/ 2147483647 h 21302"/>
                <a:gd name="T6" fmla="*/ 2147483647 w 21004"/>
                <a:gd name="T7" fmla="*/ 2147483647 h 21302"/>
                <a:gd name="T8" fmla="*/ 0 60000 65536"/>
                <a:gd name="T9" fmla="*/ 5898240 60000 65536"/>
                <a:gd name="T10" fmla="*/ 11796480 60000 65536"/>
                <a:gd name="T11" fmla="*/ 17694720 60000 65536"/>
                <a:gd name="T12" fmla="*/ 0 w 21004"/>
                <a:gd name="T13" fmla="*/ 0 h 21302"/>
                <a:gd name="T14" fmla="*/ 21004 w 21004"/>
                <a:gd name="T15" fmla="*/ 21302 h 2130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004" h="21302" extrusionOk="0">
                  <a:moveTo>
                    <a:pt x="7816" y="21302"/>
                  </a:moveTo>
                  <a:cubicBezTo>
                    <a:pt x="7132" y="21302"/>
                    <a:pt x="6483" y="20993"/>
                    <a:pt x="6068" y="20461"/>
                  </a:cubicBezTo>
                  <a:lnTo>
                    <a:pt x="445" y="13277"/>
                  </a:lnTo>
                  <a:cubicBezTo>
                    <a:pt x="-287" y="12344"/>
                    <a:pt x="-97" y="11016"/>
                    <a:pt x="870" y="10308"/>
                  </a:cubicBezTo>
                  <a:cubicBezTo>
                    <a:pt x="1838" y="9597"/>
                    <a:pt x="3211" y="9785"/>
                    <a:pt x="3943" y="10719"/>
                  </a:cubicBezTo>
                  <a:lnTo>
                    <a:pt x="7643" y="15442"/>
                  </a:lnTo>
                  <a:lnTo>
                    <a:pt x="16946" y="999"/>
                  </a:lnTo>
                  <a:cubicBezTo>
                    <a:pt x="17586" y="6"/>
                    <a:pt x="18940" y="-298"/>
                    <a:pt x="19969" y="321"/>
                  </a:cubicBezTo>
                  <a:cubicBezTo>
                    <a:pt x="20997" y="939"/>
                    <a:pt x="21313" y="2248"/>
                    <a:pt x="20671" y="3243"/>
                  </a:cubicBezTo>
                  <a:lnTo>
                    <a:pt x="9680" y="20301"/>
                  </a:lnTo>
                  <a:cubicBezTo>
                    <a:pt x="9299" y="20896"/>
                    <a:pt x="8639" y="21267"/>
                    <a:pt x="7917" y="21299"/>
                  </a:cubicBezTo>
                  <a:cubicBezTo>
                    <a:pt x="7882" y="21302"/>
                    <a:pt x="7851" y="21302"/>
                    <a:pt x="7816" y="213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8208" tIns="58208" rIns="58208" bIns="58208" anchor="ctr"/>
            <a:lstStyle/>
            <a:p>
              <a:endParaRPr lang="en-ID" sz="2400"/>
            </a:p>
          </p:txBody>
        </p:sp>
      </p:grpSp>
      <p:sp>
        <p:nvSpPr>
          <p:cNvPr id="70" name="Title 1">
            <a:extLst>
              <a:ext uri="{FF2B5EF4-FFF2-40B4-BE49-F238E27FC236}">
                <a16:creationId xmlns:a16="http://schemas.microsoft.com/office/drawing/2014/main" id="{246295D0-2D12-4EFF-8CD4-850CF85DDB5C}"/>
              </a:ext>
            </a:extLst>
          </p:cNvPr>
          <p:cNvSpPr txBox="1">
            <a:spLocks/>
          </p:cNvSpPr>
          <p:nvPr/>
        </p:nvSpPr>
        <p:spPr>
          <a:xfrm>
            <a:off x="10513484" y="6051551"/>
            <a:ext cx="1388533" cy="584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1867" noProof="1">
                <a:ea typeface="+mj-ea"/>
              </a:rPr>
              <a:t>Pasal 72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 noChangeArrowheads="1"/>
          </p:cNvSpPr>
          <p:nvPr>
            <p:ph type="title"/>
          </p:nvPr>
        </p:nvSpPr>
        <p:spPr>
          <a:xfrm>
            <a:off x="1234017" y="4343400"/>
            <a:ext cx="10160000" cy="812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ID" altLang="en-US" sz="2400">
                <a:latin typeface="Arial" pitchFamily="34" charset="0"/>
                <a:cs typeface="Arial" pitchFamily="34" charset="0"/>
              </a:rPr>
              <a:t>Perencanaan pengadaan merupakan langkah awal dari proses pengadaan yang meliputi kegiatan identifikasi PBJ, penetapan jenis barang/jasa, penetapan cara pengadaan, pemaketan, konsolidasi, waktu pemanfaatan barang/jasa, dan anggaran pengadaan</a:t>
            </a:r>
          </a:p>
        </p:txBody>
      </p:sp>
      <p:sp>
        <p:nvSpPr>
          <p:cNvPr id="4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altLang="en-US" sz="2400">
              <a:cs typeface="Calibri" pitchFamily="34" charset="0"/>
              <a:sym typeface="Calibri" pitchFamily="34" charset="0"/>
            </a:endParaRPr>
          </a:p>
        </p:txBody>
      </p:sp>
      <p:pic>
        <p:nvPicPr>
          <p:cNvPr id="19459" name="Picture 3" descr="C:\Users\Pelatihan\Downloads\Scrum board-pana.png"/>
          <p:cNvPicPr>
            <a:picLocks noChangeAspect="1" noChangeArrowheads="1"/>
          </p:cNvPicPr>
          <p:nvPr/>
        </p:nvPicPr>
        <p:blipFill>
          <a:blip r:embed="rId3" cstate="print"/>
          <a:srcRect t="26800" r="7200" b="16800"/>
          <a:stretch>
            <a:fillRect/>
          </a:stretch>
        </p:blipFill>
        <p:spPr bwMode="auto">
          <a:xfrm>
            <a:off x="3556001" y="990600"/>
            <a:ext cx="5015148" cy="3048000"/>
          </a:xfrm>
          <a:prstGeom prst="rect">
            <a:avLst/>
          </a:prstGeom>
          <a:noFill/>
        </p:spPr>
      </p:pic>
      <p:grpSp>
        <p:nvGrpSpPr>
          <p:cNvPr id="7" name="Group 14"/>
          <p:cNvGrpSpPr>
            <a:grpSpLocks/>
          </p:cNvGrpSpPr>
          <p:nvPr/>
        </p:nvGrpSpPr>
        <p:grpSpPr bwMode="auto">
          <a:xfrm>
            <a:off x="5384800" y="5867400"/>
            <a:ext cx="1422400" cy="101600"/>
            <a:chOff x="3200400" y="2647950"/>
            <a:chExt cx="1066800" cy="76200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EE8C98C-57E0-AD42-B201-CF871A0BA974}"/>
                </a:ext>
              </a:extLst>
            </p:cNvPr>
            <p:cNvSpPr/>
            <p:nvPr/>
          </p:nvSpPr>
          <p:spPr>
            <a:xfrm>
              <a:off x="3200400" y="2647950"/>
              <a:ext cx="492125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E228FD69-AF11-E741-9756-D327372A9F6B}"/>
                </a:ext>
              </a:extLst>
            </p:cNvPr>
            <p:cNvSpPr/>
            <p:nvPr/>
          </p:nvSpPr>
          <p:spPr>
            <a:xfrm>
              <a:off x="3751263" y="2647950"/>
              <a:ext cx="28733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EDFCB17-A253-B743-A586-E1D8059C9F72}"/>
                </a:ext>
              </a:extLst>
            </p:cNvPr>
            <p:cNvSpPr/>
            <p:nvPr/>
          </p:nvSpPr>
          <p:spPr>
            <a:xfrm>
              <a:off x="4094163" y="2647950"/>
              <a:ext cx="173037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994400" y="584201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Plan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36000" y="2006601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Plan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51200" y="2209801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Plan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57600" y="1295401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Plan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36000" y="1397001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Plan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F1E7FE-04E9-4414-BD1B-CBF4D81D7D43}"/>
              </a:ext>
            </a:extLst>
          </p:cNvPr>
          <p:cNvSpPr txBox="1"/>
          <p:nvPr/>
        </p:nvSpPr>
        <p:spPr>
          <a:xfrm>
            <a:off x="584200" y="355600"/>
            <a:ext cx="510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PERENCANAAN PBJP</a:t>
            </a:r>
            <a:endParaRPr lang="en-ID" sz="36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altLang="en-US" sz="2400">
              <a:cs typeface="Calibri" pitchFamily="34" charset="0"/>
              <a:sym typeface="Calibri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BF54367A-C59D-2F4C-B1B6-A2BCF28FB2F4}"/>
              </a:ext>
            </a:extLst>
          </p:cNvPr>
          <p:cNvSpPr txBox="1">
            <a:spLocks/>
          </p:cNvSpPr>
          <p:nvPr/>
        </p:nvSpPr>
        <p:spPr>
          <a:xfrm>
            <a:off x="406400" y="-25400"/>
            <a:ext cx="9652000" cy="58420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DEFINISI DAN RUANG LINGKUP PERENCANAAN PBJP </a:t>
            </a:r>
            <a:r>
              <a:rPr lang="en-US" sz="1867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(1/10)</a:t>
            </a:r>
            <a:endParaRPr lang="en-US" sz="2400" b="1" dirty="0">
              <a:solidFill>
                <a:schemeClr val="bg1">
                  <a:lumMod val="75000"/>
                </a:schemeClr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grpSp>
        <p:nvGrpSpPr>
          <p:cNvPr id="20483" name="Group 65"/>
          <p:cNvGrpSpPr>
            <a:grpSpLocks/>
          </p:cNvGrpSpPr>
          <p:nvPr/>
        </p:nvGrpSpPr>
        <p:grpSpPr bwMode="auto">
          <a:xfrm rot="-5400000">
            <a:off x="-254000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1688A6F0-8BFD-544D-86B4-33578BCFA5C6}"/>
                </a:ext>
              </a:extLst>
            </p:cNvPr>
            <p:cNvSpPr/>
            <p:nvPr/>
          </p:nvSpPr>
          <p:spPr>
            <a:xfrm>
              <a:off x="3226546" y="2644775"/>
              <a:ext cx="494179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89EFB07F-EDE2-7A4A-9613-69CE72428140}"/>
                </a:ext>
              </a:extLst>
            </p:cNvPr>
            <p:cNvSpPr/>
            <p:nvPr/>
          </p:nvSpPr>
          <p:spPr>
            <a:xfrm>
              <a:off x="3752101" y="2647950"/>
              <a:ext cx="287618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031F75B3-4A05-B74E-AAE3-51C6626837F2}"/>
                </a:ext>
              </a:extLst>
            </p:cNvPr>
            <p:cNvSpPr/>
            <p:nvPr/>
          </p:nvSpPr>
          <p:spPr>
            <a:xfrm>
              <a:off x="4094629" y="2647950"/>
              <a:ext cx="172571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grpSp>
        <p:nvGrpSpPr>
          <p:cNvPr id="20484" name="Group 14"/>
          <p:cNvGrpSpPr>
            <a:grpSpLocks/>
          </p:cNvGrpSpPr>
          <p:nvPr/>
        </p:nvGrpSpPr>
        <p:grpSpPr bwMode="auto"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BEE8C98C-57E0-AD42-B201-CF871A0BA974}"/>
                </a:ext>
              </a:extLst>
            </p:cNvPr>
            <p:cNvSpPr/>
            <p:nvPr/>
          </p:nvSpPr>
          <p:spPr>
            <a:xfrm>
              <a:off x="3200400" y="2647950"/>
              <a:ext cx="492125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E228FD69-AF11-E741-9756-D327372A9F6B}"/>
                </a:ext>
              </a:extLst>
            </p:cNvPr>
            <p:cNvSpPr/>
            <p:nvPr/>
          </p:nvSpPr>
          <p:spPr>
            <a:xfrm>
              <a:off x="3751263" y="2647950"/>
              <a:ext cx="28733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AEDFCB17-A253-B743-A586-E1D8059C9F72}"/>
                </a:ext>
              </a:extLst>
            </p:cNvPr>
            <p:cNvSpPr/>
            <p:nvPr/>
          </p:nvSpPr>
          <p:spPr>
            <a:xfrm>
              <a:off x="4094163" y="2647950"/>
              <a:ext cx="173037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sp>
        <p:nvSpPr>
          <p:cNvPr id="20485" name="Rectangle 21"/>
          <p:cNvSpPr>
            <a:spLocks noChangeArrowheads="1"/>
          </p:cNvSpPr>
          <p:nvPr/>
        </p:nvSpPr>
        <p:spPr bwMode="auto">
          <a:xfrm>
            <a:off x="1320800" y="787400"/>
            <a:ext cx="9448800" cy="913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2667" b="1">
                <a:latin typeface="Arial" pitchFamily="34" charset="0"/>
                <a:cs typeface="Arial" pitchFamily="34" charset="0"/>
              </a:rPr>
              <a:t>Pelaku Pengadaan Beserta Tugasnya pada Tahap </a:t>
            </a:r>
          </a:p>
          <a:p>
            <a:pPr algn="ctr" eaLnBrk="1" hangingPunct="1"/>
            <a:r>
              <a:rPr lang="en-US" altLang="en-US" sz="2667" b="1">
                <a:latin typeface="Arial" pitchFamily="34" charset="0"/>
                <a:cs typeface="Arial" pitchFamily="34" charset="0"/>
              </a:rPr>
              <a:t>Perencanaan Pengadaan </a:t>
            </a:r>
          </a:p>
        </p:txBody>
      </p:sp>
      <p:grpSp>
        <p:nvGrpSpPr>
          <p:cNvPr id="20486" name="Group 33"/>
          <p:cNvGrpSpPr>
            <a:grpSpLocks/>
          </p:cNvGrpSpPr>
          <p:nvPr/>
        </p:nvGrpSpPr>
        <p:grpSpPr bwMode="auto">
          <a:xfrm>
            <a:off x="508001" y="1606551"/>
            <a:ext cx="7931151" cy="1843616"/>
            <a:chOff x="219635" y="1428680"/>
            <a:chExt cx="5947572" cy="1382608"/>
          </a:xfrm>
        </p:grpSpPr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C76D5D6C-E898-A043-84A5-B6888E8A9168}"/>
                </a:ext>
              </a:extLst>
            </p:cNvPr>
            <p:cNvSpPr/>
            <p:nvPr/>
          </p:nvSpPr>
          <p:spPr>
            <a:xfrm>
              <a:off x="757726" y="1596942"/>
              <a:ext cx="5409481" cy="1214346"/>
            </a:xfrm>
            <a:prstGeom prst="parallelogram">
              <a:avLst/>
            </a:prstGeom>
            <a:solidFill>
              <a:schemeClr val="lt1">
                <a:alpha val="8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205549" tIns="205549" rIns="205549" bIns="205549" spcCol="1270" anchor="ctr"/>
            <a:lstStyle/>
            <a:p>
              <a:pPr marL="387341" indent="-387341" algn="just">
                <a:buClr>
                  <a:schemeClr val="dk1"/>
                </a:buClr>
                <a:buSzPts val="1800"/>
                <a:buFont typeface="+mj-lt"/>
                <a:buAutoNum type="arabicPeriod"/>
                <a:defRPr/>
              </a:pPr>
              <a:r>
                <a:rPr lang="en-US" sz="1867" dirty="0">
                  <a:latin typeface="Arial" pitchFamily="34" charset="0"/>
                  <a:ea typeface="Arial"/>
                  <a:cs typeface="Arial" pitchFamily="34" charset="0"/>
                  <a:sym typeface="Arial"/>
                </a:rPr>
                <a:t>Menetapkan Perencanaan Pengadaan;</a:t>
              </a:r>
              <a:endParaRPr lang="en-US" sz="1867" dirty="0">
                <a:latin typeface="Arial" pitchFamily="34" charset="0"/>
                <a:ea typeface="Calibri"/>
                <a:cs typeface="Arial" pitchFamily="34" charset="0"/>
                <a:sym typeface="Calibri"/>
              </a:endParaRPr>
            </a:p>
            <a:p>
              <a:pPr marL="387341" indent="-387341" algn="just">
                <a:buClr>
                  <a:schemeClr val="dk1"/>
                </a:buClr>
                <a:buSzPts val="1800"/>
                <a:buFont typeface="+mj-lt"/>
                <a:buAutoNum type="arabicPeriod"/>
                <a:defRPr/>
              </a:pPr>
              <a:r>
                <a:rPr lang="en-US" sz="1867" dirty="0">
                  <a:latin typeface="Arial" pitchFamily="34" charset="0"/>
                  <a:ea typeface="Arial"/>
                  <a:cs typeface="Arial" pitchFamily="34" charset="0"/>
                  <a:sym typeface="Arial"/>
                </a:rPr>
                <a:t>Menetapkan dan mengumumkan RUP; dan</a:t>
              </a:r>
              <a:endParaRPr lang="en-US" sz="1867" dirty="0">
                <a:latin typeface="Arial" pitchFamily="34" charset="0"/>
                <a:ea typeface="Calibri"/>
                <a:cs typeface="Arial" pitchFamily="34" charset="0"/>
                <a:sym typeface="Calibri"/>
              </a:endParaRPr>
            </a:p>
            <a:p>
              <a:pPr marL="387341" indent="-387341" algn="just">
                <a:buClr>
                  <a:schemeClr val="dk1"/>
                </a:buClr>
                <a:buSzPts val="1800"/>
                <a:buFont typeface="+mj-lt"/>
                <a:buAutoNum type="arabicPeriod"/>
                <a:defRPr/>
              </a:pPr>
              <a:r>
                <a:rPr lang="en-US" sz="1867" dirty="0">
                  <a:latin typeface="Arial" pitchFamily="34" charset="0"/>
                  <a:ea typeface="Arial"/>
                  <a:cs typeface="Arial" pitchFamily="34" charset="0"/>
                  <a:sym typeface="Arial"/>
                </a:rPr>
                <a:t>Melaksanakan Konsolidasi PBJ</a:t>
              </a:r>
              <a:endParaRPr lang="fi-FI" sz="1867" dirty="0">
                <a:latin typeface="Arial" pitchFamily="34" charset="0"/>
                <a:ea typeface="Tahoma" panose="020B0604030504040204" pitchFamily="34" charset="0"/>
                <a:cs typeface="Arial" pitchFamily="34" charset="0"/>
              </a:endParaRPr>
            </a:p>
          </p:txBody>
        </p:sp>
        <p:grpSp>
          <p:nvGrpSpPr>
            <p:cNvPr id="20496" name="Group 23"/>
            <p:cNvGrpSpPr>
              <a:grpSpLocks/>
            </p:cNvGrpSpPr>
            <p:nvPr/>
          </p:nvGrpSpPr>
          <p:grpSpPr bwMode="auto">
            <a:xfrm>
              <a:off x="219635" y="1428680"/>
              <a:ext cx="1075765" cy="1295470"/>
              <a:chOff x="38100" y="2343150"/>
              <a:chExt cx="2002402" cy="2800350"/>
            </a:xfrm>
          </p:grpSpPr>
          <p:grpSp>
            <p:nvGrpSpPr>
              <p:cNvPr id="25" name="Group 21">
                <a:extLst>
                  <a:ext uri="{FF2B5EF4-FFF2-40B4-BE49-F238E27FC236}">
                    <a16:creationId xmlns:a16="http://schemas.microsoft.com/office/drawing/2014/main" id="{5DF1F636-DAD1-2F49-860D-46A9CB2EBC9C}"/>
                  </a:ext>
                </a:extLst>
              </p:cNvPr>
              <p:cNvGrpSpPr/>
              <p:nvPr/>
            </p:nvGrpSpPr>
            <p:grpSpPr>
              <a:xfrm>
                <a:off x="38100" y="3276600"/>
                <a:ext cx="2002402" cy="1866900"/>
                <a:chOff x="1600200" y="1733550"/>
                <a:chExt cx="1838158" cy="1689574"/>
              </a:xfrm>
              <a:solidFill>
                <a:schemeClr val="accent2"/>
              </a:solidFill>
            </p:grpSpPr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E2F2CF14-8A33-CA4C-B5F2-E39B77885BAF}"/>
                    </a:ext>
                  </a:extLst>
                </p:cNvPr>
                <p:cNvSpPr/>
                <p:nvPr/>
              </p:nvSpPr>
              <p:spPr>
                <a:xfrm>
                  <a:off x="1600200" y="1733550"/>
                  <a:ext cx="1838158" cy="1689574"/>
                </a:xfrm>
                <a:prstGeom prst="ellipse">
                  <a:avLst/>
                </a:prstGeom>
                <a:grp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2400"/>
                </a:p>
              </p:txBody>
            </p:sp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05BC8A7E-69D3-5846-8EA4-C6CF10A2AB24}"/>
                    </a:ext>
                  </a:extLst>
                </p:cNvPr>
                <p:cNvSpPr/>
                <p:nvPr/>
              </p:nvSpPr>
              <p:spPr bwMode="auto">
                <a:xfrm>
                  <a:off x="1845024" y="2474894"/>
                  <a:ext cx="1451701" cy="506471"/>
                </a:xfrm>
                <a:custGeom>
                  <a:avLst/>
                  <a:gdLst>
                    <a:gd name="connsiteX0" fmla="*/ 0 w 2260600"/>
                    <a:gd name="connsiteY0" fmla="*/ 192623 h 1155716"/>
                    <a:gd name="connsiteX1" fmla="*/ 192623 w 2260600"/>
                    <a:gd name="connsiteY1" fmla="*/ 0 h 1155716"/>
                    <a:gd name="connsiteX2" fmla="*/ 2067977 w 2260600"/>
                    <a:gd name="connsiteY2" fmla="*/ 0 h 1155716"/>
                    <a:gd name="connsiteX3" fmla="*/ 2260600 w 2260600"/>
                    <a:gd name="connsiteY3" fmla="*/ 192623 h 1155716"/>
                    <a:gd name="connsiteX4" fmla="*/ 2260600 w 2260600"/>
                    <a:gd name="connsiteY4" fmla="*/ 963093 h 1155716"/>
                    <a:gd name="connsiteX5" fmla="*/ 2067977 w 2260600"/>
                    <a:gd name="connsiteY5" fmla="*/ 1155716 h 1155716"/>
                    <a:gd name="connsiteX6" fmla="*/ 192623 w 2260600"/>
                    <a:gd name="connsiteY6" fmla="*/ 1155716 h 1155716"/>
                    <a:gd name="connsiteX7" fmla="*/ 0 w 2260600"/>
                    <a:gd name="connsiteY7" fmla="*/ 963093 h 1155716"/>
                    <a:gd name="connsiteX8" fmla="*/ 0 w 2260600"/>
                    <a:gd name="connsiteY8" fmla="*/ 192623 h 1155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60600" h="1155716">
                      <a:moveTo>
                        <a:pt x="0" y="192623"/>
                      </a:moveTo>
                      <a:cubicBezTo>
                        <a:pt x="0" y="86240"/>
                        <a:pt x="86240" y="0"/>
                        <a:pt x="192623" y="0"/>
                      </a:cubicBezTo>
                      <a:lnTo>
                        <a:pt x="2067977" y="0"/>
                      </a:lnTo>
                      <a:cubicBezTo>
                        <a:pt x="2174360" y="0"/>
                        <a:pt x="2260600" y="86240"/>
                        <a:pt x="2260600" y="192623"/>
                      </a:cubicBezTo>
                      <a:lnTo>
                        <a:pt x="2260600" y="963093"/>
                      </a:lnTo>
                      <a:cubicBezTo>
                        <a:pt x="2260600" y="1069476"/>
                        <a:pt x="2174360" y="1155716"/>
                        <a:pt x="2067977" y="1155716"/>
                      </a:cubicBezTo>
                      <a:lnTo>
                        <a:pt x="192623" y="1155716"/>
                      </a:lnTo>
                      <a:cubicBezTo>
                        <a:pt x="86240" y="1155716"/>
                        <a:pt x="0" y="1069476"/>
                        <a:pt x="0" y="963093"/>
                      </a:cubicBezTo>
                      <a:lnTo>
                        <a:pt x="0" y="1926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176823" tIns="176823" rIns="176823" bIns="176823" spcCol="1270" anchor="ctr"/>
                <a:lstStyle/>
                <a:p>
                  <a:pPr algn="ctr" defTabSz="1185304">
                    <a:defRPr/>
                  </a:pPr>
                  <a:r>
                    <a:rPr lang="en-US" sz="2400" b="1" dirty="0">
                      <a:solidFill>
                        <a:schemeClr val="bg1"/>
                      </a:solidFill>
                      <a:latin typeface="+mj-lt"/>
                      <a:cs typeface="Arial" pitchFamily="34" charset="0"/>
                    </a:rPr>
                    <a:t>PA</a:t>
                  </a:r>
                  <a:endParaRPr lang="fi-FI" sz="2400" b="1" dirty="0">
                    <a:solidFill>
                      <a:schemeClr val="bg1"/>
                    </a:solidFill>
                    <a:latin typeface="+mj-lt"/>
                    <a:cs typeface="Arial" pitchFamily="34" charset="0"/>
                  </a:endParaRPr>
                </a:p>
              </p:txBody>
            </p:sp>
          </p:grpSp>
          <p:pic>
            <p:nvPicPr>
              <p:cNvPr id="20498" name="Picture 14"/>
              <p:cNvPicPr>
                <a:picLocks noChangeAspect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00760" y="2343150"/>
                <a:ext cx="1704240" cy="1676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20487" name="Group 34"/>
          <p:cNvGrpSpPr>
            <a:grpSpLocks/>
          </p:cNvGrpSpPr>
          <p:nvPr/>
        </p:nvGrpSpPr>
        <p:grpSpPr bwMode="auto">
          <a:xfrm>
            <a:off x="497418" y="3596217"/>
            <a:ext cx="10873316" cy="2032000"/>
            <a:chOff x="1267462" y="3163584"/>
            <a:chExt cx="5503678" cy="1522207"/>
          </a:xfrm>
        </p:grpSpPr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D73605D8-F019-2E4A-8A9C-45D4345D8FF5}"/>
                </a:ext>
              </a:extLst>
            </p:cNvPr>
            <p:cNvSpPr/>
            <p:nvPr/>
          </p:nvSpPr>
          <p:spPr>
            <a:xfrm>
              <a:off x="1476381" y="3163584"/>
              <a:ext cx="5294759" cy="1522207"/>
            </a:xfrm>
            <a:prstGeom prst="parallelogram">
              <a:avLst/>
            </a:prstGeom>
            <a:solidFill>
              <a:schemeClr val="lt1">
                <a:alpha val="74000"/>
              </a:scheme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205549" tIns="205549" rIns="205549" bIns="205549" spcCol="1270" anchor="ctr"/>
            <a:lstStyle/>
            <a:p>
              <a:pPr marL="298443" indent="-285744">
                <a:spcBef>
                  <a:spcPts val="480"/>
                </a:spcBef>
                <a:buClr>
                  <a:schemeClr val="dk1"/>
                </a:buClr>
                <a:buSzPts val="1800"/>
                <a:buFont typeface="Wingdings" pitchFamily="2" charset="2"/>
                <a:buChar char="ü"/>
                <a:tabLst>
                  <a:tab pos="8165896" algn="l"/>
                </a:tabLst>
                <a:defRPr/>
              </a:pPr>
              <a:r>
                <a:rPr lang="en-US" sz="1867" dirty="0">
                  <a:latin typeface="Arial"/>
                  <a:ea typeface="Arial"/>
                  <a:cs typeface="Arial"/>
                  <a:sym typeface="Arial"/>
                </a:rPr>
                <a:t>Melaksanakan penyusunan Perencanaan Pengadaan </a:t>
              </a:r>
              <a:r>
                <a:rPr lang="en-US" sz="1867" dirty="0" err="1">
                  <a:latin typeface="Arial"/>
                  <a:ea typeface="Arial"/>
                  <a:cs typeface="Arial"/>
                  <a:sym typeface="Arial"/>
                </a:rPr>
                <a:t>untuk</a:t>
              </a:r>
              <a:r>
                <a:rPr lang="en-US" sz="1867" dirty="0"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867" dirty="0" err="1">
                  <a:latin typeface="Arial"/>
                  <a:ea typeface="Arial"/>
                  <a:cs typeface="Arial"/>
                  <a:sym typeface="Arial"/>
                </a:rPr>
                <a:t>tahun</a:t>
              </a:r>
              <a:r>
                <a:rPr lang="en-US" sz="1867" dirty="0"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867" dirty="0" err="1">
                  <a:latin typeface="Arial"/>
                  <a:ea typeface="Arial"/>
                  <a:cs typeface="Arial"/>
                  <a:sym typeface="Arial"/>
                </a:rPr>
                <a:t>anggaran</a:t>
              </a:r>
              <a:r>
                <a:rPr lang="en-US" sz="1867" dirty="0">
                  <a:latin typeface="Arial"/>
                  <a:ea typeface="Arial"/>
                  <a:cs typeface="Arial"/>
                  <a:sym typeface="Arial"/>
                </a:rPr>
                <a:t> berikutnya sesuai kebutuhan K/L/PD yang tercantum dalam RKA K/L atau RKA PD. </a:t>
              </a:r>
            </a:p>
            <a:p>
              <a:pPr marL="298443" indent="-285744">
                <a:spcBef>
                  <a:spcPts val="480"/>
                </a:spcBef>
                <a:buClr>
                  <a:schemeClr val="dk1"/>
                </a:buClr>
                <a:buSzPts val="1800"/>
                <a:buFont typeface="Wingdings" pitchFamily="2" charset="2"/>
                <a:buChar char="ü"/>
                <a:tabLst>
                  <a:tab pos="8165896" algn="l"/>
                </a:tabLst>
                <a:defRPr/>
              </a:pPr>
              <a:r>
                <a:rPr lang="en-US" sz="1867" dirty="0" err="1">
                  <a:latin typeface="Arial"/>
                  <a:cs typeface="Arial"/>
                  <a:sym typeface="Arial"/>
                </a:rPr>
                <a:t>Pada</a:t>
              </a:r>
              <a:r>
                <a:rPr lang="en-US" sz="1867" dirty="0">
                  <a:latin typeface="Arial"/>
                  <a:cs typeface="Arial"/>
                  <a:sym typeface="Arial"/>
                </a:rPr>
                <a:t> APBD, PPK yang </a:t>
              </a:r>
              <a:r>
                <a:rPr lang="en-US" sz="1867" dirty="0" err="1">
                  <a:latin typeface="Arial"/>
                  <a:cs typeface="Arial"/>
                  <a:sym typeface="Arial"/>
                </a:rPr>
                <a:t>dirangkap</a:t>
              </a:r>
              <a:r>
                <a:rPr lang="en-US" sz="1867" dirty="0">
                  <a:latin typeface="Arial"/>
                  <a:cs typeface="Arial"/>
                  <a:sym typeface="Arial"/>
                </a:rPr>
                <a:t> KPA </a:t>
              </a:r>
              <a:r>
                <a:rPr lang="en-US" sz="1867" dirty="0" err="1">
                  <a:latin typeface="Arial"/>
                  <a:cs typeface="Arial"/>
                  <a:sym typeface="Arial"/>
                </a:rPr>
                <a:t>dapat</a:t>
              </a:r>
              <a:r>
                <a:rPr lang="en-US" sz="1867" dirty="0">
                  <a:latin typeface="Arial"/>
                  <a:cs typeface="Arial"/>
                  <a:sym typeface="Arial"/>
                </a:rPr>
                <a:t> </a:t>
              </a:r>
              <a:r>
                <a:rPr lang="en-US" sz="1867" dirty="0" err="1">
                  <a:latin typeface="Arial"/>
                  <a:cs typeface="Arial"/>
                  <a:sym typeface="Arial"/>
                </a:rPr>
                <a:t>menugaskan</a:t>
              </a:r>
              <a:r>
                <a:rPr lang="en-US" sz="1867" dirty="0">
                  <a:latin typeface="Arial"/>
                  <a:cs typeface="Arial"/>
                  <a:sym typeface="Arial"/>
                </a:rPr>
                <a:t> PPTK </a:t>
              </a:r>
              <a:r>
                <a:rPr lang="en-US" sz="1867" dirty="0" err="1">
                  <a:latin typeface="Arial"/>
                  <a:cs typeface="Arial"/>
                  <a:sym typeface="Arial"/>
                </a:rPr>
                <a:t>untuk</a:t>
              </a:r>
              <a:r>
                <a:rPr lang="en-US" sz="1867" dirty="0">
                  <a:latin typeface="Arial"/>
                  <a:cs typeface="Arial"/>
                  <a:sym typeface="Arial"/>
                </a:rPr>
                <a:t> </a:t>
              </a:r>
              <a:r>
                <a:rPr lang="en-US" sz="1867" dirty="0" err="1">
                  <a:latin typeface="Arial"/>
                  <a:cs typeface="Arial"/>
                  <a:sym typeface="Arial"/>
                </a:rPr>
                <a:t>menyusun</a:t>
              </a:r>
              <a:r>
                <a:rPr lang="en-US" sz="1867" dirty="0">
                  <a:latin typeface="Arial"/>
                  <a:cs typeface="Arial"/>
                  <a:sym typeface="Arial"/>
                </a:rPr>
                <a:t> </a:t>
              </a:r>
              <a:r>
                <a:rPr lang="en-US" sz="1867" dirty="0" err="1">
                  <a:latin typeface="Arial"/>
                  <a:cs typeface="Arial"/>
                  <a:sym typeface="Arial"/>
                </a:rPr>
                <a:t>perencanaan</a:t>
              </a:r>
              <a:r>
                <a:rPr lang="en-US" sz="1867" dirty="0">
                  <a:latin typeface="Arial"/>
                  <a:cs typeface="Arial"/>
                  <a:sym typeface="Arial"/>
                </a:rPr>
                <a:t> </a:t>
              </a:r>
              <a:r>
                <a:rPr lang="en-US" sz="1867" dirty="0" err="1">
                  <a:latin typeface="Arial"/>
                  <a:cs typeface="Arial"/>
                  <a:sym typeface="Arial"/>
                </a:rPr>
                <a:t>pengadaan</a:t>
              </a:r>
              <a:r>
                <a:rPr lang="en-US" sz="1867" dirty="0">
                  <a:latin typeface="Arial"/>
                  <a:cs typeface="Arial"/>
                  <a:sym typeface="Arial"/>
                </a:rPr>
                <a:t>, dengan </a:t>
              </a:r>
              <a:r>
                <a:rPr lang="en-US" sz="1867" dirty="0" err="1">
                  <a:latin typeface="Arial"/>
                  <a:cs typeface="Arial"/>
                  <a:sym typeface="Arial"/>
                </a:rPr>
                <a:t>syarat</a:t>
              </a:r>
              <a:r>
                <a:rPr lang="en-US" sz="1867" dirty="0">
                  <a:latin typeface="Arial"/>
                  <a:cs typeface="Arial"/>
                  <a:sym typeface="Arial"/>
                </a:rPr>
                <a:t> PPTK </a:t>
              </a:r>
              <a:r>
                <a:rPr lang="en-US" sz="1867" dirty="0" err="1">
                  <a:latin typeface="Arial"/>
                  <a:cs typeface="Arial"/>
                  <a:sym typeface="Arial"/>
                </a:rPr>
                <a:t>harus</a:t>
              </a:r>
              <a:r>
                <a:rPr lang="en-US" sz="1867" dirty="0">
                  <a:latin typeface="Arial"/>
                  <a:cs typeface="Arial"/>
                  <a:sym typeface="Arial"/>
                </a:rPr>
                <a:t> </a:t>
              </a:r>
              <a:r>
                <a:rPr lang="en-US" sz="1867" dirty="0" err="1">
                  <a:latin typeface="Arial"/>
                  <a:cs typeface="Arial"/>
                  <a:sym typeface="Arial"/>
                </a:rPr>
                <a:t>memenuhi</a:t>
              </a:r>
              <a:r>
                <a:rPr lang="en-US" sz="1867" dirty="0">
                  <a:latin typeface="Arial"/>
                  <a:cs typeface="Arial"/>
                  <a:sym typeface="Arial"/>
                </a:rPr>
                <a:t> </a:t>
              </a:r>
              <a:r>
                <a:rPr lang="en-US" sz="1867" dirty="0" err="1">
                  <a:latin typeface="Arial"/>
                  <a:cs typeface="Arial"/>
                  <a:sym typeface="Arial"/>
                </a:rPr>
                <a:t>persyaratan</a:t>
              </a:r>
              <a:r>
                <a:rPr lang="en-US" sz="1867" dirty="0">
                  <a:latin typeface="Arial"/>
                  <a:cs typeface="Arial"/>
                  <a:sym typeface="Arial"/>
                </a:rPr>
                <a:t> Kompetensi PPK.</a:t>
              </a:r>
              <a:endParaRPr lang="en-US" sz="1867" dirty="0"/>
            </a:p>
          </p:txBody>
        </p:sp>
        <p:grpSp>
          <p:nvGrpSpPr>
            <p:cNvPr id="20491" name="Group 29"/>
            <p:cNvGrpSpPr>
              <a:grpSpLocks/>
            </p:cNvGrpSpPr>
            <p:nvPr/>
          </p:nvGrpSpPr>
          <p:grpSpPr bwMode="auto">
            <a:xfrm>
              <a:off x="1267462" y="3287411"/>
              <a:ext cx="769943" cy="1298258"/>
              <a:chOff x="-7229524" y="1220374"/>
              <a:chExt cx="1292973" cy="26049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87BCC19-EC71-BD4A-8983-612900B01F98}"/>
                  </a:ext>
                </a:extLst>
              </p:cNvPr>
              <p:cNvSpPr/>
              <p:nvPr/>
            </p:nvSpPr>
            <p:spPr>
              <a:xfrm>
                <a:off x="-7204336" y="2133168"/>
                <a:ext cx="1250429" cy="1692561"/>
              </a:xfrm>
              <a:prstGeom prst="ellipse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/>
              </a:p>
            </p:txBody>
          </p:sp>
          <p:pic>
            <p:nvPicPr>
              <p:cNvPr id="20493" name="Picture 20"/>
              <p:cNvPicPr>
                <a:picLocks noChangeAspect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-7136023" y="1220374"/>
                <a:ext cx="1078589" cy="17096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528E766A-6B9C-F140-B69D-27E691BAFCD8}"/>
                  </a:ext>
                </a:extLst>
              </p:cNvPr>
              <p:cNvSpPr/>
              <p:nvPr/>
            </p:nvSpPr>
            <p:spPr bwMode="auto">
              <a:xfrm>
                <a:off x="-7229524" y="2928545"/>
                <a:ext cx="1293609" cy="505860"/>
              </a:xfrm>
              <a:custGeom>
                <a:avLst/>
                <a:gdLst>
                  <a:gd name="connsiteX0" fmla="*/ 0 w 2260600"/>
                  <a:gd name="connsiteY0" fmla="*/ 192623 h 1155716"/>
                  <a:gd name="connsiteX1" fmla="*/ 192623 w 2260600"/>
                  <a:gd name="connsiteY1" fmla="*/ 0 h 1155716"/>
                  <a:gd name="connsiteX2" fmla="*/ 2067977 w 2260600"/>
                  <a:gd name="connsiteY2" fmla="*/ 0 h 1155716"/>
                  <a:gd name="connsiteX3" fmla="*/ 2260600 w 2260600"/>
                  <a:gd name="connsiteY3" fmla="*/ 192623 h 1155716"/>
                  <a:gd name="connsiteX4" fmla="*/ 2260600 w 2260600"/>
                  <a:gd name="connsiteY4" fmla="*/ 963093 h 1155716"/>
                  <a:gd name="connsiteX5" fmla="*/ 2067977 w 2260600"/>
                  <a:gd name="connsiteY5" fmla="*/ 1155716 h 1155716"/>
                  <a:gd name="connsiteX6" fmla="*/ 192623 w 2260600"/>
                  <a:gd name="connsiteY6" fmla="*/ 1155716 h 1155716"/>
                  <a:gd name="connsiteX7" fmla="*/ 0 w 2260600"/>
                  <a:gd name="connsiteY7" fmla="*/ 963093 h 1155716"/>
                  <a:gd name="connsiteX8" fmla="*/ 0 w 2260600"/>
                  <a:gd name="connsiteY8" fmla="*/ 192623 h 1155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60600" h="1155716">
                    <a:moveTo>
                      <a:pt x="0" y="192623"/>
                    </a:moveTo>
                    <a:cubicBezTo>
                      <a:pt x="0" y="86240"/>
                      <a:pt x="86240" y="0"/>
                      <a:pt x="192623" y="0"/>
                    </a:cubicBezTo>
                    <a:lnTo>
                      <a:pt x="2067977" y="0"/>
                    </a:lnTo>
                    <a:cubicBezTo>
                      <a:pt x="2174360" y="0"/>
                      <a:pt x="2260600" y="86240"/>
                      <a:pt x="2260600" y="192623"/>
                    </a:cubicBezTo>
                    <a:lnTo>
                      <a:pt x="2260600" y="963093"/>
                    </a:lnTo>
                    <a:cubicBezTo>
                      <a:pt x="2260600" y="1069476"/>
                      <a:pt x="2174360" y="1155716"/>
                      <a:pt x="2067977" y="1155716"/>
                    </a:cubicBezTo>
                    <a:lnTo>
                      <a:pt x="192623" y="1155716"/>
                    </a:lnTo>
                    <a:cubicBezTo>
                      <a:pt x="86240" y="1155716"/>
                      <a:pt x="0" y="1069476"/>
                      <a:pt x="0" y="963093"/>
                    </a:cubicBezTo>
                    <a:lnTo>
                      <a:pt x="0" y="19262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176823" tIns="176823" rIns="176823" bIns="176823" spcCol="1270" anchor="ctr"/>
              <a:lstStyle/>
              <a:p>
                <a:pPr algn="ctr" defTabSz="1185304">
                  <a:defRPr/>
                </a:pPr>
                <a:r>
                  <a:rPr lang="en-US" sz="2400" b="1" dirty="0">
                    <a:solidFill>
                      <a:schemeClr val="bg1"/>
                    </a:solidFill>
                    <a:latin typeface="+mj-lt"/>
                    <a:cs typeface="Arial" pitchFamily="34" charset="0"/>
                  </a:rPr>
                  <a:t>PPK</a:t>
                </a:r>
                <a:endParaRPr lang="fi-FI" sz="2400" b="1" dirty="0">
                  <a:solidFill>
                    <a:schemeClr val="bg1"/>
                  </a:solidFill>
                  <a:latin typeface="+mj-lt"/>
                  <a:cs typeface="Arial" pitchFamily="34" charset="0"/>
                </a:endParaRPr>
              </a:p>
            </p:txBody>
          </p:sp>
        </p:grp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2DEC7324-202F-5A4A-8669-BCD0C213627A}"/>
              </a:ext>
            </a:extLst>
          </p:cNvPr>
          <p:cNvSpPr/>
          <p:nvPr/>
        </p:nvSpPr>
        <p:spPr>
          <a:xfrm>
            <a:off x="836084" y="5659967"/>
            <a:ext cx="10363200" cy="50276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buClr>
                <a:srgbClr val="000000"/>
              </a:buClr>
              <a:defRPr/>
            </a:pPr>
            <a:r>
              <a:rPr lang="en-US" sz="2667" b="1" kern="0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  <a:sym typeface="Arial"/>
              </a:rPr>
              <a:t>“</a:t>
            </a:r>
            <a:r>
              <a:rPr lang="en-US" sz="1867" b="1" kern="0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  <a:sym typeface="Arial"/>
              </a:rPr>
              <a:t>PA/KPA dapat dibantu oleh Sumber Daya Pengelola Fungsi PBJ di Lingkungan K/L/PD</a:t>
            </a:r>
            <a:r>
              <a:rPr lang="en-US" sz="2667" b="1" kern="0" dirty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  <a:sym typeface="Arial"/>
              </a:rPr>
              <a:t>” </a:t>
            </a:r>
            <a:endParaRPr lang="en-ID" sz="1867" b="1" kern="0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  <a:sym typeface="Arial"/>
            </a:endParaRPr>
          </a:p>
        </p:txBody>
      </p:sp>
      <p:sp>
        <p:nvSpPr>
          <p:cNvPr id="20489" name="Rectangle 36"/>
          <p:cNvSpPr>
            <a:spLocks noChangeArrowheads="1"/>
          </p:cNvSpPr>
          <p:nvPr/>
        </p:nvSpPr>
        <p:spPr bwMode="auto">
          <a:xfrm>
            <a:off x="6496052" y="6176434"/>
            <a:ext cx="5516033" cy="29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1" hangingPunct="1">
              <a:buClr>
                <a:srgbClr val="000000"/>
              </a:buClr>
            </a:pPr>
            <a:r>
              <a:rPr lang="en-US" altLang="en-US" sz="1333">
                <a:latin typeface="Arial" pitchFamily="34" charset="0"/>
                <a:cs typeface="Arial" pitchFamily="34" charset="0"/>
              </a:rPr>
              <a:t>PerLKPP No. 11 Tahun 2021 tentang  Pedoman Perencanaan PBJP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altLang="en-US" sz="2400">
              <a:cs typeface="Calibri" pitchFamily="34" charset="0"/>
              <a:sym typeface="Calibri" pitchFamily="34" charset="0"/>
            </a:endParaRPr>
          </a:p>
        </p:txBody>
      </p:sp>
      <p:grpSp>
        <p:nvGrpSpPr>
          <p:cNvPr id="21506" name="Group 65"/>
          <p:cNvGrpSpPr>
            <a:grpSpLocks/>
          </p:cNvGrpSpPr>
          <p:nvPr/>
        </p:nvGrpSpPr>
        <p:grpSpPr bwMode="auto">
          <a:xfrm rot="-5400000">
            <a:off x="-254000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FEE5D8D5-ADB1-BC47-BE79-E3B26B61B6B8}"/>
                </a:ext>
              </a:extLst>
            </p:cNvPr>
            <p:cNvSpPr/>
            <p:nvPr/>
          </p:nvSpPr>
          <p:spPr>
            <a:xfrm>
              <a:off x="3226546" y="2644775"/>
              <a:ext cx="494179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2A45AFE5-F6C6-A044-92E5-7049C569EA64}"/>
                </a:ext>
              </a:extLst>
            </p:cNvPr>
            <p:cNvSpPr/>
            <p:nvPr/>
          </p:nvSpPr>
          <p:spPr>
            <a:xfrm>
              <a:off x="3752101" y="2647950"/>
              <a:ext cx="287618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DDAFC19A-46B9-B649-90E2-22373D973EC9}"/>
                </a:ext>
              </a:extLst>
            </p:cNvPr>
            <p:cNvSpPr/>
            <p:nvPr/>
          </p:nvSpPr>
          <p:spPr>
            <a:xfrm>
              <a:off x="4094629" y="2647950"/>
              <a:ext cx="172571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grpSp>
        <p:nvGrpSpPr>
          <p:cNvPr id="21507" name="Group 14"/>
          <p:cNvGrpSpPr>
            <a:grpSpLocks/>
          </p:cNvGrpSpPr>
          <p:nvPr/>
        </p:nvGrpSpPr>
        <p:grpSpPr bwMode="auto"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293AAE15-B33A-5844-B410-02BC1CC17D00}"/>
                </a:ext>
              </a:extLst>
            </p:cNvPr>
            <p:cNvSpPr/>
            <p:nvPr/>
          </p:nvSpPr>
          <p:spPr>
            <a:xfrm>
              <a:off x="3200400" y="2647950"/>
              <a:ext cx="492125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4CFECD43-2B4F-7049-9950-0DAF9ED15F21}"/>
                </a:ext>
              </a:extLst>
            </p:cNvPr>
            <p:cNvSpPr/>
            <p:nvPr/>
          </p:nvSpPr>
          <p:spPr>
            <a:xfrm>
              <a:off x="3751263" y="2647950"/>
              <a:ext cx="28733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B582341F-6999-8545-83AB-1A429676D605}"/>
                </a:ext>
              </a:extLst>
            </p:cNvPr>
            <p:cNvSpPr/>
            <p:nvPr/>
          </p:nvSpPr>
          <p:spPr>
            <a:xfrm>
              <a:off x="4094163" y="2647950"/>
              <a:ext cx="173037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sp>
        <p:nvSpPr>
          <p:cNvPr id="21508" name="Rectangle 21"/>
          <p:cNvSpPr>
            <a:spLocks noChangeArrowheads="1"/>
          </p:cNvSpPr>
          <p:nvPr/>
        </p:nvSpPr>
        <p:spPr bwMode="auto">
          <a:xfrm>
            <a:off x="1320800" y="626534"/>
            <a:ext cx="9448800" cy="502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2667" b="1">
                <a:latin typeface="Arial" pitchFamily="34" charset="0"/>
                <a:cs typeface="Arial" pitchFamily="34" charset="0"/>
              </a:rPr>
              <a:t>Waktu Penyusunan Perencanaan Pengadaan </a:t>
            </a:r>
          </a:p>
        </p:txBody>
      </p:sp>
      <p:grpSp>
        <p:nvGrpSpPr>
          <p:cNvPr id="21509" name="Group 80"/>
          <p:cNvGrpSpPr>
            <a:grpSpLocks/>
          </p:cNvGrpSpPr>
          <p:nvPr/>
        </p:nvGrpSpPr>
        <p:grpSpPr bwMode="auto">
          <a:xfrm>
            <a:off x="230717" y="1244600"/>
            <a:ext cx="11656483" cy="1117600"/>
            <a:chOff x="152400" y="852316"/>
            <a:chExt cx="8742489" cy="838200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19C48E9C-1B67-5A49-8716-E920B83D3C34}"/>
                </a:ext>
              </a:extLst>
            </p:cNvPr>
            <p:cNvSpPr/>
            <p:nvPr/>
          </p:nvSpPr>
          <p:spPr>
            <a:xfrm>
              <a:off x="512767" y="852316"/>
              <a:ext cx="2438435" cy="838200"/>
            </a:xfrm>
            <a:prstGeom prst="roundRect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867" b="1" dirty="0">
                  <a:latin typeface="Arial" pitchFamily="34" charset="0"/>
                  <a:cs typeface="Arial" pitchFamily="34" charset="0"/>
                </a:rPr>
                <a:t>APBN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85BA61F3-6C67-C942-946B-604966700918}"/>
                </a:ext>
              </a:extLst>
            </p:cNvPr>
            <p:cNvSpPr/>
            <p:nvPr/>
          </p:nvSpPr>
          <p:spPr>
            <a:xfrm>
              <a:off x="3027404" y="1003129"/>
              <a:ext cx="5867485" cy="609600"/>
            </a:xfrm>
            <a:prstGeom prst="roundRect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buClr>
                  <a:schemeClr val="dk1"/>
                </a:buClr>
                <a:buSzPts val="2400"/>
                <a:defRPr/>
              </a:pPr>
              <a:r>
                <a:rPr lang="en-US" sz="1867" dirty="0">
                  <a:latin typeface="Arial" pitchFamily="34" charset="0"/>
                  <a:cs typeface="Arial" pitchFamily="34" charset="0"/>
                </a:rPr>
                <a:t>Perencanaan pengadaan dapat mulai bersamaan dengan pembahasan RUU APBN dan Nota Keuangan</a:t>
              </a:r>
            </a:p>
          </p:txBody>
        </p:sp>
        <p:grpSp>
          <p:nvGrpSpPr>
            <p:cNvPr id="21533" name="Group 49"/>
            <p:cNvGrpSpPr>
              <a:grpSpLocks/>
            </p:cNvGrpSpPr>
            <p:nvPr/>
          </p:nvGrpSpPr>
          <p:grpSpPr bwMode="auto">
            <a:xfrm>
              <a:off x="152400" y="861285"/>
              <a:ext cx="774550" cy="796065"/>
              <a:chOff x="1244600" y="2376714"/>
              <a:chExt cx="1244600" cy="11684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55F4DA54-8BA4-8547-9471-3FF3497CC756}"/>
                  </a:ext>
                </a:extLst>
              </p:cNvPr>
              <p:cNvSpPr/>
              <p:nvPr/>
            </p:nvSpPr>
            <p:spPr>
              <a:xfrm>
                <a:off x="1244600" y="2377530"/>
                <a:ext cx="1244859" cy="116733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/>
              </a:p>
            </p:txBody>
          </p:sp>
          <p:grpSp>
            <p:nvGrpSpPr>
              <p:cNvPr id="21535" name="Group 12"/>
              <p:cNvGrpSpPr>
                <a:grpSpLocks/>
              </p:cNvGrpSpPr>
              <p:nvPr/>
            </p:nvGrpSpPr>
            <p:grpSpPr bwMode="auto">
              <a:xfrm>
                <a:off x="1371600" y="2647950"/>
                <a:ext cx="914400" cy="685800"/>
                <a:chOff x="683568" y="2564904"/>
                <a:chExt cx="1211731" cy="934227"/>
              </a:xfrm>
            </p:grpSpPr>
            <p:grpSp>
              <p:nvGrpSpPr>
                <p:cNvPr id="21536" name="Group 10"/>
                <p:cNvGrpSpPr>
                  <a:grpSpLocks/>
                </p:cNvGrpSpPr>
                <p:nvPr/>
              </p:nvGrpSpPr>
              <p:grpSpPr bwMode="auto">
                <a:xfrm>
                  <a:off x="683568" y="2564904"/>
                  <a:ext cx="1211731" cy="934227"/>
                  <a:chOff x="-1383262" y="-397388"/>
                  <a:chExt cx="8895104" cy="6858000"/>
                </a:xfrm>
              </p:grpSpPr>
              <p:pic>
                <p:nvPicPr>
                  <p:cNvPr id="21538" name="Picture 9"/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auto">
                  <a:xfrm>
                    <a:off x="1360439" y="-397388"/>
                    <a:ext cx="6151403" cy="685800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21539" name="Picture 5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rcRect/>
                  <a:stretch>
                    <a:fillRect/>
                  </a:stretch>
                </p:blipFill>
                <p:spPr bwMode="auto">
                  <a:xfrm>
                    <a:off x="-1383262" y="1964239"/>
                    <a:ext cx="5487401" cy="449637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pic>
              <p:nvPicPr>
                <p:cNvPr id="21537" name="Picture 11"/>
                <p:cNvPicPr>
                  <a:picLocks noChangeAspect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1356774" y="2564904"/>
                  <a:ext cx="239077" cy="26044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</p:grpSp>
      <p:grpSp>
        <p:nvGrpSpPr>
          <p:cNvPr id="21510" name="Group 79"/>
          <p:cNvGrpSpPr>
            <a:grpSpLocks/>
          </p:cNvGrpSpPr>
          <p:nvPr/>
        </p:nvGrpSpPr>
        <p:grpSpPr bwMode="auto">
          <a:xfrm>
            <a:off x="230717" y="2504017"/>
            <a:ext cx="11656483" cy="1117600"/>
            <a:chOff x="161366" y="1994424"/>
            <a:chExt cx="8742489" cy="838200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CCAA8D15-6543-624A-87ED-BC294E0CD319}"/>
                </a:ext>
              </a:extLst>
            </p:cNvPr>
            <p:cNvSpPr/>
            <p:nvPr/>
          </p:nvSpPr>
          <p:spPr>
            <a:xfrm>
              <a:off x="532846" y="1994424"/>
              <a:ext cx="2438435" cy="838200"/>
            </a:xfrm>
            <a:prstGeom prst="round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867" b="1" dirty="0">
                  <a:latin typeface="Arial" pitchFamily="34" charset="0"/>
                  <a:cs typeface="Arial" pitchFamily="34" charset="0"/>
                </a:rPr>
                <a:t>APBD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E85EF2C2-7E65-9344-80CD-AB31EEB3D124}"/>
                </a:ext>
              </a:extLst>
            </p:cNvPr>
            <p:cNvSpPr/>
            <p:nvPr/>
          </p:nvSpPr>
          <p:spPr>
            <a:xfrm>
              <a:off x="3036370" y="2127774"/>
              <a:ext cx="5867485" cy="609600"/>
            </a:xfrm>
            <a:prstGeom prst="round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buClr>
                  <a:schemeClr val="dk1"/>
                </a:buClr>
                <a:buSzPts val="2400"/>
                <a:defRPr/>
              </a:pPr>
              <a:r>
                <a:rPr lang="en-US" sz="1867" dirty="0">
                  <a:latin typeface="Arial" pitchFamily="34" charset="0"/>
                  <a:cs typeface="Arial" pitchFamily="34" charset="0"/>
                </a:rPr>
                <a:t>Perencanaan pengadaan dapat mulai bersamaan dengan pembahasan Rancangan </a:t>
              </a:r>
              <a:r>
                <a:rPr lang="en-US" sz="1867" dirty="0" err="1">
                  <a:latin typeface="Arial" pitchFamily="34" charset="0"/>
                  <a:cs typeface="Arial" pitchFamily="34" charset="0"/>
                </a:rPr>
                <a:t>Perda</a:t>
              </a:r>
              <a:r>
                <a:rPr lang="en-US" sz="1867" dirty="0">
                  <a:latin typeface="Arial" pitchFamily="34" charset="0"/>
                  <a:cs typeface="Arial" pitchFamily="34" charset="0"/>
                </a:rPr>
                <a:t> tentang APBD dengan DPRD</a:t>
              </a:r>
            </a:p>
          </p:txBody>
        </p:sp>
        <p:grpSp>
          <p:nvGrpSpPr>
            <p:cNvPr id="21524" name="Group 62"/>
            <p:cNvGrpSpPr>
              <a:grpSpLocks/>
            </p:cNvGrpSpPr>
            <p:nvPr/>
          </p:nvGrpSpPr>
          <p:grpSpPr bwMode="auto">
            <a:xfrm>
              <a:off x="161366" y="2005182"/>
              <a:ext cx="774550" cy="796065"/>
              <a:chOff x="1244600" y="2376714"/>
              <a:chExt cx="1244600" cy="1168400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36AE6E3-C10B-8049-BA3C-91120F2FC75D}"/>
                  </a:ext>
                </a:extLst>
              </p:cNvPr>
              <p:cNvSpPr/>
              <p:nvPr/>
            </p:nvSpPr>
            <p:spPr>
              <a:xfrm>
                <a:off x="1244600" y="2377234"/>
                <a:ext cx="1244859" cy="116733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/>
              </a:p>
            </p:txBody>
          </p:sp>
          <p:grpSp>
            <p:nvGrpSpPr>
              <p:cNvPr id="21526" name="Group 12"/>
              <p:cNvGrpSpPr>
                <a:grpSpLocks/>
              </p:cNvGrpSpPr>
              <p:nvPr/>
            </p:nvGrpSpPr>
            <p:grpSpPr bwMode="auto">
              <a:xfrm>
                <a:off x="1371600" y="2647950"/>
                <a:ext cx="914400" cy="685800"/>
                <a:chOff x="683568" y="2564904"/>
                <a:chExt cx="1211731" cy="934227"/>
              </a:xfrm>
            </p:grpSpPr>
            <p:grpSp>
              <p:nvGrpSpPr>
                <p:cNvPr id="21527" name="Group 10"/>
                <p:cNvGrpSpPr>
                  <a:grpSpLocks/>
                </p:cNvGrpSpPr>
                <p:nvPr/>
              </p:nvGrpSpPr>
              <p:grpSpPr bwMode="auto">
                <a:xfrm>
                  <a:off x="683568" y="2564904"/>
                  <a:ext cx="1211731" cy="934227"/>
                  <a:chOff x="-1383262" y="-397388"/>
                  <a:chExt cx="8895104" cy="6858000"/>
                </a:xfrm>
              </p:grpSpPr>
              <p:pic>
                <p:nvPicPr>
                  <p:cNvPr id="21529" name="Picture 9"/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auto">
                  <a:xfrm>
                    <a:off x="1360439" y="-397388"/>
                    <a:ext cx="6151403" cy="685800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21530" name="Picture 5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rcRect/>
                  <a:stretch>
                    <a:fillRect/>
                  </a:stretch>
                </p:blipFill>
                <p:spPr bwMode="auto">
                  <a:xfrm>
                    <a:off x="-1383262" y="1964239"/>
                    <a:ext cx="5487401" cy="449637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pic>
              <p:nvPicPr>
                <p:cNvPr id="21528" name="Picture 11"/>
                <p:cNvPicPr>
                  <a:picLocks noChangeAspect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1356774" y="2564904"/>
                  <a:ext cx="239077" cy="26044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</p:grpSp>
      <p:grpSp>
        <p:nvGrpSpPr>
          <p:cNvPr id="21511" name="Group 77"/>
          <p:cNvGrpSpPr>
            <a:grpSpLocks/>
          </p:cNvGrpSpPr>
          <p:nvPr/>
        </p:nvGrpSpPr>
        <p:grpSpPr bwMode="auto">
          <a:xfrm>
            <a:off x="171451" y="3744384"/>
            <a:ext cx="11715749" cy="1219200"/>
            <a:chOff x="120126" y="2854140"/>
            <a:chExt cx="8787192" cy="914400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99668EC3-A449-AF4F-9DBE-EA1BB9503DCE}"/>
                </a:ext>
              </a:extLst>
            </p:cNvPr>
            <p:cNvSpPr/>
            <p:nvPr/>
          </p:nvSpPr>
          <p:spPr>
            <a:xfrm>
              <a:off x="532894" y="2854140"/>
              <a:ext cx="2438505" cy="914400"/>
            </a:xfrm>
            <a:prstGeom prst="roundRect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387341" algn="ctr">
                <a:defRPr/>
              </a:pPr>
              <a:r>
                <a:rPr lang="en-US" sz="1867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Kontrak harus dimulai awal tahun</a:t>
              </a: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16A175B7-8FE2-5241-BC0F-E16FA1FD52D2}"/>
                </a:ext>
              </a:extLst>
            </p:cNvPr>
            <p:cNvSpPr/>
            <p:nvPr/>
          </p:nvSpPr>
          <p:spPr>
            <a:xfrm>
              <a:off x="3039664" y="3039877"/>
              <a:ext cx="5867654" cy="609600"/>
            </a:xfrm>
            <a:prstGeom prst="roundRect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buClr>
                  <a:schemeClr val="dk1"/>
                </a:buClr>
                <a:buSzPts val="2400"/>
                <a:defRPr/>
              </a:pPr>
              <a:r>
                <a:rPr lang="en-US" sz="1867" dirty="0">
                  <a:latin typeface="Arial" pitchFamily="34" charset="0"/>
                  <a:cs typeface="Arial" pitchFamily="34" charset="0"/>
                </a:rPr>
                <a:t>Perencanaan Pengadaan dapat dilakukan bersamaan dengan penyusunan RKA KL atau RKA Perangkat Daerah</a:t>
              </a:r>
            </a:p>
          </p:txBody>
        </p:sp>
        <p:pic>
          <p:nvPicPr>
            <p:cNvPr id="21521" name="Google Shape;533;p35"/>
            <p:cNvPicPr preferRelativeResize="0"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20126" y="2908824"/>
              <a:ext cx="823913" cy="787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1512" name="Group 82"/>
          <p:cNvGrpSpPr>
            <a:grpSpLocks/>
          </p:cNvGrpSpPr>
          <p:nvPr/>
        </p:nvGrpSpPr>
        <p:grpSpPr bwMode="auto">
          <a:xfrm>
            <a:off x="101600" y="5096933"/>
            <a:ext cx="11785600" cy="1219200"/>
            <a:chOff x="76200" y="3910182"/>
            <a:chExt cx="8839200" cy="914400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82861490-7A2C-B141-AEE9-45C272EBA6C7}"/>
                </a:ext>
              </a:extLst>
            </p:cNvPr>
            <p:cNvSpPr/>
            <p:nvPr/>
          </p:nvSpPr>
          <p:spPr>
            <a:xfrm>
              <a:off x="533400" y="3910182"/>
              <a:ext cx="2438400" cy="914400"/>
            </a:xfrm>
            <a:prstGeom prst="roundRect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158747" algn="ctr">
                <a:defRPr/>
              </a:pPr>
              <a:r>
                <a:rPr lang="en-US" sz="1867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Perubahan strategi pencapaian target kinerja dan/atau perubahan anggaran</a:t>
              </a: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78443223-F92C-144D-84E3-3E7E50D955AD}"/>
                </a:ext>
              </a:extLst>
            </p:cNvPr>
            <p:cNvSpPr/>
            <p:nvPr/>
          </p:nvSpPr>
          <p:spPr>
            <a:xfrm>
              <a:off x="3048000" y="4053057"/>
              <a:ext cx="5867400" cy="609600"/>
            </a:xfrm>
            <a:prstGeom prst="roundRect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buClr>
                  <a:schemeClr val="dk1"/>
                </a:buClr>
                <a:buSzPts val="2400"/>
                <a:defRPr/>
              </a:pPr>
              <a:r>
                <a:rPr lang="en-US" sz="1867" dirty="0">
                  <a:latin typeface="Arial" pitchFamily="34" charset="0"/>
                  <a:cs typeface="Arial" pitchFamily="34" charset="0"/>
                </a:rPr>
                <a:t>Perencanaan pengadaan dilakukan pada tahun anggaran berjalan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8AD86C3-1AB1-E640-9983-60A80B7ED2CE}"/>
                </a:ext>
              </a:extLst>
            </p:cNvPr>
            <p:cNvSpPr/>
            <p:nvPr/>
          </p:nvSpPr>
          <p:spPr>
            <a:xfrm>
              <a:off x="76200" y="3954632"/>
              <a:ext cx="835025" cy="8048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pic>
          <p:nvPicPr>
            <p:cNvPr id="21518" name="Google Shape;1011;p60"/>
            <p:cNvPicPr preferRelativeResize="0"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27806" y="4105614"/>
              <a:ext cx="589772" cy="5287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5" name="Title 1">
            <a:extLst>
              <a:ext uri="{FF2B5EF4-FFF2-40B4-BE49-F238E27FC236}">
                <a16:creationId xmlns:a16="http://schemas.microsoft.com/office/drawing/2014/main" id="{BA208637-A1BE-DF48-8C35-95CA2847B563}"/>
              </a:ext>
            </a:extLst>
          </p:cNvPr>
          <p:cNvSpPr txBox="1">
            <a:spLocks/>
          </p:cNvSpPr>
          <p:nvPr/>
        </p:nvSpPr>
        <p:spPr>
          <a:xfrm>
            <a:off x="406400" y="-25400"/>
            <a:ext cx="9652000" cy="58420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DEFINISI DAN RUANG LINGKUP PERENCANAAN PBJP </a:t>
            </a:r>
            <a:r>
              <a:rPr lang="en-US" sz="1867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(2/10)</a:t>
            </a:r>
            <a:endParaRPr lang="en-US" sz="2400" b="1" dirty="0">
              <a:solidFill>
                <a:schemeClr val="bg1">
                  <a:lumMod val="75000"/>
                </a:schemeClr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1514" name="Rectangle 41"/>
          <p:cNvSpPr>
            <a:spLocks noChangeArrowheads="1"/>
          </p:cNvSpPr>
          <p:nvPr/>
        </p:nvSpPr>
        <p:spPr bwMode="auto">
          <a:xfrm>
            <a:off x="6779685" y="6187018"/>
            <a:ext cx="5516033" cy="29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</a:pPr>
            <a:r>
              <a:rPr lang="en-US" altLang="en-US" sz="1333">
                <a:latin typeface="Arial" pitchFamily="34" charset="0"/>
                <a:cs typeface="Arial" pitchFamily="34" charset="0"/>
              </a:rPr>
              <a:t>PerLKPP No. 11 Tahun 2021 tentang Pedoman Perencanaan PBJP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altLang="en-US" sz="2400">
              <a:cs typeface="Calibri" pitchFamily="34" charset="0"/>
              <a:sym typeface="Calibri" pitchFamily="34" charset="0"/>
            </a:endParaRPr>
          </a:p>
        </p:txBody>
      </p:sp>
      <p:grpSp>
        <p:nvGrpSpPr>
          <p:cNvPr id="22530" name="Group 65"/>
          <p:cNvGrpSpPr>
            <a:grpSpLocks/>
          </p:cNvGrpSpPr>
          <p:nvPr/>
        </p:nvGrpSpPr>
        <p:grpSpPr bwMode="auto">
          <a:xfrm rot="-5400000">
            <a:off x="-254000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E600C5D4-BDFA-604C-BF9B-D3442F0B61F6}"/>
                </a:ext>
              </a:extLst>
            </p:cNvPr>
            <p:cNvSpPr/>
            <p:nvPr/>
          </p:nvSpPr>
          <p:spPr>
            <a:xfrm>
              <a:off x="3226546" y="2644775"/>
              <a:ext cx="494179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EEF72982-0325-0448-9AF0-10E31EF569A6}"/>
                </a:ext>
              </a:extLst>
            </p:cNvPr>
            <p:cNvSpPr/>
            <p:nvPr/>
          </p:nvSpPr>
          <p:spPr>
            <a:xfrm>
              <a:off x="3752101" y="2647950"/>
              <a:ext cx="287618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E46182C5-23BA-014D-9BD4-5B8FE5904413}"/>
                </a:ext>
              </a:extLst>
            </p:cNvPr>
            <p:cNvSpPr/>
            <p:nvPr/>
          </p:nvSpPr>
          <p:spPr>
            <a:xfrm>
              <a:off x="4094629" y="2647950"/>
              <a:ext cx="172571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grpSp>
        <p:nvGrpSpPr>
          <p:cNvPr id="22531" name="Group 14"/>
          <p:cNvGrpSpPr>
            <a:grpSpLocks/>
          </p:cNvGrpSpPr>
          <p:nvPr/>
        </p:nvGrpSpPr>
        <p:grpSpPr bwMode="auto"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EF6F269-4576-684B-85A7-82CED900AB17}"/>
                </a:ext>
              </a:extLst>
            </p:cNvPr>
            <p:cNvSpPr/>
            <p:nvPr/>
          </p:nvSpPr>
          <p:spPr>
            <a:xfrm>
              <a:off x="3200400" y="2647950"/>
              <a:ext cx="492125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A713D29B-D96E-544E-A6EB-0B8F67DA2221}"/>
                </a:ext>
              </a:extLst>
            </p:cNvPr>
            <p:cNvSpPr/>
            <p:nvPr/>
          </p:nvSpPr>
          <p:spPr>
            <a:xfrm>
              <a:off x="3751263" y="2647950"/>
              <a:ext cx="28733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7B74C07-D9F1-D948-A012-5F70914F017F}"/>
                </a:ext>
              </a:extLst>
            </p:cNvPr>
            <p:cNvSpPr/>
            <p:nvPr/>
          </p:nvSpPr>
          <p:spPr>
            <a:xfrm>
              <a:off x="4094163" y="2647950"/>
              <a:ext cx="173037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sp>
        <p:nvSpPr>
          <p:cNvPr id="22532" name="Rectangle 21"/>
          <p:cNvSpPr>
            <a:spLocks noChangeArrowheads="1"/>
          </p:cNvSpPr>
          <p:nvPr/>
        </p:nvSpPr>
        <p:spPr bwMode="auto">
          <a:xfrm>
            <a:off x="0" y="802218"/>
            <a:ext cx="7213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2400" b="1">
                <a:latin typeface="Arial" pitchFamily="34" charset="0"/>
                <a:cs typeface="Arial" pitchFamily="34" charset="0"/>
              </a:rPr>
              <a:t>Ruang Lingkup Perencanaan Pengadaan</a:t>
            </a:r>
          </a:p>
        </p:txBody>
      </p:sp>
      <p:sp>
        <p:nvSpPr>
          <p:cNvPr id="22533" name="Google Shape;1192;p35"/>
          <p:cNvSpPr>
            <a:spLocks/>
          </p:cNvSpPr>
          <p:nvPr/>
        </p:nvSpPr>
        <p:spPr bwMode="auto">
          <a:xfrm>
            <a:off x="2042585" y="1488018"/>
            <a:ext cx="450849" cy="385233"/>
          </a:xfrm>
          <a:custGeom>
            <a:avLst/>
            <a:gdLst>
              <a:gd name="T0" fmla="*/ 1641191018 w 15189"/>
              <a:gd name="T1" fmla="*/ 1227064165 h 13057"/>
              <a:gd name="T2" fmla="*/ 1636281653 w 15189"/>
              <a:gd name="T3" fmla="*/ 1230422661 h 13057"/>
              <a:gd name="T4" fmla="*/ 1531898901 w 15189"/>
              <a:gd name="T5" fmla="*/ 1450512303 h 13057"/>
              <a:gd name="T6" fmla="*/ 1531898901 w 15189"/>
              <a:gd name="T7" fmla="*/ 1450512303 h 13057"/>
              <a:gd name="T8" fmla="*/ 2147483646 w 15189"/>
              <a:gd name="T9" fmla="*/ 1494155070 h 13057"/>
              <a:gd name="T10" fmla="*/ 2147483646 w 15189"/>
              <a:gd name="T11" fmla="*/ 1522444936 h 13057"/>
              <a:gd name="T12" fmla="*/ 2147483646 w 15189"/>
              <a:gd name="T13" fmla="*/ 1614747877 h 13057"/>
              <a:gd name="T14" fmla="*/ 2147483646 w 15189"/>
              <a:gd name="T15" fmla="*/ 1614747877 h 13057"/>
              <a:gd name="T16" fmla="*/ 2147483646 w 15189"/>
              <a:gd name="T17" fmla="*/ 1805116902 h 13057"/>
              <a:gd name="T18" fmla="*/ 2147483646 w 15189"/>
              <a:gd name="T19" fmla="*/ 1825009798 h 13057"/>
              <a:gd name="T20" fmla="*/ 2147483646 w 15189"/>
              <a:gd name="T21" fmla="*/ 1825009798 h 13057"/>
              <a:gd name="T22" fmla="*/ 1666246816 w 15189"/>
              <a:gd name="T23" fmla="*/ 1941528735 h 13057"/>
              <a:gd name="T24" fmla="*/ 2147483646 w 15189"/>
              <a:gd name="T25" fmla="*/ 2137174198 h 13057"/>
              <a:gd name="T26" fmla="*/ 2147483646 w 15189"/>
              <a:gd name="T27" fmla="*/ 2137412671 h 13057"/>
              <a:gd name="T28" fmla="*/ 2147483646 w 15189"/>
              <a:gd name="T29" fmla="*/ 985868283 h 13057"/>
              <a:gd name="T30" fmla="*/ 2147483646 w 15189"/>
              <a:gd name="T31" fmla="*/ 1064508105 h 13057"/>
              <a:gd name="T32" fmla="*/ 2147483646 w 15189"/>
              <a:gd name="T33" fmla="*/ 1112463171 h 13057"/>
              <a:gd name="T34" fmla="*/ 2147483646 w 15189"/>
              <a:gd name="T35" fmla="*/ 1265419717 h 13057"/>
              <a:gd name="T36" fmla="*/ 2147483646 w 15189"/>
              <a:gd name="T37" fmla="*/ 1345738543 h 13057"/>
              <a:gd name="T38" fmla="*/ 2147483646 w 15189"/>
              <a:gd name="T39" fmla="*/ 1571115400 h 13057"/>
              <a:gd name="T40" fmla="*/ 2147483646 w 15189"/>
              <a:gd name="T41" fmla="*/ 1754528982 h 13057"/>
              <a:gd name="T42" fmla="*/ 2147483646 w 15189"/>
              <a:gd name="T43" fmla="*/ 1929068183 h 13057"/>
              <a:gd name="T44" fmla="*/ 2147483646 w 15189"/>
              <a:gd name="T45" fmla="*/ 2000752075 h 13057"/>
              <a:gd name="T46" fmla="*/ 2147483646 w 15189"/>
              <a:gd name="T47" fmla="*/ 2004349509 h 13057"/>
              <a:gd name="T48" fmla="*/ 2147483646 w 15189"/>
              <a:gd name="T49" fmla="*/ 2007946478 h 13057"/>
              <a:gd name="T50" fmla="*/ 2147483646 w 15189"/>
              <a:gd name="T51" fmla="*/ 2004349509 h 13057"/>
              <a:gd name="T52" fmla="*/ 2147483646 w 15189"/>
              <a:gd name="T53" fmla="*/ 2035033756 h 13057"/>
              <a:gd name="T54" fmla="*/ 2147483646 w 15189"/>
              <a:gd name="T55" fmla="*/ 2104084817 h 13057"/>
              <a:gd name="T56" fmla="*/ 2147483646 w 15189"/>
              <a:gd name="T57" fmla="*/ 2138853689 h 13057"/>
              <a:gd name="T58" fmla="*/ 2147483646 w 15189"/>
              <a:gd name="T59" fmla="*/ 2138853689 h 13057"/>
              <a:gd name="T60" fmla="*/ 2051130449 w 15189"/>
              <a:gd name="T61" fmla="*/ 2144607052 h 13057"/>
              <a:gd name="T62" fmla="*/ 1949682626 w 15189"/>
              <a:gd name="T63" fmla="*/ 2121582847 h 13057"/>
              <a:gd name="T64" fmla="*/ 1904988368 w 15189"/>
              <a:gd name="T65" fmla="*/ 2112720238 h 13057"/>
              <a:gd name="T66" fmla="*/ 1893437034 w 15189"/>
              <a:gd name="T67" fmla="*/ 2104084817 h 13057"/>
              <a:gd name="T68" fmla="*/ 1859058593 w 15189"/>
              <a:gd name="T69" fmla="*/ 2084668336 h 13057"/>
              <a:gd name="T70" fmla="*/ 1860040368 w 15189"/>
              <a:gd name="T71" fmla="*/ 2095210945 h 13057"/>
              <a:gd name="T72" fmla="*/ 1859058593 w 15189"/>
              <a:gd name="T73" fmla="*/ 2084668336 h 13057"/>
              <a:gd name="T74" fmla="*/ 1739693026 w 15189"/>
              <a:gd name="T75" fmla="*/ 2020406521 h 13057"/>
              <a:gd name="T76" fmla="*/ 1667471424 w 15189"/>
              <a:gd name="T77" fmla="*/ 1956393934 h 13057"/>
              <a:gd name="T78" fmla="*/ 1573647835 w 15189"/>
              <a:gd name="T79" fmla="*/ 1815659489 h 13057"/>
              <a:gd name="T80" fmla="*/ 1528953087 w 15189"/>
              <a:gd name="T81" fmla="*/ 1702261084 h 13057"/>
              <a:gd name="T82" fmla="*/ 1520104734 w 15189"/>
              <a:gd name="T83" fmla="*/ 1641119779 h 13057"/>
              <a:gd name="T84" fmla="*/ 1520104734 w 15189"/>
              <a:gd name="T85" fmla="*/ 1509974095 h 13057"/>
              <a:gd name="T86" fmla="*/ 1531898901 w 15189"/>
              <a:gd name="T87" fmla="*/ 1450512303 h 13057"/>
              <a:gd name="T88" fmla="*/ 1573647835 w 15189"/>
              <a:gd name="T89" fmla="*/ 1335196421 h 13057"/>
              <a:gd name="T90" fmla="*/ 1680247878 w 15189"/>
              <a:gd name="T91" fmla="*/ 1177916799 h 13057"/>
              <a:gd name="T92" fmla="*/ 1734772263 w 15189"/>
              <a:gd name="T93" fmla="*/ 1125649388 h 13057"/>
              <a:gd name="T94" fmla="*/ 1913825812 w 15189"/>
              <a:gd name="T95" fmla="*/ 1020637155 h 13057"/>
              <a:gd name="T96" fmla="*/ 1958530978 w 15189"/>
              <a:gd name="T97" fmla="*/ 1003377089 h 13057"/>
              <a:gd name="T98" fmla="*/ 2147483646 w 15189"/>
              <a:gd name="T99" fmla="*/ 985868283 h 13057"/>
              <a:gd name="T100" fmla="*/ 2112771584 w 15189"/>
              <a:gd name="T101" fmla="*/ 2147483646 h 13057"/>
              <a:gd name="T102" fmla="*/ 2147483646 w 15189"/>
              <a:gd name="T103" fmla="*/ 1746608450 h 13057"/>
              <a:gd name="T104" fmla="*/ 2135863342 w 15189"/>
              <a:gd name="T105" fmla="*/ 238451 h 13057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15189" h="13057" extrusionOk="0">
                <a:moveTo>
                  <a:pt x="6838" y="4957"/>
                </a:moveTo>
                <a:cubicBezTo>
                  <a:pt x="6782" y="5022"/>
                  <a:pt x="6727" y="5082"/>
                  <a:pt x="6682" y="5118"/>
                </a:cubicBezTo>
                <a:cubicBezTo>
                  <a:pt x="6768" y="5053"/>
                  <a:pt x="6817" y="4994"/>
                  <a:pt x="6838" y="4957"/>
                </a:cubicBezTo>
                <a:close/>
                <a:moveTo>
                  <a:pt x="6682" y="5118"/>
                </a:moveTo>
                <a:cubicBezTo>
                  <a:pt x="6676" y="5122"/>
                  <a:pt x="6669" y="5127"/>
                  <a:pt x="6662" y="5132"/>
                </a:cubicBezTo>
                <a:cubicBezTo>
                  <a:pt x="6669" y="5128"/>
                  <a:pt x="6675" y="5123"/>
                  <a:pt x="6682" y="5118"/>
                </a:cubicBezTo>
                <a:close/>
                <a:moveTo>
                  <a:pt x="6237" y="6050"/>
                </a:moveTo>
                <a:lnTo>
                  <a:pt x="6237" y="6050"/>
                </a:lnTo>
                <a:cubicBezTo>
                  <a:pt x="6233" y="6072"/>
                  <a:pt x="6229" y="6094"/>
                  <a:pt x="6225" y="6116"/>
                </a:cubicBezTo>
                <a:cubicBezTo>
                  <a:pt x="6225" y="6189"/>
                  <a:pt x="6189" y="6261"/>
                  <a:pt x="6189" y="6334"/>
                </a:cubicBezTo>
                <a:cubicBezTo>
                  <a:pt x="6225" y="6166"/>
                  <a:pt x="6237" y="6081"/>
                  <a:pt x="6237" y="6050"/>
                </a:cubicBezTo>
                <a:close/>
                <a:moveTo>
                  <a:pt x="11053" y="6159"/>
                </a:moveTo>
                <a:cubicBezTo>
                  <a:pt x="11059" y="6181"/>
                  <a:pt x="11065" y="6203"/>
                  <a:pt x="11071" y="6225"/>
                </a:cubicBezTo>
                <a:cubicBezTo>
                  <a:pt x="11072" y="6228"/>
                  <a:pt x="11073" y="6230"/>
                  <a:pt x="11074" y="6232"/>
                </a:cubicBezTo>
                <a:cubicBezTo>
                  <a:pt x="11075" y="6271"/>
                  <a:pt x="11078" y="6311"/>
                  <a:pt x="11081" y="6350"/>
                </a:cubicBezTo>
                <a:cubicBezTo>
                  <a:pt x="11066" y="6343"/>
                  <a:pt x="11042" y="6279"/>
                  <a:pt x="11053" y="6159"/>
                </a:cubicBezTo>
                <a:close/>
                <a:moveTo>
                  <a:pt x="11035" y="6735"/>
                </a:moveTo>
                <a:lnTo>
                  <a:pt x="11035" y="6735"/>
                </a:lnTo>
                <a:cubicBezTo>
                  <a:pt x="11031" y="6745"/>
                  <a:pt x="11027" y="6755"/>
                  <a:pt x="11023" y="6765"/>
                </a:cubicBezTo>
                <a:cubicBezTo>
                  <a:pt x="11027" y="6750"/>
                  <a:pt x="11031" y="6740"/>
                  <a:pt x="11035" y="6735"/>
                </a:cubicBezTo>
                <a:close/>
                <a:moveTo>
                  <a:pt x="10903" y="7395"/>
                </a:moveTo>
                <a:cubicBezTo>
                  <a:pt x="10904" y="7395"/>
                  <a:pt x="10891" y="7424"/>
                  <a:pt x="10853" y="7500"/>
                </a:cubicBezTo>
                <a:cubicBezTo>
                  <a:pt x="10845" y="7510"/>
                  <a:pt x="10838" y="7519"/>
                  <a:pt x="10830" y="7529"/>
                </a:cubicBezTo>
                <a:cubicBezTo>
                  <a:pt x="10863" y="7463"/>
                  <a:pt x="10900" y="7395"/>
                  <a:pt x="10903" y="7395"/>
                </a:cubicBezTo>
                <a:close/>
                <a:moveTo>
                  <a:pt x="10791" y="7612"/>
                </a:moveTo>
                <a:lnTo>
                  <a:pt x="10791" y="7612"/>
                </a:lnTo>
                <a:cubicBezTo>
                  <a:pt x="10787" y="7623"/>
                  <a:pt x="10784" y="7635"/>
                  <a:pt x="10780" y="7646"/>
                </a:cubicBezTo>
                <a:cubicBezTo>
                  <a:pt x="10780" y="7641"/>
                  <a:pt x="10784" y="7629"/>
                  <a:pt x="10791" y="7612"/>
                </a:cubicBezTo>
                <a:close/>
                <a:moveTo>
                  <a:pt x="6626" y="7938"/>
                </a:moveTo>
                <a:lnTo>
                  <a:pt x="6626" y="7938"/>
                </a:lnTo>
                <a:cubicBezTo>
                  <a:pt x="6676" y="7987"/>
                  <a:pt x="6729" y="8041"/>
                  <a:pt x="6784" y="8098"/>
                </a:cubicBezTo>
                <a:cubicBezTo>
                  <a:pt x="6761" y="8054"/>
                  <a:pt x="6709" y="7993"/>
                  <a:pt x="6626" y="7938"/>
                </a:cubicBezTo>
                <a:close/>
                <a:moveTo>
                  <a:pt x="8954" y="8914"/>
                </a:moveTo>
                <a:cubicBezTo>
                  <a:pt x="8905" y="8914"/>
                  <a:pt x="8870" y="8917"/>
                  <a:pt x="8847" y="8921"/>
                </a:cubicBezTo>
                <a:lnTo>
                  <a:pt x="8958" y="8921"/>
                </a:lnTo>
                <a:cubicBezTo>
                  <a:pt x="8972" y="8919"/>
                  <a:pt x="8985" y="8917"/>
                  <a:pt x="8999" y="8915"/>
                </a:cubicBezTo>
                <a:cubicBezTo>
                  <a:pt x="8982" y="8914"/>
                  <a:pt x="8968" y="8914"/>
                  <a:pt x="8954" y="8914"/>
                </a:cubicBezTo>
                <a:close/>
                <a:moveTo>
                  <a:pt x="8958" y="4112"/>
                </a:moveTo>
                <a:cubicBezTo>
                  <a:pt x="9149" y="4143"/>
                  <a:pt x="9339" y="4203"/>
                  <a:pt x="9554" y="4266"/>
                </a:cubicBezTo>
                <a:cubicBezTo>
                  <a:pt x="9662" y="4333"/>
                  <a:pt x="9800" y="4370"/>
                  <a:pt x="9905" y="4440"/>
                </a:cubicBezTo>
                <a:lnTo>
                  <a:pt x="10088" y="4585"/>
                </a:lnTo>
                <a:lnTo>
                  <a:pt x="10179" y="4640"/>
                </a:lnTo>
                <a:lnTo>
                  <a:pt x="10525" y="4986"/>
                </a:lnTo>
                <a:cubicBezTo>
                  <a:pt x="10598" y="5059"/>
                  <a:pt x="10671" y="5168"/>
                  <a:pt x="10707" y="5278"/>
                </a:cubicBezTo>
                <a:cubicBezTo>
                  <a:pt x="10780" y="5351"/>
                  <a:pt x="10816" y="5460"/>
                  <a:pt x="10889" y="5569"/>
                </a:cubicBezTo>
                <a:cubicBezTo>
                  <a:pt x="10899" y="5587"/>
                  <a:pt x="10908" y="5602"/>
                  <a:pt x="10915" y="5613"/>
                </a:cubicBezTo>
                <a:cubicBezTo>
                  <a:pt x="10961" y="5770"/>
                  <a:pt x="10994" y="5929"/>
                  <a:pt x="11039" y="6104"/>
                </a:cubicBezTo>
                <a:cubicBezTo>
                  <a:pt x="11012" y="6245"/>
                  <a:pt x="10999" y="6394"/>
                  <a:pt x="10999" y="6553"/>
                </a:cubicBezTo>
                <a:lnTo>
                  <a:pt x="10999" y="6835"/>
                </a:lnTo>
                <a:cubicBezTo>
                  <a:pt x="10949" y="6985"/>
                  <a:pt x="10919" y="7139"/>
                  <a:pt x="10889" y="7318"/>
                </a:cubicBezTo>
                <a:cubicBezTo>
                  <a:pt x="10863" y="7398"/>
                  <a:pt x="10836" y="7477"/>
                  <a:pt x="10810" y="7557"/>
                </a:cubicBezTo>
                <a:cubicBezTo>
                  <a:pt x="10694" y="7713"/>
                  <a:pt x="10602" y="7890"/>
                  <a:pt x="10511" y="8046"/>
                </a:cubicBezTo>
                <a:cubicBezTo>
                  <a:pt x="10455" y="8094"/>
                  <a:pt x="10399" y="8165"/>
                  <a:pt x="10343" y="8193"/>
                </a:cubicBezTo>
                <a:lnTo>
                  <a:pt x="10221" y="8345"/>
                </a:lnTo>
                <a:cubicBezTo>
                  <a:pt x="10212" y="8350"/>
                  <a:pt x="10203" y="8355"/>
                  <a:pt x="10194" y="8360"/>
                </a:cubicBezTo>
                <a:cubicBezTo>
                  <a:pt x="10202" y="8355"/>
                  <a:pt x="10211" y="8351"/>
                  <a:pt x="10220" y="8346"/>
                </a:cubicBezTo>
                <a:lnTo>
                  <a:pt x="10197" y="8375"/>
                </a:lnTo>
                <a:cubicBezTo>
                  <a:pt x="10123" y="8434"/>
                  <a:pt x="10050" y="8475"/>
                  <a:pt x="10015" y="8488"/>
                </a:cubicBezTo>
                <a:cubicBezTo>
                  <a:pt x="10076" y="8441"/>
                  <a:pt x="10137" y="8394"/>
                  <a:pt x="10194" y="8360"/>
                </a:cubicBezTo>
                <a:cubicBezTo>
                  <a:pt x="10026" y="8454"/>
                  <a:pt x="9980" y="8493"/>
                  <a:pt x="9997" y="8493"/>
                </a:cubicBezTo>
                <a:cubicBezTo>
                  <a:pt x="10000" y="8493"/>
                  <a:pt x="10006" y="8492"/>
                  <a:pt x="10015" y="8488"/>
                </a:cubicBezTo>
                <a:cubicBezTo>
                  <a:pt x="9927" y="8557"/>
                  <a:pt x="9838" y="8627"/>
                  <a:pt x="9760" y="8666"/>
                </a:cubicBezTo>
                <a:cubicBezTo>
                  <a:pt x="9687" y="8703"/>
                  <a:pt x="9614" y="8739"/>
                  <a:pt x="9541" y="8776"/>
                </a:cubicBezTo>
                <a:cubicBezTo>
                  <a:pt x="9370" y="8844"/>
                  <a:pt x="9199" y="8880"/>
                  <a:pt x="8999" y="8915"/>
                </a:cubicBezTo>
                <a:cubicBezTo>
                  <a:pt x="9029" y="8916"/>
                  <a:pt x="9064" y="8918"/>
                  <a:pt x="9104" y="8921"/>
                </a:cubicBezTo>
                <a:lnTo>
                  <a:pt x="8958" y="8921"/>
                </a:lnTo>
                <a:cubicBezTo>
                  <a:pt x="8910" y="8941"/>
                  <a:pt x="8870" y="8947"/>
                  <a:pt x="8844" y="8947"/>
                </a:cubicBezTo>
                <a:cubicBezTo>
                  <a:pt x="8803" y="8947"/>
                  <a:pt x="8797" y="8931"/>
                  <a:pt x="8847" y="8921"/>
                </a:cubicBezTo>
                <a:lnTo>
                  <a:pt x="8776" y="8921"/>
                </a:lnTo>
                <a:cubicBezTo>
                  <a:pt x="8667" y="8940"/>
                  <a:pt x="8566" y="8949"/>
                  <a:pt x="8466" y="8949"/>
                </a:cubicBezTo>
                <a:cubicBezTo>
                  <a:pt x="8428" y="8949"/>
                  <a:pt x="8390" y="8947"/>
                  <a:pt x="8351" y="8945"/>
                </a:cubicBezTo>
                <a:cubicBezTo>
                  <a:pt x="8331" y="8939"/>
                  <a:pt x="8303" y="8931"/>
                  <a:pt x="8266" y="8921"/>
                </a:cubicBezTo>
                <a:cubicBezTo>
                  <a:pt x="8156" y="8921"/>
                  <a:pt x="8047" y="8885"/>
                  <a:pt x="7938" y="8849"/>
                </a:cubicBezTo>
                <a:cubicBezTo>
                  <a:pt x="7865" y="8824"/>
                  <a:pt x="7793" y="8800"/>
                  <a:pt x="7709" y="8776"/>
                </a:cubicBezTo>
                <a:cubicBezTo>
                  <a:pt x="7724" y="8787"/>
                  <a:pt x="7740" y="8799"/>
                  <a:pt x="7756" y="8812"/>
                </a:cubicBezTo>
                <a:cubicBezTo>
                  <a:pt x="7732" y="8798"/>
                  <a:pt x="7708" y="8783"/>
                  <a:pt x="7685" y="8769"/>
                </a:cubicBezTo>
                <a:cubicBezTo>
                  <a:pt x="7694" y="8771"/>
                  <a:pt x="7702" y="8774"/>
                  <a:pt x="7709" y="8776"/>
                </a:cubicBezTo>
                <a:cubicBezTo>
                  <a:pt x="7655" y="8736"/>
                  <a:pt x="7606" y="8710"/>
                  <a:pt x="7569" y="8695"/>
                </a:cubicBezTo>
                <a:cubicBezTo>
                  <a:pt x="7607" y="8719"/>
                  <a:pt x="7646" y="8744"/>
                  <a:pt x="7685" y="8769"/>
                </a:cubicBezTo>
                <a:cubicBezTo>
                  <a:pt x="7650" y="8759"/>
                  <a:pt x="7613" y="8749"/>
                  <a:pt x="7573" y="8739"/>
                </a:cubicBezTo>
                <a:cubicBezTo>
                  <a:pt x="7489" y="8706"/>
                  <a:pt x="7475" y="8680"/>
                  <a:pt x="7506" y="8680"/>
                </a:cubicBezTo>
                <a:cubicBezTo>
                  <a:pt x="7519" y="8680"/>
                  <a:pt x="7541" y="8684"/>
                  <a:pt x="7569" y="8695"/>
                </a:cubicBezTo>
                <a:cubicBezTo>
                  <a:pt x="7463" y="8629"/>
                  <a:pt x="7362" y="8567"/>
                  <a:pt x="7245" y="8521"/>
                </a:cubicBezTo>
                <a:cubicBezTo>
                  <a:pt x="7200" y="8498"/>
                  <a:pt x="7139" y="8460"/>
                  <a:pt x="7083" y="8427"/>
                </a:cubicBezTo>
                <a:cubicBezTo>
                  <a:pt x="6990" y="8314"/>
                  <a:pt x="6885" y="8201"/>
                  <a:pt x="6784" y="8098"/>
                </a:cubicBezTo>
                <a:cubicBezTo>
                  <a:pt x="6805" y="8135"/>
                  <a:pt x="6805" y="8160"/>
                  <a:pt x="6789" y="8160"/>
                </a:cubicBezTo>
                <a:cubicBezTo>
                  <a:pt x="6773" y="8160"/>
                  <a:pt x="6742" y="8138"/>
                  <a:pt x="6699" y="8083"/>
                </a:cubicBezTo>
                <a:cubicBezTo>
                  <a:pt x="6662" y="7974"/>
                  <a:pt x="6590" y="7901"/>
                  <a:pt x="6517" y="7792"/>
                </a:cubicBezTo>
                <a:cubicBezTo>
                  <a:pt x="6480" y="7683"/>
                  <a:pt x="6444" y="7646"/>
                  <a:pt x="6407" y="7573"/>
                </a:cubicBezTo>
                <a:lnTo>
                  <a:pt x="6371" y="7501"/>
                </a:lnTo>
                <a:cubicBezTo>
                  <a:pt x="6332" y="7367"/>
                  <a:pt x="6279" y="7234"/>
                  <a:pt x="6225" y="7100"/>
                </a:cubicBezTo>
                <a:cubicBezTo>
                  <a:pt x="6225" y="7007"/>
                  <a:pt x="6199" y="6940"/>
                  <a:pt x="6191" y="6878"/>
                </a:cubicBezTo>
                <a:cubicBezTo>
                  <a:pt x="6190" y="6867"/>
                  <a:pt x="6190" y="6856"/>
                  <a:pt x="6189" y="6845"/>
                </a:cubicBezTo>
                <a:cubicBezTo>
                  <a:pt x="6189" y="6845"/>
                  <a:pt x="6189" y="6845"/>
                  <a:pt x="6189" y="6845"/>
                </a:cubicBezTo>
                <a:cubicBezTo>
                  <a:pt x="6152" y="6662"/>
                  <a:pt x="6152" y="6480"/>
                  <a:pt x="6189" y="6298"/>
                </a:cubicBezTo>
                <a:cubicBezTo>
                  <a:pt x="6189" y="6173"/>
                  <a:pt x="6224" y="6037"/>
                  <a:pt x="6234" y="6037"/>
                </a:cubicBezTo>
                <a:cubicBezTo>
                  <a:pt x="6236" y="6037"/>
                  <a:pt x="6237" y="6041"/>
                  <a:pt x="6237" y="6050"/>
                </a:cubicBezTo>
                <a:cubicBezTo>
                  <a:pt x="6270" y="5891"/>
                  <a:pt x="6321" y="5751"/>
                  <a:pt x="6375" y="5613"/>
                </a:cubicBezTo>
                <a:cubicBezTo>
                  <a:pt x="6385" y="5601"/>
                  <a:pt x="6395" y="5586"/>
                  <a:pt x="6407" y="5569"/>
                </a:cubicBezTo>
                <a:cubicBezTo>
                  <a:pt x="6444" y="5496"/>
                  <a:pt x="6517" y="5387"/>
                  <a:pt x="6553" y="5278"/>
                </a:cubicBezTo>
                <a:cubicBezTo>
                  <a:pt x="6626" y="5168"/>
                  <a:pt x="6662" y="5095"/>
                  <a:pt x="6735" y="5023"/>
                </a:cubicBezTo>
                <a:cubicBezTo>
                  <a:pt x="6787" y="4944"/>
                  <a:pt x="6826" y="4913"/>
                  <a:pt x="6841" y="4913"/>
                </a:cubicBezTo>
                <a:cubicBezTo>
                  <a:pt x="6853" y="4913"/>
                  <a:pt x="6853" y="4929"/>
                  <a:pt x="6838" y="4957"/>
                </a:cubicBezTo>
                <a:cubicBezTo>
                  <a:pt x="6919" y="4862"/>
                  <a:pt x="7002" y="4756"/>
                  <a:pt x="7063" y="4695"/>
                </a:cubicBezTo>
                <a:cubicBezTo>
                  <a:pt x="7112" y="4645"/>
                  <a:pt x="7184" y="4589"/>
                  <a:pt x="7221" y="4558"/>
                </a:cubicBezTo>
                <a:cubicBezTo>
                  <a:pt x="7408" y="4458"/>
                  <a:pt x="7692" y="4358"/>
                  <a:pt x="7792" y="4257"/>
                </a:cubicBezTo>
                <a:cubicBezTo>
                  <a:pt x="7765" y="4257"/>
                  <a:pt x="7527" y="4334"/>
                  <a:pt x="7525" y="4334"/>
                </a:cubicBezTo>
                <a:cubicBezTo>
                  <a:pt x="7524" y="4334"/>
                  <a:pt x="7557" y="4324"/>
                  <a:pt x="7646" y="4294"/>
                </a:cubicBezTo>
                <a:cubicBezTo>
                  <a:pt x="7756" y="4257"/>
                  <a:pt x="7865" y="4221"/>
                  <a:pt x="7974" y="4185"/>
                </a:cubicBezTo>
                <a:lnTo>
                  <a:pt x="8193" y="4148"/>
                </a:lnTo>
                <a:cubicBezTo>
                  <a:pt x="8233" y="4148"/>
                  <a:pt x="8376" y="4125"/>
                  <a:pt x="8431" y="4112"/>
                </a:cubicBezTo>
                <a:lnTo>
                  <a:pt x="8958" y="4112"/>
                </a:lnTo>
                <a:close/>
                <a:moveTo>
                  <a:pt x="8696" y="1"/>
                </a:moveTo>
                <a:cubicBezTo>
                  <a:pt x="6834" y="1"/>
                  <a:pt x="5014" y="802"/>
                  <a:pt x="3747" y="2253"/>
                </a:cubicBezTo>
                <a:cubicBezTo>
                  <a:pt x="1" y="6607"/>
                  <a:pt x="3289" y="13056"/>
                  <a:pt x="8602" y="13056"/>
                </a:cubicBezTo>
                <a:cubicBezTo>
                  <a:pt x="9024" y="13056"/>
                  <a:pt x="9460" y="13016"/>
                  <a:pt x="9905" y="12930"/>
                </a:cubicBezTo>
                <a:cubicBezTo>
                  <a:pt x="12679" y="12429"/>
                  <a:pt x="14717" y="9966"/>
                  <a:pt x="15064" y="7285"/>
                </a:cubicBezTo>
                <a:cubicBezTo>
                  <a:pt x="15144" y="7059"/>
                  <a:pt x="15189" y="6803"/>
                  <a:pt x="15189" y="6517"/>
                </a:cubicBezTo>
                <a:cubicBezTo>
                  <a:pt x="15153" y="3747"/>
                  <a:pt x="13403" y="1306"/>
                  <a:pt x="10816" y="358"/>
                </a:cubicBezTo>
                <a:cubicBezTo>
                  <a:pt x="10122" y="117"/>
                  <a:pt x="9406" y="1"/>
                  <a:pt x="8696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21900" tIns="121900" rIns="121900" bIns="121900" anchor="ctr"/>
          <a:lstStyle/>
          <a:p>
            <a:endParaRPr lang="en-US" sz="2400"/>
          </a:p>
        </p:txBody>
      </p:sp>
      <p:sp>
        <p:nvSpPr>
          <p:cNvPr id="22534" name="Google Shape;1194;p35"/>
          <p:cNvSpPr>
            <a:spLocks/>
          </p:cNvSpPr>
          <p:nvPr/>
        </p:nvSpPr>
        <p:spPr bwMode="auto">
          <a:xfrm>
            <a:off x="2893485" y="2317751"/>
            <a:ext cx="450849" cy="387349"/>
          </a:xfrm>
          <a:custGeom>
            <a:avLst/>
            <a:gdLst>
              <a:gd name="T0" fmla="*/ 1991300673 w 15228"/>
              <a:gd name="T1" fmla="*/ 1012183104 h 13056"/>
              <a:gd name="T2" fmla="*/ 1903538489 w 15228"/>
              <a:gd name="T3" fmla="*/ 1036211134 h 13056"/>
              <a:gd name="T4" fmla="*/ 1896969443 w 15228"/>
              <a:gd name="T5" fmla="*/ 1041356396 h 13056"/>
              <a:gd name="T6" fmla="*/ 1768128965 w 15228"/>
              <a:gd name="T7" fmla="*/ 1113186979 h 13056"/>
              <a:gd name="T8" fmla="*/ 1768128965 w 15228"/>
              <a:gd name="T9" fmla="*/ 1113186979 h 13056"/>
              <a:gd name="T10" fmla="*/ 2147483646 w 15228"/>
              <a:gd name="T11" fmla="*/ 1122011459 h 13056"/>
              <a:gd name="T12" fmla="*/ 1516754215 w 15228"/>
              <a:gd name="T13" fmla="*/ 1483841485 h 13056"/>
              <a:gd name="T14" fmla="*/ 1519666728 w 15228"/>
              <a:gd name="T15" fmla="*/ 1480646498 h 13056"/>
              <a:gd name="T16" fmla="*/ 2147483646 w 15228"/>
              <a:gd name="T17" fmla="*/ 1507131309 h 13056"/>
              <a:gd name="T18" fmla="*/ 2147483646 w 15228"/>
              <a:gd name="T19" fmla="*/ 1499276270 h 13056"/>
              <a:gd name="T20" fmla="*/ 2147483646 w 15228"/>
              <a:gd name="T21" fmla="*/ 1851796628 h 13056"/>
              <a:gd name="T22" fmla="*/ 2147483646 w 15228"/>
              <a:gd name="T23" fmla="*/ 1858417836 h 13056"/>
              <a:gd name="T24" fmla="*/ 1648518064 w 15228"/>
              <a:gd name="T25" fmla="*/ 1979263018 h 13056"/>
              <a:gd name="T26" fmla="*/ 2147483646 w 15228"/>
              <a:gd name="T27" fmla="*/ 2067024009 h 13056"/>
              <a:gd name="T28" fmla="*/ 2147483646 w 15228"/>
              <a:gd name="T29" fmla="*/ 1045278219 h 13056"/>
              <a:gd name="T30" fmla="*/ 2147483646 w 15228"/>
              <a:gd name="T31" fmla="*/ 1122011459 h 13056"/>
              <a:gd name="T32" fmla="*/ 2147483646 w 15228"/>
              <a:gd name="T33" fmla="*/ 1130097710 h 13056"/>
              <a:gd name="T34" fmla="*/ 2147483646 w 15228"/>
              <a:gd name="T35" fmla="*/ 1139903002 h 13056"/>
              <a:gd name="T36" fmla="*/ 2147483646 w 15228"/>
              <a:gd name="T37" fmla="*/ 1286252160 h 13056"/>
              <a:gd name="T38" fmla="*/ 2147483646 w 15228"/>
              <a:gd name="T39" fmla="*/ 1496587788 h 13056"/>
              <a:gd name="T40" fmla="*/ 2147483646 w 15228"/>
              <a:gd name="T41" fmla="*/ 1786587253 h 13056"/>
              <a:gd name="T42" fmla="*/ 2147483646 w 15228"/>
              <a:gd name="T43" fmla="*/ 1961614080 h 13056"/>
              <a:gd name="T44" fmla="*/ 2147483646 w 15228"/>
              <a:gd name="T45" fmla="*/ 2067024009 h 13056"/>
              <a:gd name="T46" fmla="*/ 2147483646 w 15228"/>
              <a:gd name="T47" fmla="*/ 2147483646 h 13056"/>
              <a:gd name="T48" fmla="*/ 2147483646 w 15228"/>
              <a:gd name="T49" fmla="*/ 2147483646 h 13056"/>
              <a:gd name="T50" fmla="*/ 2147483646 w 15228"/>
              <a:gd name="T51" fmla="*/ 2147483646 h 13056"/>
              <a:gd name="T52" fmla="*/ 2018770018 w 15228"/>
              <a:gd name="T53" fmla="*/ 2147483646 h 13056"/>
              <a:gd name="T54" fmla="*/ 1885791270 w 15228"/>
              <a:gd name="T55" fmla="*/ 2147483646 h 13056"/>
              <a:gd name="T56" fmla="*/ 1878247471 w 15228"/>
              <a:gd name="T57" fmla="*/ 2147483646 h 13056"/>
              <a:gd name="T58" fmla="*/ 1870714996 w 15228"/>
              <a:gd name="T59" fmla="*/ 2147483646 h 13056"/>
              <a:gd name="T60" fmla="*/ 1833030907 w 15228"/>
              <a:gd name="T61" fmla="*/ 2126108312 h 13056"/>
              <a:gd name="T62" fmla="*/ 1726558098 w 15228"/>
              <a:gd name="T63" fmla="*/ 2063355695 h 13056"/>
              <a:gd name="T64" fmla="*/ 1637821606 w 15228"/>
              <a:gd name="T65" fmla="*/ 1974118267 h 13056"/>
              <a:gd name="T66" fmla="*/ 1611315711 w 15228"/>
              <a:gd name="T67" fmla="*/ 1947402245 h 13056"/>
              <a:gd name="T68" fmla="*/ 1558084469 w 15228"/>
              <a:gd name="T69" fmla="*/ 1857922212 h 13056"/>
              <a:gd name="T70" fmla="*/ 1522590076 w 15228"/>
              <a:gd name="T71" fmla="*/ 1732901699 h 13056"/>
              <a:gd name="T72" fmla="*/ 1505083493 w 15228"/>
              <a:gd name="T73" fmla="*/ 1670391687 h 13056"/>
              <a:gd name="T74" fmla="*/ 1516754215 w 15228"/>
              <a:gd name="T75" fmla="*/ 1483841485 h 13056"/>
              <a:gd name="T76" fmla="*/ 1602326724 w 15228"/>
              <a:gd name="T77" fmla="*/ 1286252160 h 13056"/>
              <a:gd name="T78" fmla="*/ 1631493194 w 15228"/>
              <a:gd name="T79" fmla="*/ 1243352265 h 13056"/>
              <a:gd name="T80" fmla="*/ 1631745154 w 15228"/>
              <a:gd name="T81" fmla="*/ 1243352265 h 13056"/>
              <a:gd name="T82" fmla="*/ 1631745154 w 15228"/>
              <a:gd name="T83" fmla="*/ 1243109659 h 13056"/>
              <a:gd name="T84" fmla="*/ 1661645276 w 15228"/>
              <a:gd name="T85" fmla="*/ 1213936857 h 13056"/>
              <a:gd name="T86" fmla="*/ 1735305961 w 15228"/>
              <a:gd name="T87" fmla="*/ 1134515624 h 13056"/>
              <a:gd name="T88" fmla="*/ 1898677403 w 15228"/>
              <a:gd name="T89" fmla="*/ 1040871675 h 13056"/>
              <a:gd name="T90" fmla="*/ 2045265077 w 15228"/>
              <a:gd name="T91" fmla="*/ 1009495111 h 13056"/>
              <a:gd name="T92" fmla="*/ 2092671316 w 15228"/>
              <a:gd name="T93" fmla="*/ 2147483646 h 13056"/>
              <a:gd name="T94" fmla="*/ 2147483646 w 15228"/>
              <a:gd name="T95" fmla="*/ 1598803220 h 13056"/>
              <a:gd name="T96" fmla="*/ 2114798351 w 15228"/>
              <a:gd name="T97" fmla="*/ 242605 h 1305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15228" h="13056" extrusionOk="0">
                <a:moveTo>
                  <a:pt x="8455" y="4085"/>
                </a:moveTo>
                <a:cubicBezTo>
                  <a:pt x="8462" y="4085"/>
                  <a:pt x="8425" y="4093"/>
                  <a:pt x="8304" y="4118"/>
                </a:cubicBezTo>
                <a:cubicBezTo>
                  <a:pt x="8251" y="4123"/>
                  <a:pt x="8215" y="4127"/>
                  <a:pt x="8191" y="4129"/>
                </a:cubicBezTo>
                <a:lnTo>
                  <a:pt x="8231" y="4118"/>
                </a:lnTo>
                <a:cubicBezTo>
                  <a:pt x="8255" y="4118"/>
                  <a:pt x="8442" y="4085"/>
                  <a:pt x="8455" y="4085"/>
                </a:cubicBezTo>
                <a:close/>
                <a:moveTo>
                  <a:pt x="7830" y="4227"/>
                </a:moveTo>
                <a:lnTo>
                  <a:pt x="7830" y="4227"/>
                </a:lnTo>
                <a:cubicBezTo>
                  <a:pt x="7830" y="4231"/>
                  <a:pt x="7824" y="4236"/>
                  <a:pt x="7814" y="4242"/>
                </a:cubicBezTo>
                <a:cubicBezTo>
                  <a:pt x="7820" y="4237"/>
                  <a:pt x="7825" y="4232"/>
                  <a:pt x="7830" y="4227"/>
                </a:cubicBezTo>
                <a:close/>
                <a:moveTo>
                  <a:pt x="7803" y="4248"/>
                </a:moveTo>
                <a:cubicBezTo>
                  <a:pt x="7733" y="4284"/>
                  <a:pt x="7551" y="4340"/>
                  <a:pt x="7539" y="4340"/>
                </a:cubicBezTo>
                <a:cubicBezTo>
                  <a:pt x="7533" y="4340"/>
                  <a:pt x="7562" y="4329"/>
                  <a:pt x="7648" y="4300"/>
                </a:cubicBezTo>
                <a:cubicBezTo>
                  <a:pt x="7700" y="4283"/>
                  <a:pt x="7751" y="4265"/>
                  <a:pt x="7803" y="4248"/>
                </a:cubicBezTo>
                <a:close/>
                <a:moveTo>
                  <a:pt x="7273" y="4541"/>
                </a:moveTo>
                <a:lnTo>
                  <a:pt x="7273" y="4541"/>
                </a:lnTo>
                <a:cubicBezTo>
                  <a:pt x="7272" y="4541"/>
                  <a:pt x="7256" y="4552"/>
                  <a:pt x="7231" y="4569"/>
                </a:cubicBezTo>
                <a:cubicBezTo>
                  <a:pt x="7261" y="4549"/>
                  <a:pt x="7273" y="4541"/>
                  <a:pt x="7273" y="4541"/>
                </a:cubicBezTo>
                <a:close/>
                <a:moveTo>
                  <a:pt x="10061" y="4530"/>
                </a:moveTo>
                <a:cubicBezTo>
                  <a:pt x="10061" y="4530"/>
                  <a:pt x="10090" y="4549"/>
                  <a:pt x="10146" y="4587"/>
                </a:cubicBezTo>
                <a:cubicBezTo>
                  <a:pt x="10144" y="4584"/>
                  <a:pt x="10141" y="4581"/>
                  <a:pt x="10139" y="4577"/>
                </a:cubicBezTo>
                <a:cubicBezTo>
                  <a:pt x="10087" y="4546"/>
                  <a:pt x="10062" y="4530"/>
                  <a:pt x="10061" y="4530"/>
                </a:cubicBezTo>
                <a:close/>
                <a:moveTo>
                  <a:pt x="6251" y="6040"/>
                </a:moveTo>
                <a:cubicBezTo>
                  <a:pt x="6248" y="6040"/>
                  <a:pt x="6244" y="6045"/>
                  <a:pt x="6239" y="6053"/>
                </a:cubicBezTo>
                <a:cubicBezTo>
                  <a:pt x="6235" y="6064"/>
                  <a:pt x="6231" y="6075"/>
                  <a:pt x="6227" y="6085"/>
                </a:cubicBezTo>
                <a:cubicBezTo>
                  <a:pt x="6227" y="6158"/>
                  <a:pt x="6191" y="6267"/>
                  <a:pt x="6191" y="6340"/>
                </a:cubicBezTo>
                <a:cubicBezTo>
                  <a:pt x="6255" y="6116"/>
                  <a:pt x="6262" y="6040"/>
                  <a:pt x="6251" y="6040"/>
                </a:cubicBezTo>
                <a:close/>
                <a:moveTo>
                  <a:pt x="11084" y="6116"/>
                </a:moveTo>
                <a:lnTo>
                  <a:pt x="11084" y="6116"/>
                </a:lnTo>
                <a:cubicBezTo>
                  <a:pt x="11087" y="6127"/>
                  <a:pt x="11091" y="6137"/>
                  <a:pt x="11094" y="6148"/>
                </a:cubicBezTo>
                <a:cubicBezTo>
                  <a:pt x="11092" y="6214"/>
                  <a:pt x="11096" y="6277"/>
                  <a:pt x="11101" y="6342"/>
                </a:cubicBezTo>
                <a:cubicBezTo>
                  <a:pt x="11099" y="6344"/>
                  <a:pt x="11097" y="6346"/>
                  <a:pt x="11094" y="6346"/>
                </a:cubicBezTo>
                <a:cubicBezTo>
                  <a:pt x="11075" y="6346"/>
                  <a:pt x="11053" y="6267"/>
                  <a:pt x="11084" y="6116"/>
                </a:cubicBezTo>
                <a:close/>
                <a:moveTo>
                  <a:pt x="10905" y="7364"/>
                </a:moveTo>
                <a:cubicBezTo>
                  <a:pt x="10906" y="7364"/>
                  <a:pt x="10893" y="7393"/>
                  <a:pt x="10855" y="7470"/>
                </a:cubicBezTo>
                <a:cubicBezTo>
                  <a:pt x="10838" y="7497"/>
                  <a:pt x="10822" y="7525"/>
                  <a:pt x="10806" y="7554"/>
                </a:cubicBezTo>
                <a:cubicBezTo>
                  <a:pt x="10840" y="7478"/>
                  <a:pt x="10902" y="7364"/>
                  <a:pt x="10905" y="7364"/>
                </a:cubicBezTo>
                <a:close/>
                <a:moveTo>
                  <a:pt x="10793" y="7581"/>
                </a:moveTo>
                <a:cubicBezTo>
                  <a:pt x="10790" y="7593"/>
                  <a:pt x="10786" y="7604"/>
                  <a:pt x="10782" y="7616"/>
                </a:cubicBezTo>
                <a:cubicBezTo>
                  <a:pt x="10782" y="7610"/>
                  <a:pt x="10786" y="7598"/>
                  <a:pt x="10793" y="7581"/>
                </a:cubicBezTo>
                <a:close/>
                <a:moveTo>
                  <a:pt x="6676" y="7972"/>
                </a:moveTo>
                <a:lnTo>
                  <a:pt x="6699" y="8002"/>
                </a:lnTo>
                <a:cubicBezTo>
                  <a:pt x="6727" y="8026"/>
                  <a:pt x="6754" y="8050"/>
                  <a:pt x="6781" y="8074"/>
                </a:cubicBezTo>
                <a:cubicBezTo>
                  <a:pt x="6760" y="8042"/>
                  <a:pt x="6725" y="8005"/>
                  <a:pt x="6676" y="7972"/>
                </a:cubicBezTo>
                <a:close/>
                <a:moveTo>
                  <a:pt x="10072" y="8432"/>
                </a:moveTo>
                <a:lnTo>
                  <a:pt x="10072" y="8432"/>
                </a:lnTo>
                <a:cubicBezTo>
                  <a:pt x="10019" y="8456"/>
                  <a:pt x="9999" y="8468"/>
                  <a:pt x="10001" y="8468"/>
                </a:cubicBezTo>
                <a:cubicBezTo>
                  <a:pt x="10004" y="8468"/>
                  <a:pt x="10032" y="8455"/>
                  <a:pt x="10072" y="8432"/>
                </a:cubicBezTo>
                <a:close/>
                <a:moveTo>
                  <a:pt x="8960" y="4118"/>
                </a:moveTo>
                <a:cubicBezTo>
                  <a:pt x="9173" y="4148"/>
                  <a:pt x="9360" y="4204"/>
                  <a:pt x="9544" y="4264"/>
                </a:cubicBezTo>
                <a:cubicBezTo>
                  <a:pt x="9653" y="4336"/>
                  <a:pt x="9798" y="4373"/>
                  <a:pt x="9907" y="4446"/>
                </a:cubicBezTo>
                <a:cubicBezTo>
                  <a:pt x="10017" y="4518"/>
                  <a:pt x="10053" y="4518"/>
                  <a:pt x="10126" y="4555"/>
                </a:cubicBezTo>
                <a:cubicBezTo>
                  <a:pt x="10130" y="4563"/>
                  <a:pt x="10134" y="4570"/>
                  <a:pt x="10139" y="4577"/>
                </a:cubicBezTo>
                <a:cubicBezTo>
                  <a:pt x="10146" y="4582"/>
                  <a:pt x="10154" y="4586"/>
                  <a:pt x="10162" y="4591"/>
                </a:cubicBezTo>
                <a:lnTo>
                  <a:pt x="10180" y="4610"/>
                </a:lnTo>
                <a:cubicBezTo>
                  <a:pt x="10168" y="4602"/>
                  <a:pt x="10156" y="4594"/>
                  <a:pt x="10146" y="4587"/>
                </a:cubicBezTo>
                <a:cubicBezTo>
                  <a:pt x="10165" y="4612"/>
                  <a:pt x="10190" y="4633"/>
                  <a:pt x="10217" y="4650"/>
                </a:cubicBezTo>
                <a:lnTo>
                  <a:pt x="10563" y="5029"/>
                </a:lnTo>
                <a:cubicBezTo>
                  <a:pt x="10578" y="5043"/>
                  <a:pt x="10590" y="5055"/>
                  <a:pt x="10600" y="5065"/>
                </a:cubicBezTo>
                <a:cubicBezTo>
                  <a:pt x="10649" y="5134"/>
                  <a:pt x="10697" y="5199"/>
                  <a:pt x="10745" y="5247"/>
                </a:cubicBezTo>
                <a:cubicBezTo>
                  <a:pt x="10782" y="5356"/>
                  <a:pt x="10855" y="5466"/>
                  <a:pt x="10891" y="5575"/>
                </a:cubicBezTo>
                <a:cubicBezTo>
                  <a:pt x="10910" y="5609"/>
                  <a:pt x="10924" y="5631"/>
                  <a:pt x="10933" y="5643"/>
                </a:cubicBezTo>
                <a:cubicBezTo>
                  <a:pt x="10982" y="5807"/>
                  <a:pt x="11031" y="5957"/>
                  <a:pt x="11080" y="6105"/>
                </a:cubicBezTo>
                <a:cubicBezTo>
                  <a:pt x="11052" y="6240"/>
                  <a:pt x="11037" y="6379"/>
                  <a:pt x="11037" y="6522"/>
                </a:cubicBezTo>
                <a:lnTo>
                  <a:pt x="11037" y="6705"/>
                </a:lnTo>
                <a:cubicBezTo>
                  <a:pt x="10964" y="6887"/>
                  <a:pt x="10928" y="7106"/>
                  <a:pt x="10928" y="7288"/>
                </a:cubicBezTo>
                <a:cubicBezTo>
                  <a:pt x="10866" y="7381"/>
                  <a:pt x="10830" y="7473"/>
                  <a:pt x="10798" y="7566"/>
                </a:cubicBezTo>
                <a:cubicBezTo>
                  <a:pt x="10717" y="7708"/>
                  <a:pt x="10632" y="7863"/>
                  <a:pt x="10530" y="8002"/>
                </a:cubicBezTo>
                <a:cubicBezTo>
                  <a:pt x="10469" y="8049"/>
                  <a:pt x="10412" y="8137"/>
                  <a:pt x="10381" y="8199"/>
                </a:cubicBezTo>
                <a:cubicBezTo>
                  <a:pt x="10308" y="8272"/>
                  <a:pt x="10272" y="8308"/>
                  <a:pt x="10199" y="8344"/>
                </a:cubicBezTo>
                <a:cubicBezTo>
                  <a:pt x="10153" y="8381"/>
                  <a:pt x="10108" y="8411"/>
                  <a:pt x="10072" y="8432"/>
                </a:cubicBezTo>
                <a:cubicBezTo>
                  <a:pt x="10111" y="8413"/>
                  <a:pt x="10169" y="8387"/>
                  <a:pt x="10251" y="8353"/>
                </a:cubicBezTo>
                <a:cubicBezTo>
                  <a:pt x="10078" y="8428"/>
                  <a:pt x="9937" y="8567"/>
                  <a:pt x="9762" y="8672"/>
                </a:cubicBezTo>
                <a:cubicBezTo>
                  <a:pt x="9689" y="8709"/>
                  <a:pt x="9616" y="8745"/>
                  <a:pt x="9543" y="8782"/>
                </a:cubicBezTo>
                <a:cubicBezTo>
                  <a:pt x="9377" y="8815"/>
                  <a:pt x="9212" y="8878"/>
                  <a:pt x="9046" y="8917"/>
                </a:cubicBezTo>
                <a:cubicBezTo>
                  <a:pt x="8981" y="8906"/>
                  <a:pt x="8933" y="8902"/>
                  <a:pt x="8898" y="8902"/>
                </a:cubicBezTo>
                <a:cubicBezTo>
                  <a:pt x="8829" y="8902"/>
                  <a:pt x="8817" y="8918"/>
                  <a:pt x="8847" y="8927"/>
                </a:cubicBezTo>
                <a:lnTo>
                  <a:pt x="8996" y="8927"/>
                </a:lnTo>
                <a:cubicBezTo>
                  <a:pt x="9013" y="8924"/>
                  <a:pt x="9030" y="8920"/>
                  <a:pt x="9046" y="8917"/>
                </a:cubicBezTo>
                <a:cubicBezTo>
                  <a:pt x="9065" y="8920"/>
                  <a:pt x="9085" y="8923"/>
                  <a:pt x="9106" y="8927"/>
                </a:cubicBezTo>
                <a:lnTo>
                  <a:pt x="8996" y="8927"/>
                </a:lnTo>
                <a:cubicBezTo>
                  <a:pt x="8963" y="8933"/>
                  <a:pt x="8935" y="8935"/>
                  <a:pt x="8911" y="8935"/>
                </a:cubicBezTo>
                <a:cubicBezTo>
                  <a:pt x="8882" y="8935"/>
                  <a:pt x="8860" y="8932"/>
                  <a:pt x="8847" y="8927"/>
                </a:cubicBezTo>
                <a:lnTo>
                  <a:pt x="8304" y="8927"/>
                </a:lnTo>
                <a:cubicBezTo>
                  <a:pt x="8195" y="8891"/>
                  <a:pt x="8049" y="8891"/>
                  <a:pt x="7940" y="8855"/>
                </a:cubicBezTo>
                <a:cubicBezTo>
                  <a:pt x="7869" y="8831"/>
                  <a:pt x="7797" y="8807"/>
                  <a:pt x="7726" y="8783"/>
                </a:cubicBezTo>
                <a:cubicBezTo>
                  <a:pt x="7737" y="8794"/>
                  <a:pt x="7747" y="8806"/>
                  <a:pt x="7757" y="8818"/>
                </a:cubicBezTo>
                <a:cubicBezTo>
                  <a:pt x="7737" y="8803"/>
                  <a:pt x="7717" y="8788"/>
                  <a:pt x="7695" y="8773"/>
                </a:cubicBezTo>
                <a:cubicBezTo>
                  <a:pt x="7706" y="8777"/>
                  <a:pt x="7716" y="8780"/>
                  <a:pt x="7726" y="8783"/>
                </a:cubicBezTo>
                <a:cubicBezTo>
                  <a:pt x="7650" y="8705"/>
                  <a:pt x="7578" y="8675"/>
                  <a:pt x="7540" y="8673"/>
                </a:cubicBezTo>
                <a:cubicBezTo>
                  <a:pt x="7594" y="8705"/>
                  <a:pt x="7646" y="8739"/>
                  <a:pt x="7695" y="8773"/>
                </a:cubicBezTo>
                <a:cubicBezTo>
                  <a:pt x="7667" y="8764"/>
                  <a:pt x="7640" y="8755"/>
                  <a:pt x="7612" y="8745"/>
                </a:cubicBezTo>
                <a:cubicBezTo>
                  <a:pt x="7502" y="8709"/>
                  <a:pt x="7493" y="8672"/>
                  <a:pt x="7534" y="8672"/>
                </a:cubicBezTo>
                <a:cubicBezTo>
                  <a:pt x="7536" y="8672"/>
                  <a:pt x="7538" y="8672"/>
                  <a:pt x="7540" y="8673"/>
                </a:cubicBezTo>
                <a:cubicBezTo>
                  <a:pt x="7446" y="8617"/>
                  <a:pt x="7347" y="8566"/>
                  <a:pt x="7247" y="8527"/>
                </a:cubicBezTo>
                <a:cubicBezTo>
                  <a:pt x="7210" y="8508"/>
                  <a:pt x="7172" y="8479"/>
                  <a:pt x="7135" y="8451"/>
                </a:cubicBezTo>
                <a:cubicBezTo>
                  <a:pt x="7125" y="8441"/>
                  <a:pt x="7114" y="8430"/>
                  <a:pt x="7102" y="8417"/>
                </a:cubicBezTo>
                <a:cubicBezTo>
                  <a:pt x="6999" y="8289"/>
                  <a:pt x="6896" y="8179"/>
                  <a:pt x="6781" y="8074"/>
                </a:cubicBezTo>
                <a:cubicBezTo>
                  <a:pt x="6808" y="8115"/>
                  <a:pt x="6815" y="8146"/>
                  <a:pt x="6804" y="8146"/>
                </a:cubicBezTo>
                <a:cubicBezTo>
                  <a:pt x="6794" y="8146"/>
                  <a:pt x="6771" y="8121"/>
                  <a:pt x="6737" y="8053"/>
                </a:cubicBezTo>
                <a:lnTo>
                  <a:pt x="6699" y="8002"/>
                </a:lnTo>
                <a:cubicBezTo>
                  <a:pt x="6676" y="7983"/>
                  <a:pt x="6652" y="7963"/>
                  <a:pt x="6628" y="7944"/>
                </a:cubicBezTo>
                <a:cubicBezTo>
                  <a:pt x="6645" y="7952"/>
                  <a:pt x="6661" y="7962"/>
                  <a:pt x="6676" y="7972"/>
                </a:cubicBezTo>
                <a:lnTo>
                  <a:pt x="6519" y="7761"/>
                </a:lnTo>
                <a:cubicBezTo>
                  <a:pt x="6482" y="7725"/>
                  <a:pt x="6446" y="7652"/>
                  <a:pt x="6409" y="7579"/>
                </a:cubicBezTo>
                <a:lnTo>
                  <a:pt x="6373" y="7470"/>
                </a:lnTo>
                <a:cubicBezTo>
                  <a:pt x="6393" y="7510"/>
                  <a:pt x="6417" y="7558"/>
                  <a:pt x="6446" y="7616"/>
                </a:cubicBezTo>
                <a:cubicBezTo>
                  <a:pt x="6373" y="7433"/>
                  <a:pt x="6300" y="7251"/>
                  <a:pt x="6263" y="7069"/>
                </a:cubicBezTo>
                <a:cubicBezTo>
                  <a:pt x="6263" y="7004"/>
                  <a:pt x="6205" y="6938"/>
                  <a:pt x="6193" y="6846"/>
                </a:cubicBezTo>
                <a:cubicBezTo>
                  <a:pt x="6192" y="6836"/>
                  <a:pt x="6191" y="6825"/>
                  <a:pt x="6191" y="6814"/>
                </a:cubicBezTo>
                <a:cubicBezTo>
                  <a:pt x="6191" y="6814"/>
                  <a:pt x="6191" y="6814"/>
                  <a:pt x="6191" y="6814"/>
                </a:cubicBezTo>
                <a:cubicBezTo>
                  <a:pt x="6191" y="6632"/>
                  <a:pt x="6191" y="6450"/>
                  <a:pt x="6191" y="6267"/>
                </a:cubicBezTo>
                <a:cubicBezTo>
                  <a:pt x="6191" y="6185"/>
                  <a:pt x="6220" y="6088"/>
                  <a:pt x="6239" y="6053"/>
                </a:cubicBezTo>
                <a:cubicBezTo>
                  <a:pt x="6289" y="5923"/>
                  <a:pt x="6322" y="5791"/>
                  <a:pt x="6365" y="5644"/>
                </a:cubicBezTo>
                <a:cubicBezTo>
                  <a:pt x="6376" y="5629"/>
                  <a:pt x="6390" y="5607"/>
                  <a:pt x="6409" y="5575"/>
                </a:cubicBezTo>
                <a:cubicBezTo>
                  <a:pt x="6482" y="5466"/>
                  <a:pt x="6519" y="5356"/>
                  <a:pt x="6591" y="5247"/>
                </a:cubicBezTo>
                <a:cubicBezTo>
                  <a:pt x="6621" y="5189"/>
                  <a:pt x="6673" y="5130"/>
                  <a:pt x="6712" y="5072"/>
                </a:cubicBezTo>
                <a:cubicBezTo>
                  <a:pt x="6712" y="5072"/>
                  <a:pt x="6711" y="5072"/>
                  <a:pt x="6711" y="5072"/>
                </a:cubicBezTo>
                <a:cubicBezTo>
                  <a:pt x="6711" y="5072"/>
                  <a:pt x="6712" y="5072"/>
                  <a:pt x="6712" y="5071"/>
                </a:cubicBezTo>
                <a:cubicBezTo>
                  <a:pt x="6712" y="5071"/>
                  <a:pt x="6712" y="5072"/>
                  <a:pt x="6712" y="5072"/>
                </a:cubicBezTo>
                <a:cubicBezTo>
                  <a:pt x="6775" y="5028"/>
                  <a:pt x="6814" y="4985"/>
                  <a:pt x="6835" y="4952"/>
                </a:cubicBezTo>
                <a:cubicBezTo>
                  <a:pt x="6795" y="4998"/>
                  <a:pt x="6754" y="5041"/>
                  <a:pt x="6712" y="5071"/>
                </a:cubicBezTo>
                <a:cubicBezTo>
                  <a:pt x="6721" y="5057"/>
                  <a:pt x="6730" y="5043"/>
                  <a:pt x="6737" y="5029"/>
                </a:cubicBezTo>
                <a:cubicBezTo>
                  <a:pt x="6790" y="4936"/>
                  <a:pt x="6829" y="4901"/>
                  <a:pt x="6844" y="4901"/>
                </a:cubicBezTo>
                <a:cubicBezTo>
                  <a:pt x="6856" y="4901"/>
                  <a:pt x="6854" y="4921"/>
                  <a:pt x="6835" y="4952"/>
                </a:cubicBezTo>
                <a:cubicBezTo>
                  <a:pt x="6919" y="4856"/>
                  <a:pt x="6999" y="4745"/>
                  <a:pt x="7065" y="4701"/>
                </a:cubicBezTo>
                <a:cubicBezTo>
                  <a:pt x="7112" y="4654"/>
                  <a:pt x="7186" y="4600"/>
                  <a:pt x="7231" y="4569"/>
                </a:cubicBezTo>
                <a:cubicBezTo>
                  <a:pt x="7210" y="4582"/>
                  <a:pt x="7180" y="4602"/>
                  <a:pt x="7138" y="4628"/>
                </a:cubicBezTo>
                <a:cubicBezTo>
                  <a:pt x="7046" y="4685"/>
                  <a:pt x="7012" y="4706"/>
                  <a:pt x="7011" y="4706"/>
                </a:cubicBezTo>
                <a:cubicBezTo>
                  <a:pt x="7008" y="4706"/>
                  <a:pt x="7161" y="4605"/>
                  <a:pt x="7211" y="4555"/>
                </a:cubicBezTo>
                <a:cubicBezTo>
                  <a:pt x="7350" y="4450"/>
                  <a:pt x="7656" y="4379"/>
                  <a:pt x="7810" y="4246"/>
                </a:cubicBezTo>
                <a:cubicBezTo>
                  <a:pt x="7865" y="4227"/>
                  <a:pt x="7921" y="4209"/>
                  <a:pt x="7976" y="4190"/>
                </a:cubicBezTo>
                <a:lnTo>
                  <a:pt x="8180" y="4132"/>
                </a:lnTo>
                <a:cubicBezTo>
                  <a:pt x="8238" y="4128"/>
                  <a:pt x="8374" y="4118"/>
                  <a:pt x="8413" y="4118"/>
                </a:cubicBezTo>
                <a:lnTo>
                  <a:pt x="8960" y="4118"/>
                </a:lnTo>
                <a:close/>
                <a:moveTo>
                  <a:pt x="8699" y="1"/>
                </a:moveTo>
                <a:cubicBezTo>
                  <a:pt x="6838" y="1"/>
                  <a:pt x="5019" y="790"/>
                  <a:pt x="3786" y="2259"/>
                </a:cubicBezTo>
                <a:cubicBezTo>
                  <a:pt x="1" y="6580"/>
                  <a:pt x="3297" y="13055"/>
                  <a:pt x="8608" y="13055"/>
                </a:cubicBezTo>
                <a:cubicBezTo>
                  <a:pt x="9076" y="13055"/>
                  <a:pt x="9558" y="13005"/>
                  <a:pt x="10053" y="12899"/>
                </a:cubicBezTo>
                <a:cubicBezTo>
                  <a:pt x="13003" y="12359"/>
                  <a:pt x="15137" y="9582"/>
                  <a:pt x="15225" y="6635"/>
                </a:cubicBezTo>
                <a:cubicBezTo>
                  <a:pt x="15227" y="6598"/>
                  <a:pt x="15227" y="6561"/>
                  <a:pt x="15227" y="6522"/>
                </a:cubicBezTo>
                <a:cubicBezTo>
                  <a:pt x="15227" y="6522"/>
                  <a:pt x="15227" y="6522"/>
                  <a:pt x="15227" y="6522"/>
                </a:cubicBezTo>
                <a:cubicBezTo>
                  <a:pt x="15191" y="3753"/>
                  <a:pt x="13442" y="1312"/>
                  <a:pt x="10855" y="364"/>
                </a:cubicBezTo>
                <a:cubicBezTo>
                  <a:pt x="10151" y="120"/>
                  <a:pt x="9422" y="1"/>
                  <a:pt x="8699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21900" tIns="121900" rIns="121900" bIns="121900" anchor="ctr"/>
          <a:lstStyle/>
          <a:p>
            <a:endParaRPr lang="en-US" sz="2400"/>
          </a:p>
        </p:txBody>
      </p:sp>
      <p:sp>
        <p:nvSpPr>
          <p:cNvPr id="22535" name="Google Shape;1196;p35"/>
          <p:cNvSpPr>
            <a:spLocks/>
          </p:cNvSpPr>
          <p:nvPr/>
        </p:nvSpPr>
        <p:spPr bwMode="auto">
          <a:xfrm>
            <a:off x="2099733" y="5638801"/>
            <a:ext cx="425451" cy="387351"/>
          </a:xfrm>
          <a:custGeom>
            <a:avLst/>
            <a:gdLst>
              <a:gd name="T0" fmla="*/ 1951555793 w 14398"/>
              <a:gd name="T1" fmla="*/ 1066365786 h 13074"/>
              <a:gd name="T2" fmla="*/ 1964106204 w 14398"/>
              <a:gd name="T3" fmla="*/ 1071489516 h 13074"/>
              <a:gd name="T4" fmla="*/ 1265980665 w 14398"/>
              <a:gd name="T5" fmla="*/ 1199484936 h 13074"/>
              <a:gd name="T6" fmla="*/ 1265980665 w 14398"/>
              <a:gd name="T7" fmla="*/ 1199484936 h 13074"/>
              <a:gd name="T8" fmla="*/ 2147483646 w 14398"/>
              <a:gd name="T9" fmla="*/ 1234835528 h 13074"/>
              <a:gd name="T10" fmla="*/ 2147483646 w 14398"/>
              <a:gd name="T11" fmla="*/ 1546890620 h 13074"/>
              <a:gd name="T12" fmla="*/ 1218696402 w 14398"/>
              <a:gd name="T13" fmla="*/ 1939400615 h 13074"/>
              <a:gd name="T14" fmla="*/ 1225456134 w 14398"/>
              <a:gd name="T15" fmla="*/ 1949395760 h 13074"/>
              <a:gd name="T16" fmla="*/ 2039603759 w 14398"/>
              <a:gd name="T17" fmla="*/ 2087638617 h 13074"/>
              <a:gd name="T18" fmla="*/ 1951555793 w 14398"/>
              <a:gd name="T19" fmla="*/ 2141026214 h 13074"/>
              <a:gd name="T20" fmla="*/ 1968198987 w 14398"/>
              <a:gd name="T21" fmla="*/ 2132732061 h 13074"/>
              <a:gd name="T22" fmla="*/ 1616246275 w 14398"/>
              <a:gd name="T23" fmla="*/ 2147483646 h 13074"/>
              <a:gd name="T24" fmla="*/ 1656052248 w 14398"/>
              <a:gd name="T25" fmla="*/ 1003959221 h 13074"/>
              <a:gd name="T26" fmla="*/ 1621067921 w 14398"/>
              <a:gd name="T27" fmla="*/ 1005659724 h 13074"/>
              <a:gd name="T28" fmla="*/ 1610945266 w 14398"/>
              <a:gd name="T29" fmla="*/ 1008830635 h 13074"/>
              <a:gd name="T30" fmla="*/ 1645679096 w 14398"/>
              <a:gd name="T31" fmla="*/ 1009324378 h 13074"/>
              <a:gd name="T32" fmla="*/ 1890045276 w 14398"/>
              <a:gd name="T33" fmla="*/ 1039551263 h 13074"/>
              <a:gd name="T34" fmla="*/ 2074588086 w 14398"/>
              <a:gd name="T35" fmla="*/ 1146085984 h 13074"/>
              <a:gd name="T36" fmla="*/ 2109811585 w 14398"/>
              <a:gd name="T37" fmla="*/ 1172659058 h 13074"/>
              <a:gd name="T38" fmla="*/ 2147483646 w 14398"/>
              <a:gd name="T39" fmla="*/ 1234835528 h 13074"/>
              <a:gd name="T40" fmla="*/ 2147483646 w 14398"/>
              <a:gd name="T41" fmla="*/ 1323815167 h 13074"/>
              <a:gd name="T42" fmla="*/ 2147483646 w 14398"/>
              <a:gd name="T43" fmla="*/ 1498132500 h 13074"/>
              <a:gd name="T44" fmla="*/ 2147483646 w 14398"/>
              <a:gd name="T45" fmla="*/ 1498132500 h 13074"/>
              <a:gd name="T46" fmla="*/ 2147483646 w 14398"/>
              <a:gd name="T47" fmla="*/ 1546890620 h 13074"/>
              <a:gd name="T48" fmla="*/ 2147483646 w 14398"/>
              <a:gd name="T49" fmla="*/ 1679033105 h 13074"/>
              <a:gd name="T50" fmla="*/ 2147483646 w 14398"/>
              <a:gd name="T51" fmla="*/ 1822870749 h 13074"/>
              <a:gd name="T52" fmla="*/ 2147483646 w 14398"/>
              <a:gd name="T53" fmla="*/ 1843596231 h 13074"/>
              <a:gd name="T54" fmla="*/ 2147483646 w 14398"/>
              <a:gd name="T55" fmla="*/ 1822870749 h 13074"/>
              <a:gd name="T56" fmla="*/ 2147483646 w 14398"/>
              <a:gd name="T57" fmla="*/ 1843596231 h 13074"/>
              <a:gd name="T58" fmla="*/ 2147483646 w 14398"/>
              <a:gd name="T59" fmla="*/ 1872364062 h 13074"/>
              <a:gd name="T60" fmla="*/ 2147483646 w 14398"/>
              <a:gd name="T61" fmla="*/ 1936723447 h 13074"/>
              <a:gd name="T62" fmla="*/ 2066141229 w 14398"/>
              <a:gd name="T63" fmla="*/ 2057159439 h 13074"/>
              <a:gd name="T64" fmla="*/ 2074588086 w 14398"/>
              <a:gd name="T65" fmla="*/ 2061065055 h 13074"/>
              <a:gd name="T66" fmla="*/ 2039603759 w 14398"/>
              <a:gd name="T67" fmla="*/ 2087638617 h 13074"/>
              <a:gd name="T68" fmla="*/ 1969167532 w 14398"/>
              <a:gd name="T69" fmla="*/ 2132249161 h 13074"/>
              <a:gd name="T70" fmla="*/ 1775938694 w 14398"/>
              <a:gd name="T71" fmla="*/ 2147483646 h 13074"/>
              <a:gd name="T72" fmla="*/ 1622766326 w 14398"/>
              <a:gd name="T73" fmla="*/ 2147483646 h 13074"/>
              <a:gd name="T74" fmla="*/ 1616246275 w 14398"/>
              <a:gd name="T75" fmla="*/ 2147483646 h 13074"/>
              <a:gd name="T76" fmla="*/ 1622766326 w 14398"/>
              <a:gd name="T77" fmla="*/ 2147483646 h 13074"/>
              <a:gd name="T78" fmla="*/ 1582480989 w 14398"/>
              <a:gd name="T79" fmla="*/ 2147483646 h 13074"/>
              <a:gd name="T80" fmla="*/ 1477060945 w 14398"/>
              <a:gd name="T81" fmla="*/ 2147483646 h 13074"/>
              <a:gd name="T82" fmla="*/ 1358132229 w 14398"/>
              <a:gd name="T83" fmla="*/ 2079343975 h 13074"/>
              <a:gd name="T84" fmla="*/ 1357402856 w 14398"/>
              <a:gd name="T85" fmla="*/ 2078861076 h 13074"/>
              <a:gd name="T86" fmla="*/ 1317368017 w 14398"/>
              <a:gd name="T87" fmla="*/ 2038869653 h 13074"/>
              <a:gd name="T88" fmla="*/ 1357402856 w 14398"/>
              <a:gd name="T89" fmla="*/ 2078861076 h 13074"/>
              <a:gd name="T90" fmla="*/ 1317368017 w 14398"/>
              <a:gd name="T91" fmla="*/ 2038869653 h 13074"/>
              <a:gd name="T92" fmla="*/ 1245712748 w 14398"/>
              <a:gd name="T93" fmla="*/ 1977197791 h 13074"/>
              <a:gd name="T94" fmla="*/ 1154529751 w 14398"/>
              <a:gd name="T95" fmla="*/ 1808245639 h 13074"/>
              <a:gd name="T96" fmla="*/ 1125347427 w 14398"/>
              <a:gd name="T97" fmla="*/ 1705847628 h 13074"/>
              <a:gd name="T98" fmla="*/ 1116661376 w 14398"/>
              <a:gd name="T99" fmla="*/ 1661237084 h 13074"/>
              <a:gd name="T100" fmla="*/ 1169246161 w 14398"/>
              <a:gd name="T101" fmla="*/ 1359407231 h 13074"/>
              <a:gd name="T102" fmla="*/ 1204469682 w 14398"/>
              <a:gd name="T103" fmla="*/ 1297000666 h 13074"/>
              <a:gd name="T104" fmla="*/ 1230757166 w 14398"/>
              <a:gd name="T105" fmla="*/ 1243854030 h 13074"/>
              <a:gd name="T106" fmla="*/ 1342447252 w 14398"/>
              <a:gd name="T107" fmla="*/ 1130725659 h 13074"/>
              <a:gd name="T108" fmla="*/ 1477060945 w 14398"/>
              <a:gd name="T109" fmla="*/ 1057347284 h 13074"/>
              <a:gd name="T110" fmla="*/ 1610945266 w 14398"/>
              <a:gd name="T111" fmla="*/ 1008830635 h 13074"/>
              <a:gd name="T112" fmla="*/ 1611184460 w 14398"/>
              <a:gd name="T113" fmla="*/ 1003959221 h 13074"/>
              <a:gd name="T114" fmla="*/ 1626379746 w 14398"/>
              <a:gd name="T115" fmla="*/ 1003959221 h 13074"/>
              <a:gd name="T116" fmla="*/ 1686203626 w 14398"/>
              <a:gd name="T117" fmla="*/ 482900 h 13074"/>
              <a:gd name="T118" fmla="*/ 668213842 w 14398"/>
              <a:gd name="T119" fmla="*/ 2147483646 h 13074"/>
              <a:gd name="T120" fmla="*/ 1733487380 w 14398"/>
              <a:gd name="T121" fmla="*/ 735215 h 1307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4398" h="13074" extrusionOk="0">
                <a:moveTo>
                  <a:pt x="7913" y="4287"/>
                </a:moveTo>
                <a:cubicBezTo>
                  <a:pt x="7915" y="4287"/>
                  <a:pt x="7945" y="4300"/>
                  <a:pt x="8017" y="4337"/>
                </a:cubicBezTo>
                <a:cubicBezTo>
                  <a:pt x="8042" y="4349"/>
                  <a:pt x="8066" y="4361"/>
                  <a:pt x="8090" y="4374"/>
                </a:cubicBezTo>
                <a:cubicBezTo>
                  <a:pt x="8005" y="4337"/>
                  <a:pt x="7908" y="4287"/>
                  <a:pt x="7913" y="4287"/>
                </a:cubicBezTo>
                <a:close/>
                <a:moveTo>
                  <a:pt x="8142" y="4395"/>
                </a:moveTo>
                <a:cubicBezTo>
                  <a:pt x="8161" y="4400"/>
                  <a:pt x="8180" y="4405"/>
                  <a:pt x="8200" y="4410"/>
                </a:cubicBezTo>
                <a:cubicBezTo>
                  <a:pt x="8188" y="4410"/>
                  <a:pt x="8167" y="4404"/>
                  <a:pt x="8142" y="4395"/>
                </a:cubicBezTo>
                <a:close/>
                <a:moveTo>
                  <a:pt x="5248" y="4920"/>
                </a:moveTo>
                <a:cubicBezTo>
                  <a:pt x="5195" y="4981"/>
                  <a:pt x="5153" y="5030"/>
                  <a:pt x="5122" y="5067"/>
                </a:cubicBezTo>
                <a:cubicBezTo>
                  <a:pt x="5153" y="5015"/>
                  <a:pt x="5188" y="4980"/>
                  <a:pt x="5248" y="4920"/>
                </a:cubicBezTo>
                <a:close/>
                <a:moveTo>
                  <a:pt x="8956" y="5065"/>
                </a:moveTo>
                <a:cubicBezTo>
                  <a:pt x="8999" y="5155"/>
                  <a:pt x="9023" y="5190"/>
                  <a:pt x="9028" y="5190"/>
                </a:cubicBezTo>
                <a:cubicBezTo>
                  <a:pt x="9034" y="5190"/>
                  <a:pt x="9010" y="5135"/>
                  <a:pt x="8956" y="5065"/>
                </a:cubicBezTo>
                <a:close/>
                <a:moveTo>
                  <a:pt x="9475" y="6195"/>
                </a:moveTo>
                <a:lnTo>
                  <a:pt x="9475" y="6195"/>
                </a:lnTo>
                <a:cubicBezTo>
                  <a:pt x="9487" y="6268"/>
                  <a:pt x="9483" y="6320"/>
                  <a:pt x="9475" y="6345"/>
                </a:cubicBezTo>
                <a:cubicBezTo>
                  <a:pt x="9475" y="6302"/>
                  <a:pt x="9475" y="6250"/>
                  <a:pt x="9475" y="6195"/>
                </a:cubicBezTo>
                <a:close/>
                <a:moveTo>
                  <a:pt x="5052" y="7955"/>
                </a:moveTo>
                <a:lnTo>
                  <a:pt x="5052" y="7955"/>
                </a:lnTo>
                <a:cubicBezTo>
                  <a:pt x="5053" y="7955"/>
                  <a:pt x="5061" y="7967"/>
                  <a:pt x="5080" y="7996"/>
                </a:cubicBezTo>
                <a:cubicBezTo>
                  <a:pt x="5063" y="7971"/>
                  <a:pt x="5052" y="7955"/>
                  <a:pt x="5052" y="7955"/>
                </a:cubicBezTo>
                <a:close/>
                <a:moveTo>
                  <a:pt x="8565" y="8438"/>
                </a:moveTo>
                <a:cubicBezTo>
                  <a:pt x="8530" y="8467"/>
                  <a:pt x="8491" y="8508"/>
                  <a:pt x="8455" y="8563"/>
                </a:cubicBezTo>
                <a:cubicBezTo>
                  <a:pt x="8490" y="8520"/>
                  <a:pt x="8527" y="8478"/>
                  <a:pt x="8565" y="8438"/>
                </a:cubicBezTo>
                <a:close/>
                <a:moveTo>
                  <a:pt x="8159" y="8748"/>
                </a:moveTo>
                <a:cubicBezTo>
                  <a:pt x="8136" y="8759"/>
                  <a:pt x="8113" y="8771"/>
                  <a:pt x="8090" y="8782"/>
                </a:cubicBezTo>
                <a:cubicBezTo>
                  <a:pt x="8111" y="8772"/>
                  <a:pt x="8134" y="8760"/>
                  <a:pt x="8159" y="8748"/>
                </a:cubicBezTo>
                <a:close/>
                <a:moveTo>
                  <a:pt x="6560" y="8951"/>
                </a:moveTo>
                <a:cubicBezTo>
                  <a:pt x="6584" y="8956"/>
                  <a:pt x="6608" y="8960"/>
                  <a:pt x="6633" y="8964"/>
                </a:cubicBezTo>
                <a:cubicBezTo>
                  <a:pt x="6655" y="8975"/>
                  <a:pt x="6677" y="8983"/>
                  <a:pt x="6700" y="8990"/>
                </a:cubicBezTo>
                <a:cubicBezTo>
                  <a:pt x="6633" y="8978"/>
                  <a:pt x="6578" y="8959"/>
                  <a:pt x="6560" y="8951"/>
                </a:cubicBezTo>
                <a:close/>
                <a:moveTo>
                  <a:pt x="6865" y="4118"/>
                </a:moveTo>
                <a:cubicBezTo>
                  <a:pt x="6873" y="4125"/>
                  <a:pt x="6858" y="4135"/>
                  <a:pt x="6822" y="4140"/>
                </a:cubicBezTo>
                <a:cubicBezTo>
                  <a:pt x="6788" y="4136"/>
                  <a:pt x="6754" y="4131"/>
                  <a:pt x="6720" y="4125"/>
                </a:cubicBezTo>
                <a:cubicBezTo>
                  <a:pt x="6706" y="4130"/>
                  <a:pt x="6692" y="4134"/>
                  <a:pt x="6678" y="4138"/>
                </a:cubicBezTo>
                <a:cubicBezTo>
                  <a:pt x="6711" y="4142"/>
                  <a:pt x="6740" y="4144"/>
                  <a:pt x="6764" y="4144"/>
                </a:cubicBezTo>
                <a:cubicBezTo>
                  <a:pt x="6788" y="4144"/>
                  <a:pt x="6807" y="4142"/>
                  <a:pt x="6822" y="4140"/>
                </a:cubicBezTo>
                <a:cubicBezTo>
                  <a:pt x="6903" y="4150"/>
                  <a:pt x="6986" y="4154"/>
                  <a:pt x="7070" y="4154"/>
                </a:cubicBezTo>
                <a:lnTo>
                  <a:pt x="7252" y="4154"/>
                </a:lnTo>
                <a:cubicBezTo>
                  <a:pt x="7434" y="4191"/>
                  <a:pt x="7653" y="4264"/>
                  <a:pt x="7835" y="4264"/>
                </a:cubicBezTo>
                <a:cubicBezTo>
                  <a:pt x="7923" y="4322"/>
                  <a:pt x="8010" y="4357"/>
                  <a:pt x="8116" y="4387"/>
                </a:cubicBezTo>
                <a:cubicBezTo>
                  <a:pt x="8292" y="4480"/>
                  <a:pt x="8446" y="4578"/>
                  <a:pt x="8600" y="4701"/>
                </a:cubicBezTo>
                <a:cubicBezTo>
                  <a:pt x="8602" y="4702"/>
                  <a:pt x="8603" y="4703"/>
                  <a:pt x="8604" y="4703"/>
                </a:cubicBezTo>
                <a:cubicBezTo>
                  <a:pt x="8652" y="4748"/>
                  <a:pt x="8699" y="4787"/>
                  <a:pt x="8746" y="4810"/>
                </a:cubicBezTo>
                <a:lnTo>
                  <a:pt x="8892" y="4993"/>
                </a:lnTo>
                <a:cubicBezTo>
                  <a:pt x="8917" y="5017"/>
                  <a:pt x="8938" y="5042"/>
                  <a:pt x="8956" y="5065"/>
                </a:cubicBezTo>
                <a:cubicBezTo>
                  <a:pt x="8941" y="5032"/>
                  <a:pt x="8922" y="4992"/>
                  <a:pt x="8901" y="4942"/>
                </a:cubicBezTo>
                <a:cubicBezTo>
                  <a:pt x="8977" y="5114"/>
                  <a:pt x="9114" y="5255"/>
                  <a:pt x="9183" y="5430"/>
                </a:cubicBezTo>
                <a:cubicBezTo>
                  <a:pt x="9220" y="5503"/>
                  <a:pt x="9256" y="5576"/>
                  <a:pt x="9293" y="5648"/>
                </a:cubicBezTo>
                <a:cubicBezTo>
                  <a:pt x="9359" y="5814"/>
                  <a:pt x="9425" y="5979"/>
                  <a:pt x="9464" y="6145"/>
                </a:cubicBezTo>
                <a:cubicBezTo>
                  <a:pt x="9467" y="6127"/>
                  <a:pt x="9471" y="6107"/>
                  <a:pt x="9475" y="6086"/>
                </a:cubicBezTo>
                <a:cubicBezTo>
                  <a:pt x="9475" y="6123"/>
                  <a:pt x="9475" y="6159"/>
                  <a:pt x="9475" y="6195"/>
                </a:cubicBezTo>
                <a:cubicBezTo>
                  <a:pt x="9472" y="6178"/>
                  <a:pt x="9468" y="6162"/>
                  <a:pt x="9464" y="6145"/>
                </a:cubicBezTo>
                <a:cubicBezTo>
                  <a:pt x="9439" y="6296"/>
                  <a:pt x="9451" y="6360"/>
                  <a:pt x="9464" y="6360"/>
                </a:cubicBezTo>
                <a:cubicBezTo>
                  <a:pt x="9468" y="6360"/>
                  <a:pt x="9472" y="6355"/>
                  <a:pt x="9475" y="6345"/>
                </a:cubicBezTo>
                <a:cubicBezTo>
                  <a:pt x="9475" y="6356"/>
                  <a:pt x="9475" y="6367"/>
                  <a:pt x="9475" y="6377"/>
                </a:cubicBezTo>
                <a:lnTo>
                  <a:pt x="9475" y="6887"/>
                </a:lnTo>
                <a:cubicBezTo>
                  <a:pt x="9439" y="6997"/>
                  <a:pt x="9402" y="7142"/>
                  <a:pt x="9366" y="7252"/>
                </a:cubicBezTo>
                <a:lnTo>
                  <a:pt x="9291" y="7477"/>
                </a:lnTo>
                <a:cubicBezTo>
                  <a:pt x="9302" y="7463"/>
                  <a:pt x="9315" y="7448"/>
                  <a:pt x="9329" y="7434"/>
                </a:cubicBezTo>
                <a:cubicBezTo>
                  <a:pt x="9309" y="7474"/>
                  <a:pt x="9286" y="7517"/>
                  <a:pt x="9262" y="7562"/>
                </a:cubicBezTo>
                <a:lnTo>
                  <a:pt x="9291" y="7477"/>
                </a:lnTo>
                <a:cubicBezTo>
                  <a:pt x="9230" y="7553"/>
                  <a:pt x="9210" y="7624"/>
                  <a:pt x="9211" y="7658"/>
                </a:cubicBezTo>
                <a:cubicBezTo>
                  <a:pt x="9228" y="7625"/>
                  <a:pt x="9246" y="7593"/>
                  <a:pt x="9262" y="7562"/>
                </a:cubicBezTo>
                <a:lnTo>
                  <a:pt x="9256" y="7580"/>
                </a:lnTo>
                <a:cubicBezTo>
                  <a:pt x="9244" y="7651"/>
                  <a:pt x="9229" y="7680"/>
                  <a:pt x="9219" y="7680"/>
                </a:cubicBezTo>
                <a:cubicBezTo>
                  <a:pt x="9214" y="7680"/>
                  <a:pt x="9211" y="7672"/>
                  <a:pt x="9211" y="7658"/>
                </a:cubicBezTo>
                <a:cubicBezTo>
                  <a:pt x="9162" y="7750"/>
                  <a:pt x="9113" y="7847"/>
                  <a:pt x="9074" y="7944"/>
                </a:cubicBezTo>
                <a:cubicBezTo>
                  <a:pt x="9019" y="8000"/>
                  <a:pt x="8984" y="8055"/>
                  <a:pt x="8939" y="8111"/>
                </a:cubicBezTo>
                <a:cubicBezTo>
                  <a:pt x="8809" y="8214"/>
                  <a:pt x="8680" y="8319"/>
                  <a:pt x="8565" y="8438"/>
                </a:cubicBezTo>
                <a:cubicBezTo>
                  <a:pt x="8612" y="8400"/>
                  <a:pt x="8651" y="8382"/>
                  <a:pt x="8668" y="8382"/>
                </a:cubicBezTo>
                <a:cubicBezTo>
                  <a:pt x="8689" y="8382"/>
                  <a:pt x="8676" y="8409"/>
                  <a:pt x="8600" y="8454"/>
                </a:cubicBezTo>
                <a:cubicBezTo>
                  <a:pt x="8546" y="8491"/>
                  <a:pt x="8500" y="8527"/>
                  <a:pt x="8455" y="8563"/>
                </a:cubicBezTo>
                <a:cubicBezTo>
                  <a:pt x="8455" y="8563"/>
                  <a:pt x="8455" y="8563"/>
                  <a:pt x="8455" y="8563"/>
                </a:cubicBezTo>
                <a:cubicBezTo>
                  <a:pt x="8409" y="8600"/>
                  <a:pt x="8364" y="8636"/>
                  <a:pt x="8309" y="8673"/>
                </a:cubicBezTo>
                <a:cubicBezTo>
                  <a:pt x="8260" y="8697"/>
                  <a:pt x="8212" y="8721"/>
                  <a:pt x="8163" y="8746"/>
                </a:cubicBezTo>
                <a:cubicBezTo>
                  <a:pt x="7981" y="8819"/>
                  <a:pt x="7799" y="8855"/>
                  <a:pt x="7580" y="8928"/>
                </a:cubicBezTo>
                <a:lnTo>
                  <a:pt x="7362" y="9001"/>
                </a:lnTo>
                <a:lnTo>
                  <a:pt x="6815" y="9001"/>
                </a:lnTo>
                <a:cubicBezTo>
                  <a:pt x="6786" y="9001"/>
                  <a:pt x="6756" y="8998"/>
                  <a:pt x="6727" y="8994"/>
                </a:cubicBezTo>
                <a:cubicBezTo>
                  <a:pt x="6738" y="8998"/>
                  <a:pt x="6749" y="9001"/>
                  <a:pt x="6761" y="9005"/>
                </a:cubicBezTo>
                <a:cubicBezTo>
                  <a:pt x="6740" y="9000"/>
                  <a:pt x="6720" y="8995"/>
                  <a:pt x="6700" y="8990"/>
                </a:cubicBezTo>
                <a:cubicBezTo>
                  <a:pt x="6709" y="8991"/>
                  <a:pt x="6718" y="8993"/>
                  <a:pt x="6727" y="8994"/>
                </a:cubicBezTo>
                <a:cubicBezTo>
                  <a:pt x="6619" y="8958"/>
                  <a:pt x="6568" y="8946"/>
                  <a:pt x="6557" y="8946"/>
                </a:cubicBezTo>
                <a:cubicBezTo>
                  <a:pt x="6552" y="8946"/>
                  <a:pt x="6554" y="8947"/>
                  <a:pt x="6560" y="8951"/>
                </a:cubicBezTo>
                <a:cubicBezTo>
                  <a:pt x="6418" y="8921"/>
                  <a:pt x="6291" y="8879"/>
                  <a:pt x="6167" y="8846"/>
                </a:cubicBezTo>
                <a:cubicBezTo>
                  <a:pt x="6155" y="8838"/>
                  <a:pt x="6140" y="8829"/>
                  <a:pt x="6123" y="8819"/>
                </a:cubicBezTo>
                <a:cubicBezTo>
                  <a:pt x="6013" y="8746"/>
                  <a:pt x="5904" y="8709"/>
                  <a:pt x="5795" y="8636"/>
                </a:cubicBezTo>
                <a:cubicBezTo>
                  <a:pt x="5722" y="8588"/>
                  <a:pt x="5681" y="8556"/>
                  <a:pt x="5630" y="8529"/>
                </a:cubicBezTo>
                <a:cubicBezTo>
                  <a:pt x="5637" y="8540"/>
                  <a:pt x="5643" y="8551"/>
                  <a:pt x="5649" y="8563"/>
                </a:cubicBezTo>
                <a:cubicBezTo>
                  <a:pt x="5643" y="8551"/>
                  <a:pt x="5635" y="8539"/>
                  <a:pt x="5627" y="8527"/>
                </a:cubicBezTo>
                <a:cubicBezTo>
                  <a:pt x="5628" y="8527"/>
                  <a:pt x="5629" y="8528"/>
                  <a:pt x="5630" y="8529"/>
                </a:cubicBezTo>
                <a:cubicBezTo>
                  <a:pt x="5565" y="8413"/>
                  <a:pt x="5496" y="8366"/>
                  <a:pt x="5461" y="8363"/>
                </a:cubicBezTo>
                <a:cubicBezTo>
                  <a:pt x="5527" y="8416"/>
                  <a:pt x="5588" y="8471"/>
                  <a:pt x="5627" y="8527"/>
                </a:cubicBezTo>
                <a:cubicBezTo>
                  <a:pt x="5602" y="8514"/>
                  <a:pt x="5575" y="8502"/>
                  <a:pt x="5540" y="8491"/>
                </a:cubicBezTo>
                <a:cubicBezTo>
                  <a:pt x="5430" y="8418"/>
                  <a:pt x="5421" y="8363"/>
                  <a:pt x="5458" y="8363"/>
                </a:cubicBezTo>
                <a:cubicBezTo>
                  <a:pt x="5459" y="8363"/>
                  <a:pt x="5460" y="8363"/>
                  <a:pt x="5461" y="8363"/>
                </a:cubicBezTo>
                <a:cubicBezTo>
                  <a:pt x="5370" y="8290"/>
                  <a:pt x="5270" y="8221"/>
                  <a:pt x="5212" y="8163"/>
                </a:cubicBezTo>
                <a:cubicBezTo>
                  <a:pt x="5196" y="8147"/>
                  <a:pt x="5180" y="8129"/>
                  <a:pt x="5164" y="8110"/>
                </a:cubicBezTo>
                <a:cubicBezTo>
                  <a:pt x="5140" y="8069"/>
                  <a:pt x="5114" y="8028"/>
                  <a:pt x="5102" y="8017"/>
                </a:cubicBezTo>
                <a:cubicBezTo>
                  <a:pt x="5032" y="7806"/>
                  <a:pt x="4894" y="7595"/>
                  <a:pt x="4786" y="7417"/>
                </a:cubicBezTo>
                <a:cubicBezTo>
                  <a:pt x="4760" y="7346"/>
                  <a:pt x="4738" y="7275"/>
                  <a:pt x="4738" y="7215"/>
                </a:cubicBezTo>
                <a:cubicBezTo>
                  <a:pt x="4702" y="7106"/>
                  <a:pt x="4665" y="7069"/>
                  <a:pt x="4665" y="6997"/>
                </a:cubicBezTo>
                <a:cubicBezTo>
                  <a:pt x="4652" y="6971"/>
                  <a:pt x="4639" y="6904"/>
                  <a:pt x="4630" y="6847"/>
                </a:cubicBezTo>
                <a:cubicBezTo>
                  <a:pt x="4629" y="6833"/>
                  <a:pt x="4629" y="6822"/>
                  <a:pt x="4629" y="6814"/>
                </a:cubicBezTo>
                <a:lnTo>
                  <a:pt x="4629" y="6486"/>
                </a:lnTo>
                <a:lnTo>
                  <a:pt x="4629" y="6268"/>
                </a:lnTo>
                <a:cubicBezTo>
                  <a:pt x="4702" y="6013"/>
                  <a:pt x="4774" y="5794"/>
                  <a:pt x="4847" y="5576"/>
                </a:cubicBezTo>
                <a:cubicBezTo>
                  <a:pt x="4849" y="5569"/>
                  <a:pt x="4850" y="5564"/>
                  <a:pt x="4852" y="5558"/>
                </a:cubicBezTo>
                <a:cubicBezTo>
                  <a:pt x="4899" y="5477"/>
                  <a:pt x="4946" y="5391"/>
                  <a:pt x="4993" y="5320"/>
                </a:cubicBezTo>
                <a:cubicBezTo>
                  <a:pt x="5066" y="5175"/>
                  <a:pt x="5066" y="5175"/>
                  <a:pt x="5102" y="5102"/>
                </a:cubicBezTo>
                <a:cubicBezTo>
                  <a:pt x="5102" y="5102"/>
                  <a:pt x="5102" y="5102"/>
                  <a:pt x="5102" y="5102"/>
                </a:cubicBezTo>
                <a:cubicBezTo>
                  <a:pt x="5113" y="5091"/>
                  <a:pt x="5125" y="5079"/>
                  <a:pt x="5139" y="5065"/>
                </a:cubicBezTo>
                <a:lnTo>
                  <a:pt x="5540" y="4665"/>
                </a:lnTo>
                <a:cubicBezTo>
                  <a:pt x="5549" y="4655"/>
                  <a:pt x="5558" y="4646"/>
                  <a:pt x="5565" y="4638"/>
                </a:cubicBezTo>
                <a:cubicBezTo>
                  <a:pt x="5643" y="4599"/>
                  <a:pt x="5707" y="4541"/>
                  <a:pt x="5795" y="4482"/>
                </a:cubicBezTo>
                <a:cubicBezTo>
                  <a:pt x="5904" y="4446"/>
                  <a:pt x="6013" y="4373"/>
                  <a:pt x="6123" y="4337"/>
                </a:cubicBezTo>
                <a:cubicBezTo>
                  <a:pt x="6170" y="4305"/>
                  <a:pt x="6194" y="4285"/>
                  <a:pt x="6201" y="4273"/>
                </a:cubicBezTo>
                <a:cubicBezTo>
                  <a:pt x="6358" y="4217"/>
                  <a:pt x="6525" y="4184"/>
                  <a:pt x="6678" y="4138"/>
                </a:cubicBezTo>
                <a:cubicBezTo>
                  <a:pt x="6643" y="4134"/>
                  <a:pt x="6604" y="4128"/>
                  <a:pt x="6560" y="4118"/>
                </a:cubicBezTo>
                <a:lnTo>
                  <a:pt x="6679" y="4118"/>
                </a:lnTo>
                <a:cubicBezTo>
                  <a:pt x="6693" y="4121"/>
                  <a:pt x="6706" y="4123"/>
                  <a:pt x="6720" y="4125"/>
                </a:cubicBezTo>
                <a:cubicBezTo>
                  <a:pt x="6727" y="4123"/>
                  <a:pt x="6735" y="4120"/>
                  <a:pt x="6742" y="4118"/>
                </a:cubicBezTo>
                <a:lnTo>
                  <a:pt x="6865" y="4118"/>
                </a:lnTo>
                <a:close/>
                <a:moveTo>
                  <a:pt x="7070" y="0"/>
                </a:moveTo>
                <a:cubicBezTo>
                  <a:pt x="7043" y="0"/>
                  <a:pt x="7016" y="1"/>
                  <a:pt x="6990" y="2"/>
                </a:cubicBezTo>
                <a:cubicBezTo>
                  <a:pt x="4254" y="71"/>
                  <a:pt x="1850" y="1811"/>
                  <a:pt x="912" y="4373"/>
                </a:cubicBezTo>
                <a:cubicBezTo>
                  <a:pt x="1" y="6887"/>
                  <a:pt x="766" y="9693"/>
                  <a:pt x="2770" y="11442"/>
                </a:cubicBezTo>
                <a:cubicBezTo>
                  <a:pt x="4073" y="12575"/>
                  <a:pt x="5567" y="13073"/>
                  <a:pt x="7020" y="13073"/>
                </a:cubicBezTo>
                <a:cubicBezTo>
                  <a:pt x="10849" y="13073"/>
                  <a:pt x="14398" y="9612"/>
                  <a:pt x="13447" y="5175"/>
                </a:cubicBezTo>
                <a:cubicBezTo>
                  <a:pt x="12907" y="2226"/>
                  <a:pt x="10096" y="93"/>
                  <a:pt x="7186" y="3"/>
                </a:cubicBezTo>
                <a:cubicBezTo>
                  <a:pt x="7148" y="1"/>
                  <a:pt x="7109" y="0"/>
                  <a:pt x="707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21900" tIns="121900" rIns="121900" bIns="121900" anchor="ctr"/>
          <a:lstStyle/>
          <a:p>
            <a:endParaRPr lang="en-US" sz="2400"/>
          </a:p>
        </p:txBody>
      </p:sp>
      <p:sp>
        <p:nvSpPr>
          <p:cNvPr id="22536" name="Google Shape;1198;p35"/>
          <p:cNvSpPr>
            <a:spLocks/>
          </p:cNvSpPr>
          <p:nvPr/>
        </p:nvSpPr>
        <p:spPr bwMode="auto">
          <a:xfrm>
            <a:off x="2929467" y="4790018"/>
            <a:ext cx="425451" cy="387349"/>
          </a:xfrm>
          <a:custGeom>
            <a:avLst/>
            <a:gdLst>
              <a:gd name="T0" fmla="*/ 1762576336 w 14374"/>
              <a:gd name="T1" fmla="*/ 1003049193 h 13088"/>
              <a:gd name="T2" fmla="*/ 1664951813 w 14374"/>
              <a:gd name="T3" fmla="*/ 999658939 h 13088"/>
              <a:gd name="T4" fmla="*/ 1632658505 w 14374"/>
              <a:gd name="T5" fmla="*/ 1000380736 h 13088"/>
              <a:gd name="T6" fmla="*/ 1614444339 w 14374"/>
              <a:gd name="T7" fmla="*/ 1003541408 h 13088"/>
              <a:gd name="T8" fmla="*/ 1632658505 w 14374"/>
              <a:gd name="T9" fmla="*/ 1000380736 h 13088"/>
              <a:gd name="T10" fmla="*/ 1664951813 w 14374"/>
              <a:gd name="T11" fmla="*/ 999658939 h 13088"/>
              <a:gd name="T12" fmla="*/ 1972877772 w 14374"/>
              <a:gd name="T13" fmla="*/ 1058638447 h 13088"/>
              <a:gd name="T14" fmla="*/ 1249928344 w 14374"/>
              <a:gd name="T15" fmla="*/ 1218134440 h 13088"/>
              <a:gd name="T16" fmla="*/ 1242642397 w 14374"/>
              <a:gd name="T17" fmla="*/ 1227594259 h 13088"/>
              <a:gd name="T18" fmla="*/ 1242642397 w 14374"/>
              <a:gd name="T19" fmla="*/ 1227594259 h 13088"/>
              <a:gd name="T20" fmla="*/ 2147483646 w 14374"/>
              <a:gd name="T21" fmla="*/ 1515745250 h 13088"/>
              <a:gd name="T22" fmla="*/ 2147483646 w 14374"/>
              <a:gd name="T23" fmla="*/ 1838607874 h 13088"/>
              <a:gd name="T24" fmla="*/ 2079975772 w 14374"/>
              <a:gd name="T25" fmla="*/ 2039607352 h 13088"/>
              <a:gd name="T26" fmla="*/ 1593068395 w 14374"/>
              <a:gd name="T27" fmla="*/ 2147483646 h 13088"/>
              <a:gd name="T28" fmla="*/ 1627068249 w 14374"/>
              <a:gd name="T29" fmla="*/ 2147483646 h 13088"/>
              <a:gd name="T30" fmla="*/ 1635087006 w 14374"/>
              <a:gd name="T31" fmla="*/ 1004755418 h 13088"/>
              <a:gd name="T32" fmla="*/ 1708185152 w 14374"/>
              <a:gd name="T33" fmla="*/ 1008637398 h 13088"/>
              <a:gd name="T34" fmla="*/ 1958065864 w 14374"/>
              <a:gd name="T35" fmla="*/ 1054034182 h 13088"/>
              <a:gd name="T36" fmla="*/ 2062734875 w 14374"/>
              <a:gd name="T37" fmla="*/ 1115442200 h 13088"/>
              <a:gd name="T38" fmla="*/ 2147483646 w 14374"/>
              <a:gd name="T39" fmla="*/ 1197016384 h 13088"/>
              <a:gd name="T40" fmla="*/ 2147483646 w 14374"/>
              <a:gd name="T41" fmla="*/ 1197256820 h 13088"/>
              <a:gd name="T42" fmla="*/ 2147483646 w 14374"/>
              <a:gd name="T43" fmla="*/ 1243375400 h 13088"/>
              <a:gd name="T44" fmla="*/ 2147483646 w 14374"/>
              <a:gd name="T45" fmla="*/ 1197256820 h 13088"/>
              <a:gd name="T46" fmla="*/ 2147483646 w 14374"/>
              <a:gd name="T47" fmla="*/ 1252605616 h 13088"/>
              <a:gd name="T48" fmla="*/ 2147483646 w 14374"/>
              <a:gd name="T49" fmla="*/ 1309408880 h 13088"/>
              <a:gd name="T50" fmla="*/ 2147483646 w 14374"/>
              <a:gd name="T51" fmla="*/ 1482968957 h 13088"/>
              <a:gd name="T52" fmla="*/ 2147483646 w 14374"/>
              <a:gd name="T53" fmla="*/ 1497776524 h 13088"/>
              <a:gd name="T54" fmla="*/ 2147483646 w 14374"/>
              <a:gd name="T55" fmla="*/ 1482968957 h 13088"/>
              <a:gd name="T56" fmla="*/ 2147483646 w 14374"/>
              <a:gd name="T57" fmla="*/ 1515745250 h 13088"/>
              <a:gd name="T58" fmla="*/ 2147483646 w 14374"/>
              <a:gd name="T59" fmla="*/ 1751456339 h 13088"/>
              <a:gd name="T60" fmla="*/ 2147483646 w 14374"/>
              <a:gd name="T61" fmla="*/ 1838607874 h 13088"/>
              <a:gd name="T62" fmla="*/ 2147483646 w 14374"/>
              <a:gd name="T63" fmla="*/ 1959979806 h 13088"/>
              <a:gd name="T64" fmla="*/ 2079975772 w 14374"/>
              <a:gd name="T65" fmla="*/ 2039607352 h 13088"/>
              <a:gd name="T66" fmla="*/ 2017806312 w 14374"/>
              <a:gd name="T67" fmla="*/ 2096651030 h 13088"/>
              <a:gd name="T68" fmla="*/ 1947869943 w 14374"/>
              <a:gd name="T69" fmla="*/ 2131363152 h 13088"/>
              <a:gd name="T70" fmla="*/ 1654996885 w 14374"/>
              <a:gd name="T71" fmla="*/ 2147483646 h 13088"/>
              <a:gd name="T72" fmla="*/ 1641880668 w 14374"/>
              <a:gd name="T73" fmla="*/ 2147483646 h 13088"/>
              <a:gd name="T74" fmla="*/ 1627068249 w 14374"/>
              <a:gd name="T75" fmla="*/ 2147483646 h 13088"/>
              <a:gd name="T76" fmla="*/ 1592346462 w 14374"/>
              <a:gd name="T77" fmla="*/ 2147483646 h 13088"/>
              <a:gd name="T78" fmla="*/ 1483793742 w 14374"/>
              <a:gd name="T79" fmla="*/ 2135245620 h 13088"/>
              <a:gd name="T80" fmla="*/ 1407293337 w 14374"/>
              <a:gd name="T81" fmla="*/ 2096651030 h 13088"/>
              <a:gd name="T82" fmla="*/ 1371838274 w 14374"/>
              <a:gd name="T83" fmla="*/ 2069944791 h 13088"/>
              <a:gd name="T84" fmla="*/ 1371357311 w 14374"/>
              <a:gd name="T85" fmla="*/ 2068982048 h 13088"/>
              <a:gd name="T86" fmla="*/ 1326187778 w 14374"/>
              <a:gd name="T87" fmla="*/ 2024799275 h 13088"/>
              <a:gd name="T88" fmla="*/ 1345364869 w 14374"/>
              <a:gd name="T89" fmla="*/ 2052227821 h 13088"/>
              <a:gd name="T90" fmla="*/ 1326187778 w 14374"/>
              <a:gd name="T91" fmla="*/ 2024799275 h 13088"/>
              <a:gd name="T92" fmla="*/ 1232446965 w 14374"/>
              <a:gd name="T93" fmla="*/ 1934487089 h 13088"/>
              <a:gd name="T94" fmla="*/ 1141867929 w 14374"/>
              <a:gd name="T95" fmla="*/ 1751456339 h 13088"/>
              <a:gd name="T96" fmla="*/ 1124134726 w 14374"/>
              <a:gd name="T97" fmla="*/ 1636876257 h 13088"/>
              <a:gd name="T98" fmla="*/ 1177071190 w 14374"/>
              <a:gd name="T99" fmla="*/ 1344602362 h 13088"/>
              <a:gd name="T100" fmla="*/ 1212526253 w 14374"/>
              <a:gd name="T101" fmla="*/ 1282702619 h 13088"/>
              <a:gd name="T102" fmla="*/ 1248714104 w 14374"/>
              <a:gd name="T103" fmla="*/ 1220070247 h 13088"/>
              <a:gd name="T104" fmla="*/ 1407293337 w 14374"/>
              <a:gd name="T105" fmla="*/ 1088254090 h 13088"/>
              <a:gd name="T106" fmla="*/ 1493748670 w 14374"/>
              <a:gd name="T107" fmla="*/ 1035825508 h 13088"/>
              <a:gd name="T108" fmla="*/ 1698470705 w 14374"/>
              <a:gd name="T109" fmla="*/ 481360 h 13088"/>
              <a:gd name="T110" fmla="*/ 672682435 w 14374"/>
              <a:gd name="T111" fmla="*/ 2147483646 h 13088"/>
              <a:gd name="T112" fmla="*/ 1743880697 w 14374"/>
              <a:gd name="T113" fmla="*/ 732650 h 13088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14374" h="13088" extrusionOk="0">
                <a:moveTo>
                  <a:pt x="7216" y="4118"/>
                </a:moveTo>
                <a:lnTo>
                  <a:pt x="7216" y="4118"/>
                </a:lnTo>
                <a:cubicBezTo>
                  <a:pt x="7230" y="4123"/>
                  <a:pt x="7244" y="4128"/>
                  <a:pt x="7258" y="4132"/>
                </a:cubicBezTo>
                <a:cubicBezTo>
                  <a:pt x="7237" y="4128"/>
                  <a:pt x="7221" y="4124"/>
                  <a:pt x="7216" y="4118"/>
                </a:cubicBezTo>
                <a:close/>
                <a:moveTo>
                  <a:pt x="6856" y="4118"/>
                </a:moveTo>
                <a:cubicBezTo>
                  <a:pt x="6845" y="4124"/>
                  <a:pt x="6828" y="4130"/>
                  <a:pt x="6803" y="4134"/>
                </a:cubicBezTo>
                <a:cubicBezTo>
                  <a:pt x="6776" y="4130"/>
                  <a:pt x="6749" y="4126"/>
                  <a:pt x="6723" y="4121"/>
                </a:cubicBezTo>
                <a:cubicBezTo>
                  <a:pt x="6698" y="4125"/>
                  <a:pt x="6672" y="4129"/>
                  <a:pt x="6648" y="4134"/>
                </a:cubicBezTo>
                <a:cubicBezTo>
                  <a:pt x="6621" y="4130"/>
                  <a:pt x="6592" y="4125"/>
                  <a:pt x="6560" y="4118"/>
                </a:cubicBezTo>
                <a:lnTo>
                  <a:pt x="6708" y="4118"/>
                </a:lnTo>
                <a:cubicBezTo>
                  <a:pt x="6713" y="4119"/>
                  <a:pt x="6718" y="4120"/>
                  <a:pt x="6723" y="4121"/>
                </a:cubicBezTo>
                <a:cubicBezTo>
                  <a:pt x="6729" y="4120"/>
                  <a:pt x="6736" y="4119"/>
                  <a:pt x="6742" y="4118"/>
                </a:cubicBezTo>
                <a:lnTo>
                  <a:pt x="6856" y="4118"/>
                </a:lnTo>
                <a:close/>
                <a:moveTo>
                  <a:pt x="8124" y="4361"/>
                </a:moveTo>
                <a:cubicBezTo>
                  <a:pt x="8137" y="4365"/>
                  <a:pt x="8151" y="4369"/>
                  <a:pt x="8163" y="4373"/>
                </a:cubicBezTo>
                <a:cubicBezTo>
                  <a:pt x="8158" y="4373"/>
                  <a:pt x="8143" y="4368"/>
                  <a:pt x="8124" y="4361"/>
                </a:cubicBezTo>
                <a:close/>
                <a:moveTo>
                  <a:pt x="5248" y="4883"/>
                </a:moveTo>
                <a:lnTo>
                  <a:pt x="5248" y="4883"/>
                </a:lnTo>
                <a:cubicBezTo>
                  <a:pt x="5208" y="4937"/>
                  <a:pt x="5174" y="4981"/>
                  <a:pt x="5147" y="5018"/>
                </a:cubicBezTo>
                <a:cubicBezTo>
                  <a:pt x="5172" y="4973"/>
                  <a:pt x="5203" y="4928"/>
                  <a:pt x="5248" y="4883"/>
                </a:cubicBezTo>
                <a:close/>
                <a:moveTo>
                  <a:pt x="5117" y="5057"/>
                </a:moveTo>
                <a:lnTo>
                  <a:pt x="5117" y="5057"/>
                </a:lnTo>
                <a:cubicBezTo>
                  <a:pt x="5074" y="5113"/>
                  <a:pt x="5052" y="5140"/>
                  <a:pt x="5051" y="5140"/>
                </a:cubicBezTo>
                <a:cubicBezTo>
                  <a:pt x="5051" y="5140"/>
                  <a:pt x="5073" y="5112"/>
                  <a:pt x="5117" y="5057"/>
                </a:cubicBezTo>
                <a:close/>
                <a:moveTo>
                  <a:pt x="9440" y="6170"/>
                </a:moveTo>
                <a:cubicBezTo>
                  <a:pt x="9445" y="6198"/>
                  <a:pt x="9446" y="6223"/>
                  <a:pt x="9446" y="6244"/>
                </a:cubicBezTo>
                <a:cubicBezTo>
                  <a:pt x="9443" y="6220"/>
                  <a:pt x="9441" y="6195"/>
                  <a:pt x="9440" y="6170"/>
                </a:cubicBezTo>
                <a:close/>
                <a:moveTo>
                  <a:pt x="9329" y="7398"/>
                </a:moveTo>
                <a:cubicBezTo>
                  <a:pt x="9264" y="7463"/>
                  <a:pt x="9232" y="7528"/>
                  <a:pt x="9220" y="7574"/>
                </a:cubicBezTo>
                <a:cubicBezTo>
                  <a:pt x="9253" y="7512"/>
                  <a:pt x="9288" y="7452"/>
                  <a:pt x="9329" y="7398"/>
                </a:cubicBezTo>
                <a:close/>
                <a:moveTo>
                  <a:pt x="8565" y="8402"/>
                </a:moveTo>
                <a:cubicBezTo>
                  <a:pt x="8531" y="8431"/>
                  <a:pt x="8491" y="8472"/>
                  <a:pt x="8455" y="8527"/>
                </a:cubicBezTo>
                <a:cubicBezTo>
                  <a:pt x="8490" y="8483"/>
                  <a:pt x="8527" y="8442"/>
                  <a:pt x="8565" y="8402"/>
                </a:cubicBezTo>
                <a:close/>
                <a:moveTo>
                  <a:pt x="6560" y="8914"/>
                </a:moveTo>
                <a:cubicBezTo>
                  <a:pt x="6584" y="8919"/>
                  <a:pt x="6608" y="8924"/>
                  <a:pt x="6633" y="8928"/>
                </a:cubicBezTo>
                <a:cubicBezTo>
                  <a:pt x="6655" y="8939"/>
                  <a:pt x="6678" y="8947"/>
                  <a:pt x="6700" y="8953"/>
                </a:cubicBezTo>
                <a:cubicBezTo>
                  <a:pt x="6633" y="8942"/>
                  <a:pt x="6578" y="8923"/>
                  <a:pt x="6560" y="8914"/>
                </a:cubicBezTo>
                <a:close/>
                <a:moveTo>
                  <a:pt x="6648" y="4134"/>
                </a:moveTo>
                <a:cubicBezTo>
                  <a:pt x="6680" y="4138"/>
                  <a:pt x="6708" y="4139"/>
                  <a:pt x="6733" y="4139"/>
                </a:cubicBezTo>
                <a:cubicBezTo>
                  <a:pt x="6761" y="4139"/>
                  <a:pt x="6784" y="4137"/>
                  <a:pt x="6803" y="4134"/>
                </a:cubicBezTo>
                <a:cubicBezTo>
                  <a:pt x="6878" y="4145"/>
                  <a:pt x="6955" y="4152"/>
                  <a:pt x="7034" y="4155"/>
                </a:cubicBezTo>
                <a:lnTo>
                  <a:pt x="7332" y="4155"/>
                </a:lnTo>
                <a:cubicBezTo>
                  <a:pt x="7501" y="4204"/>
                  <a:pt x="7650" y="4234"/>
                  <a:pt x="7799" y="4264"/>
                </a:cubicBezTo>
                <a:cubicBezTo>
                  <a:pt x="7877" y="4290"/>
                  <a:pt x="7974" y="4316"/>
                  <a:pt x="8063" y="4342"/>
                </a:cubicBezTo>
                <a:cubicBezTo>
                  <a:pt x="8212" y="4420"/>
                  <a:pt x="8347" y="4500"/>
                  <a:pt x="8494" y="4595"/>
                </a:cubicBezTo>
                <a:cubicBezTo>
                  <a:pt x="8566" y="4667"/>
                  <a:pt x="8638" y="4739"/>
                  <a:pt x="8710" y="4810"/>
                </a:cubicBezTo>
                <a:lnTo>
                  <a:pt x="8861" y="4931"/>
                </a:lnTo>
                <a:cubicBezTo>
                  <a:pt x="8859" y="4928"/>
                  <a:pt x="8857" y="4924"/>
                  <a:pt x="8856" y="4920"/>
                </a:cubicBezTo>
                <a:cubicBezTo>
                  <a:pt x="8858" y="4924"/>
                  <a:pt x="8860" y="4928"/>
                  <a:pt x="8862" y="4932"/>
                </a:cubicBezTo>
                <a:lnTo>
                  <a:pt x="8892" y="4956"/>
                </a:lnTo>
                <a:cubicBezTo>
                  <a:pt x="8943" y="5020"/>
                  <a:pt x="8976" y="5083"/>
                  <a:pt x="8990" y="5122"/>
                </a:cubicBezTo>
                <a:cubicBezTo>
                  <a:pt x="8940" y="5056"/>
                  <a:pt x="8895" y="4994"/>
                  <a:pt x="8862" y="4932"/>
                </a:cubicBezTo>
                <a:lnTo>
                  <a:pt x="8861" y="4931"/>
                </a:lnTo>
                <a:cubicBezTo>
                  <a:pt x="8938" y="5099"/>
                  <a:pt x="8981" y="5160"/>
                  <a:pt x="8993" y="5160"/>
                </a:cubicBezTo>
                <a:cubicBezTo>
                  <a:pt x="8999" y="5160"/>
                  <a:pt x="8998" y="5145"/>
                  <a:pt x="8990" y="5122"/>
                </a:cubicBezTo>
                <a:cubicBezTo>
                  <a:pt x="9053" y="5205"/>
                  <a:pt x="9124" y="5294"/>
                  <a:pt x="9183" y="5394"/>
                </a:cubicBezTo>
                <a:cubicBezTo>
                  <a:pt x="9220" y="5466"/>
                  <a:pt x="9256" y="5539"/>
                  <a:pt x="9293" y="5612"/>
                </a:cubicBezTo>
                <a:cubicBezTo>
                  <a:pt x="9326" y="5778"/>
                  <a:pt x="9389" y="5943"/>
                  <a:pt x="9428" y="6109"/>
                </a:cubicBezTo>
                <a:cubicBezTo>
                  <a:pt x="9431" y="6090"/>
                  <a:pt x="9434" y="6070"/>
                  <a:pt x="9439" y="6049"/>
                </a:cubicBezTo>
                <a:cubicBezTo>
                  <a:pt x="9439" y="6090"/>
                  <a:pt x="9439" y="6130"/>
                  <a:pt x="9440" y="6170"/>
                </a:cubicBezTo>
                <a:cubicBezTo>
                  <a:pt x="9440" y="6167"/>
                  <a:pt x="9439" y="6163"/>
                  <a:pt x="9439" y="6159"/>
                </a:cubicBezTo>
                <a:cubicBezTo>
                  <a:pt x="9435" y="6142"/>
                  <a:pt x="9432" y="6125"/>
                  <a:pt x="9428" y="6109"/>
                </a:cubicBezTo>
                <a:cubicBezTo>
                  <a:pt x="9403" y="6260"/>
                  <a:pt x="9414" y="6324"/>
                  <a:pt x="9427" y="6324"/>
                </a:cubicBezTo>
                <a:cubicBezTo>
                  <a:pt x="9436" y="6324"/>
                  <a:pt x="9446" y="6295"/>
                  <a:pt x="9446" y="6244"/>
                </a:cubicBezTo>
                <a:cubicBezTo>
                  <a:pt x="9451" y="6289"/>
                  <a:pt x="9460" y="6333"/>
                  <a:pt x="9475" y="6377"/>
                </a:cubicBezTo>
                <a:lnTo>
                  <a:pt x="9475" y="6851"/>
                </a:lnTo>
                <a:cubicBezTo>
                  <a:pt x="9475" y="6997"/>
                  <a:pt x="9402" y="7106"/>
                  <a:pt x="9402" y="7215"/>
                </a:cubicBezTo>
                <a:cubicBezTo>
                  <a:pt x="9366" y="7325"/>
                  <a:pt x="9329" y="7434"/>
                  <a:pt x="9293" y="7543"/>
                </a:cubicBezTo>
                <a:cubicBezTo>
                  <a:pt x="9269" y="7615"/>
                  <a:pt x="9245" y="7643"/>
                  <a:pt x="9230" y="7643"/>
                </a:cubicBezTo>
                <a:cubicBezTo>
                  <a:pt x="9216" y="7643"/>
                  <a:pt x="9210" y="7616"/>
                  <a:pt x="9220" y="7574"/>
                </a:cubicBezTo>
                <a:cubicBezTo>
                  <a:pt x="9165" y="7680"/>
                  <a:pt x="9120" y="7794"/>
                  <a:pt x="9074" y="7908"/>
                </a:cubicBezTo>
                <a:cubicBezTo>
                  <a:pt x="9019" y="7963"/>
                  <a:pt x="8984" y="8019"/>
                  <a:pt x="8939" y="8074"/>
                </a:cubicBezTo>
                <a:cubicBezTo>
                  <a:pt x="8809" y="8178"/>
                  <a:pt x="8680" y="8283"/>
                  <a:pt x="8565" y="8402"/>
                </a:cubicBezTo>
                <a:cubicBezTo>
                  <a:pt x="8612" y="8363"/>
                  <a:pt x="8651" y="8346"/>
                  <a:pt x="8668" y="8346"/>
                </a:cubicBezTo>
                <a:cubicBezTo>
                  <a:pt x="8689" y="8346"/>
                  <a:pt x="8676" y="8373"/>
                  <a:pt x="8600" y="8418"/>
                </a:cubicBezTo>
                <a:lnTo>
                  <a:pt x="8309" y="8637"/>
                </a:lnTo>
                <a:lnTo>
                  <a:pt x="8090" y="8746"/>
                </a:lnTo>
                <a:lnTo>
                  <a:pt x="8021" y="8780"/>
                </a:lnTo>
                <a:cubicBezTo>
                  <a:pt x="7887" y="8818"/>
                  <a:pt x="7752" y="8865"/>
                  <a:pt x="7617" y="8892"/>
                </a:cubicBezTo>
                <a:cubicBezTo>
                  <a:pt x="7507" y="8928"/>
                  <a:pt x="7434" y="8928"/>
                  <a:pt x="7362" y="8964"/>
                </a:cubicBezTo>
                <a:lnTo>
                  <a:pt x="6815" y="8964"/>
                </a:lnTo>
                <a:cubicBezTo>
                  <a:pt x="6786" y="8964"/>
                  <a:pt x="6756" y="8962"/>
                  <a:pt x="6727" y="8958"/>
                </a:cubicBezTo>
                <a:cubicBezTo>
                  <a:pt x="6738" y="8961"/>
                  <a:pt x="6749" y="8965"/>
                  <a:pt x="6761" y="8969"/>
                </a:cubicBezTo>
                <a:cubicBezTo>
                  <a:pt x="6740" y="8964"/>
                  <a:pt x="6720" y="8959"/>
                  <a:pt x="6700" y="8953"/>
                </a:cubicBezTo>
                <a:cubicBezTo>
                  <a:pt x="6709" y="8955"/>
                  <a:pt x="6718" y="8956"/>
                  <a:pt x="6727" y="8958"/>
                </a:cubicBezTo>
                <a:cubicBezTo>
                  <a:pt x="6619" y="8922"/>
                  <a:pt x="6568" y="8909"/>
                  <a:pt x="6557" y="8909"/>
                </a:cubicBezTo>
                <a:cubicBezTo>
                  <a:pt x="6552" y="8909"/>
                  <a:pt x="6554" y="8911"/>
                  <a:pt x="6560" y="8914"/>
                </a:cubicBezTo>
                <a:cubicBezTo>
                  <a:pt x="6396" y="8880"/>
                  <a:pt x="6252" y="8830"/>
                  <a:pt x="6110" y="8796"/>
                </a:cubicBezTo>
                <a:cubicBezTo>
                  <a:pt x="6103" y="8791"/>
                  <a:pt x="6095" y="8787"/>
                  <a:pt x="6086" y="8782"/>
                </a:cubicBezTo>
                <a:lnTo>
                  <a:pt x="5795" y="8637"/>
                </a:lnTo>
                <a:cubicBezTo>
                  <a:pt x="5748" y="8590"/>
                  <a:pt x="5702" y="8559"/>
                  <a:pt x="5647" y="8523"/>
                </a:cubicBezTo>
                <a:cubicBezTo>
                  <a:pt x="5647" y="8524"/>
                  <a:pt x="5648" y="8526"/>
                  <a:pt x="5649" y="8527"/>
                </a:cubicBezTo>
                <a:cubicBezTo>
                  <a:pt x="5648" y="8526"/>
                  <a:pt x="5647" y="8524"/>
                  <a:pt x="5646" y="8523"/>
                </a:cubicBezTo>
                <a:cubicBezTo>
                  <a:pt x="5646" y="8523"/>
                  <a:pt x="5646" y="8523"/>
                  <a:pt x="5647" y="8523"/>
                </a:cubicBezTo>
                <a:cubicBezTo>
                  <a:pt x="5576" y="8402"/>
                  <a:pt x="5498" y="8348"/>
                  <a:pt x="5461" y="8341"/>
                </a:cubicBezTo>
                <a:cubicBezTo>
                  <a:pt x="5539" y="8407"/>
                  <a:pt x="5611" y="8472"/>
                  <a:pt x="5646" y="8523"/>
                </a:cubicBezTo>
                <a:cubicBezTo>
                  <a:pt x="5614" y="8502"/>
                  <a:pt x="5579" y="8481"/>
                  <a:pt x="5540" y="8454"/>
                </a:cubicBezTo>
                <a:cubicBezTo>
                  <a:pt x="5435" y="8385"/>
                  <a:pt x="5422" y="8340"/>
                  <a:pt x="5453" y="8340"/>
                </a:cubicBezTo>
                <a:cubicBezTo>
                  <a:pt x="5455" y="8340"/>
                  <a:pt x="5458" y="8340"/>
                  <a:pt x="5461" y="8341"/>
                </a:cubicBezTo>
                <a:cubicBezTo>
                  <a:pt x="5369" y="8263"/>
                  <a:pt x="5270" y="8185"/>
                  <a:pt x="5212" y="8126"/>
                </a:cubicBezTo>
                <a:cubicBezTo>
                  <a:pt x="5162" y="8077"/>
                  <a:pt x="5106" y="8006"/>
                  <a:pt x="5075" y="7969"/>
                </a:cubicBezTo>
                <a:cubicBezTo>
                  <a:pt x="4982" y="7794"/>
                  <a:pt x="4888" y="7536"/>
                  <a:pt x="4795" y="7420"/>
                </a:cubicBezTo>
                <a:cubicBezTo>
                  <a:pt x="4761" y="7352"/>
                  <a:pt x="4724" y="7284"/>
                  <a:pt x="4702" y="7215"/>
                </a:cubicBezTo>
                <a:cubicBezTo>
                  <a:pt x="4702" y="7106"/>
                  <a:pt x="4665" y="7070"/>
                  <a:pt x="4665" y="6960"/>
                </a:cubicBezTo>
                <a:cubicBezTo>
                  <a:pt x="4665" y="6920"/>
                  <a:pt x="4642" y="6788"/>
                  <a:pt x="4629" y="6743"/>
                </a:cubicBezTo>
                <a:lnTo>
                  <a:pt x="4629" y="6487"/>
                </a:lnTo>
                <a:lnTo>
                  <a:pt x="4629" y="6232"/>
                </a:lnTo>
                <a:cubicBezTo>
                  <a:pt x="4702" y="6013"/>
                  <a:pt x="4738" y="5758"/>
                  <a:pt x="4847" y="5539"/>
                </a:cubicBezTo>
                <a:cubicBezTo>
                  <a:pt x="4849" y="5533"/>
                  <a:pt x="4851" y="5527"/>
                  <a:pt x="4852" y="5522"/>
                </a:cubicBezTo>
                <a:cubicBezTo>
                  <a:pt x="4899" y="5440"/>
                  <a:pt x="4946" y="5355"/>
                  <a:pt x="4993" y="5284"/>
                </a:cubicBezTo>
                <a:cubicBezTo>
                  <a:pt x="5029" y="5175"/>
                  <a:pt x="5066" y="5138"/>
                  <a:pt x="5102" y="5102"/>
                </a:cubicBezTo>
                <a:cubicBezTo>
                  <a:pt x="5115" y="5077"/>
                  <a:pt x="5128" y="5051"/>
                  <a:pt x="5142" y="5026"/>
                </a:cubicBezTo>
                <a:lnTo>
                  <a:pt x="5503" y="4665"/>
                </a:lnTo>
                <a:cubicBezTo>
                  <a:pt x="5612" y="4592"/>
                  <a:pt x="5685" y="4519"/>
                  <a:pt x="5795" y="4483"/>
                </a:cubicBezTo>
                <a:cubicBezTo>
                  <a:pt x="5904" y="4410"/>
                  <a:pt x="6013" y="4373"/>
                  <a:pt x="6086" y="4300"/>
                </a:cubicBezTo>
                <a:cubicBezTo>
                  <a:pt x="6114" y="4286"/>
                  <a:pt x="6135" y="4275"/>
                  <a:pt x="6151" y="4267"/>
                </a:cubicBezTo>
                <a:cubicBezTo>
                  <a:pt x="6309" y="4215"/>
                  <a:pt x="6470" y="4166"/>
                  <a:pt x="6648" y="4134"/>
                </a:cubicBezTo>
                <a:close/>
                <a:moveTo>
                  <a:pt x="7070" y="1"/>
                </a:moveTo>
                <a:cubicBezTo>
                  <a:pt x="7045" y="1"/>
                  <a:pt x="7019" y="1"/>
                  <a:pt x="6994" y="2"/>
                </a:cubicBezTo>
                <a:cubicBezTo>
                  <a:pt x="4256" y="69"/>
                  <a:pt x="1815" y="1810"/>
                  <a:pt x="912" y="4373"/>
                </a:cubicBezTo>
                <a:cubicBezTo>
                  <a:pt x="1" y="6924"/>
                  <a:pt x="766" y="9730"/>
                  <a:pt x="2770" y="11479"/>
                </a:cubicBezTo>
                <a:cubicBezTo>
                  <a:pt x="4067" y="12595"/>
                  <a:pt x="5548" y="13087"/>
                  <a:pt x="6991" y="13087"/>
                </a:cubicBezTo>
                <a:cubicBezTo>
                  <a:pt x="10820" y="13087"/>
                  <a:pt x="14373" y="9621"/>
                  <a:pt x="13447" y="5175"/>
                </a:cubicBezTo>
                <a:cubicBezTo>
                  <a:pt x="12907" y="2224"/>
                  <a:pt x="10093" y="91"/>
                  <a:pt x="7181" y="3"/>
                </a:cubicBezTo>
                <a:cubicBezTo>
                  <a:pt x="7144" y="1"/>
                  <a:pt x="7107" y="1"/>
                  <a:pt x="707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21900" tIns="121900" rIns="121900" bIns="121900" anchor="ctr"/>
          <a:lstStyle/>
          <a:p>
            <a:endParaRPr lang="en-US" sz="2400"/>
          </a:p>
        </p:txBody>
      </p:sp>
      <p:sp>
        <p:nvSpPr>
          <p:cNvPr id="22537" name="Google Shape;1200;p35"/>
          <p:cNvSpPr>
            <a:spLocks/>
          </p:cNvSpPr>
          <p:nvPr/>
        </p:nvSpPr>
        <p:spPr bwMode="auto">
          <a:xfrm>
            <a:off x="3259667" y="3553884"/>
            <a:ext cx="450851" cy="387349"/>
          </a:xfrm>
          <a:custGeom>
            <a:avLst/>
            <a:gdLst>
              <a:gd name="T0" fmla="*/ 1911011689 w 15200"/>
              <a:gd name="T1" fmla="*/ 1029664100 h 13048"/>
              <a:gd name="T2" fmla="*/ 2147483646 w 15200"/>
              <a:gd name="T3" fmla="*/ 1127465071 h 13048"/>
              <a:gd name="T4" fmla="*/ 2147483646 w 15200"/>
              <a:gd name="T5" fmla="*/ 1135820008 h 13048"/>
              <a:gd name="T6" fmla="*/ 2147483646 w 15200"/>
              <a:gd name="T7" fmla="*/ 1538105275 h 13048"/>
              <a:gd name="T8" fmla="*/ 1526266460 w 15200"/>
              <a:gd name="T9" fmla="*/ 1519673259 h 13048"/>
              <a:gd name="T10" fmla="*/ 2147483646 w 15200"/>
              <a:gd name="T11" fmla="*/ 1800802488 h 13048"/>
              <a:gd name="T12" fmla="*/ 2147483646 w 15200"/>
              <a:gd name="T13" fmla="*/ 1843803607 h 13048"/>
              <a:gd name="T14" fmla="*/ 2147483646 w 15200"/>
              <a:gd name="T15" fmla="*/ 1862478533 h 13048"/>
              <a:gd name="T16" fmla="*/ 1577205548 w 15200"/>
              <a:gd name="T17" fmla="*/ 1863461059 h 13048"/>
              <a:gd name="T18" fmla="*/ 1631083745 w 15200"/>
              <a:gd name="T19" fmla="*/ 1947752555 h 13048"/>
              <a:gd name="T20" fmla="*/ 1629366516 w 15200"/>
              <a:gd name="T21" fmla="*/ 1945048375 h 13048"/>
              <a:gd name="T22" fmla="*/ 2147483646 w 15200"/>
              <a:gd name="T23" fmla="*/ 2049990247 h 13048"/>
              <a:gd name="T24" fmla="*/ 2062607119 w 15200"/>
              <a:gd name="T25" fmla="*/ 1011717391 h 13048"/>
              <a:gd name="T26" fmla="*/ 2147483646 w 15200"/>
              <a:gd name="T27" fmla="*/ 1092322181 h 13048"/>
              <a:gd name="T28" fmla="*/ 2147483646 w 15200"/>
              <a:gd name="T29" fmla="*/ 1109032543 h 13048"/>
              <a:gd name="T30" fmla="*/ 2147483646 w 15200"/>
              <a:gd name="T31" fmla="*/ 1154991640 h 13048"/>
              <a:gd name="T32" fmla="*/ 2147483646 w 15200"/>
              <a:gd name="T33" fmla="*/ 1247638072 h 13048"/>
              <a:gd name="T34" fmla="*/ 2147483646 w 15200"/>
              <a:gd name="T35" fmla="*/ 1386729397 h 13048"/>
              <a:gd name="T36" fmla="*/ 2147483646 w 15200"/>
              <a:gd name="T37" fmla="*/ 1477400357 h 13048"/>
              <a:gd name="T38" fmla="*/ 2147483646 w 15200"/>
              <a:gd name="T39" fmla="*/ 1517708207 h 13048"/>
              <a:gd name="T40" fmla="*/ 2147483646 w 15200"/>
              <a:gd name="T41" fmla="*/ 1523845273 h 13048"/>
              <a:gd name="T42" fmla="*/ 2147483646 w 15200"/>
              <a:gd name="T43" fmla="*/ 1538105275 h 13048"/>
              <a:gd name="T44" fmla="*/ 2147483646 w 15200"/>
              <a:gd name="T45" fmla="*/ 1847986530 h 13048"/>
              <a:gd name="T46" fmla="*/ 2147483646 w 15200"/>
              <a:gd name="T47" fmla="*/ 2005752781 h 13048"/>
              <a:gd name="T48" fmla="*/ 2147483646 w 15200"/>
              <a:gd name="T49" fmla="*/ 2041635310 h 13048"/>
              <a:gd name="T50" fmla="*/ 2147483646 w 15200"/>
              <a:gd name="T51" fmla="*/ 2147483646 h 13048"/>
              <a:gd name="T52" fmla="*/ 2147483646 w 15200"/>
              <a:gd name="T53" fmla="*/ 2147483646 h 13048"/>
              <a:gd name="T54" fmla="*/ 2147483646 w 15200"/>
              <a:gd name="T55" fmla="*/ 2147483646 h 13048"/>
              <a:gd name="T56" fmla="*/ 1891911274 w 15200"/>
              <a:gd name="T57" fmla="*/ 2147483646 h 13048"/>
              <a:gd name="T58" fmla="*/ 1891911274 w 15200"/>
              <a:gd name="T59" fmla="*/ 2147483646 h 13048"/>
              <a:gd name="T60" fmla="*/ 1885536706 w 15200"/>
              <a:gd name="T61" fmla="*/ 2146566272 h 13048"/>
              <a:gd name="T62" fmla="*/ 1850032460 w 15200"/>
              <a:gd name="T63" fmla="*/ 2125915384 h 13048"/>
              <a:gd name="T64" fmla="*/ 1730022323 w 15200"/>
              <a:gd name="T65" fmla="*/ 2054162260 h 13048"/>
              <a:gd name="T66" fmla="*/ 1652144404 w 15200"/>
              <a:gd name="T67" fmla="*/ 1978965829 h 13048"/>
              <a:gd name="T68" fmla="*/ 1625447052 w 15200"/>
              <a:gd name="T69" fmla="*/ 1943083812 h 13048"/>
              <a:gd name="T70" fmla="*/ 1579407271 w 15200"/>
              <a:gd name="T71" fmla="*/ 1866904365 h 13048"/>
              <a:gd name="T72" fmla="*/ 1518428043 w 15200"/>
              <a:gd name="T73" fmla="*/ 1531218172 h 13048"/>
              <a:gd name="T74" fmla="*/ 1526266460 w 15200"/>
              <a:gd name="T75" fmla="*/ 1519673259 h 13048"/>
              <a:gd name="T76" fmla="*/ 1527730331 w 15200"/>
              <a:gd name="T77" fmla="*/ 1484287459 h 13048"/>
              <a:gd name="T78" fmla="*/ 1607568472 w 15200"/>
              <a:gd name="T79" fmla="*/ 1289414245 h 13048"/>
              <a:gd name="T80" fmla="*/ 1648466930 w 15200"/>
              <a:gd name="T81" fmla="*/ 1233631867 h 13048"/>
              <a:gd name="T82" fmla="*/ 1680063101 w 15200"/>
              <a:gd name="T83" fmla="*/ 1202418592 h 13048"/>
              <a:gd name="T84" fmla="*/ 1652144404 w 15200"/>
              <a:gd name="T85" fmla="*/ 1226744764 h 13048"/>
              <a:gd name="T86" fmla="*/ 1732477428 w 15200"/>
              <a:gd name="T87" fmla="*/ 1146139997 h 13048"/>
              <a:gd name="T88" fmla="*/ 1903668644 w 15200"/>
              <a:gd name="T89" fmla="*/ 1038261946 h 13048"/>
              <a:gd name="T90" fmla="*/ 2125303577 w 15200"/>
              <a:gd name="T91" fmla="*/ 0 h 13048"/>
              <a:gd name="T92" fmla="*/ 2147483646 w 15200"/>
              <a:gd name="T93" fmla="*/ 1630497888 h 13048"/>
              <a:gd name="T94" fmla="*/ 2147483646 w 15200"/>
              <a:gd name="T95" fmla="*/ 1602728387 h 13048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15200" h="13048" extrusionOk="0">
                <a:moveTo>
                  <a:pt x="7803" y="4190"/>
                </a:moveTo>
                <a:cubicBezTo>
                  <a:pt x="7803" y="4193"/>
                  <a:pt x="7800" y="4197"/>
                  <a:pt x="7795" y="4201"/>
                </a:cubicBezTo>
                <a:cubicBezTo>
                  <a:pt x="7797" y="4197"/>
                  <a:pt x="7800" y="4194"/>
                  <a:pt x="7803" y="4190"/>
                </a:cubicBezTo>
                <a:close/>
                <a:moveTo>
                  <a:pt x="7657" y="4263"/>
                </a:moveTo>
                <a:cubicBezTo>
                  <a:pt x="7598" y="4285"/>
                  <a:pt x="7544" y="4303"/>
                  <a:pt x="7542" y="4303"/>
                </a:cubicBezTo>
                <a:cubicBezTo>
                  <a:pt x="7540" y="4303"/>
                  <a:pt x="7571" y="4292"/>
                  <a:pt x="7657" y="4263"/>
                </a:cubicBezTo>
                <a:close/>
                <a:moveTo>
                  <a:pt x="10149" y="4588"/>
                </a:moveTo>
                <a:cubicBezTo>
                  <a:pt x="10165" y="4600"/>
                  <a:pt x="10184" y="4613"/>
                  <a:pt x="10204" y="4627"/>
                </a:cubicBezTo>
                <a:lnTo>
                  <a:pt x="10200" y="4622"/>
                </a:lnTo>
                <a:lnTo>
                  <a:pt x="10149" y="4588"/>
                </a:lnTo>
                <a:close/>
                <a:moveTo>
                  <a:pt x="11066" y="6108"/>
                </a:moveTo>
                <a:cubicBezTo>
                  <a:pt x="11059" y="6170"/>
                  <a:pt x="11061" y="6221"/>
                  <a:pt x="11066" y="6259"/>
                </a:cubicBezTo>
                <a:cubicBezTo>
                  <a:pt x="11070" y="6231"/>
                  <a:pt x="11074" y="6204"/>
                  <a:pt x="11079" y="6176"/>
                </a:cubicBezTo>
                <a:cubicBezTo>
                  <a:pt x="11075" y="6153"/>
                  <a:pt x="11071" y="6131"/>
                  <a:pt x="11066" y="6108"/>
                </a:cubicBezTo>
                <a:close/>
                <a:moveTo>
                  <a:pt x="6232" y="6184"/>
                </a:moveTo>
                <a:lnTo>
                  <a:pt x="6232" y="6184"/>
                </a:lnTo>
                <a:cubicBezTo>
                  <a:pt x="6223" y="6218"/>
                  <a:pt x="6213" y="6258"/>
                  <a:pt x="6200" y="6304"/>
                </a:cubicBezTo>
                <a:cubicBezTo>
                  <a:pt x="6219" y="6266"/>
                  <a:pt x="6228" y="6228"/>
                  <a:pt x="6232" y="6184"/>
                </a:cubicBezTo>
                <a:close/>
                <a:moveTo>
                  <a:pt x="10914" y="7328"/>
                </a:moveTo>
                <a:lnTo>
                  <a:pt x="10914" y="7328"/>
                </a:lnTo>
                <a:cubicBezTo>
                  <a:pt x="10915" y="7328"/>
                  <a:pt x="10902" y="7356"/>
                  <a:pt x="10864" y="7433"/>
                </a:cubicBezTo>
                <a:cubicBezTo>
                  <a:pt x="10850" y="7456"/>
                  <a:pt x="10836" y="7479"/>
                  <a:pt x="10821" y="7503"/>
                </a:cubicBezTo>
                <a:cubicBezTo>
                  <a:pt x="10857" y="7428"/>
                  <a:pt x="10911" y="7328"/>
                  <a:pt x="10914" y="7328"/>
                </a:cubicBezTo>
                <a:close/>
                <a:moveTo>
                  <a:pt x="10802" y="7544"/>
                </a:moveTo>
                <a:lnTo>
                  <a:pt x="10802" y="7544"/>
                </a:lnTo>
                <a:cubicBezTo>
                  <a:pt x="10799" y="7556"/>
                  <a:pt x="10795" y="7567"/>
                  <a:pt x="10791" y="7579"/>
                </a:cubicBezTo>
                <a:cubicBezTo>
                  <a:pt x="10791" y="7574"/>
                  <a:pt x="10795" y="7561"/>
                  <a:pt x="10802" y="7544"/>
                </a:cubicBezTo>
                <a:close/>
                <a:moveTo>
                  <a:pt x="6408" y="7513"/>
                </a:moveTo>
                <a:cubicBezTo>
                  <a:pt x="6418" y="7534"/>
                  <a:pt x="6429" y="7557"/>
                  <a:pt x="6440" y="7583"/>
                </a:cubicBezTo>
                <a:cubicBezTo>
                  <a:pt x="6433" y="7570"/>
                  <a:pt x="6426" y="7557"/>
                  <a:pt x="6418" y="7543"/>
                </a:cubicBezTo>
                <a:lnTo>
                  <a:pt x="6408" y="7513"/>
                </a:lnTo>
                <a:close/>
                <a:moveTo>
                  <a:pt x="6653" y="7915"/>
                </a:moveTo>
                <a:cubicBezTo>
                  <a:pt x="6655" y="7919"/>
                  <a:pt x="6658" y="7922"/>
                  <a:pt x="6660" y="7926"/>
                </a:cubicBezTo>
                <a:cubicBezTo>
                  <a:pt x="6709" y="7966"/>
                  <a:pt x="6755" y="8009"/>
                  <a:pt x="6799" y="8054"/>
                </a:cubicBezTo>
                <a:cubicBezTo>
                  <a:pt x="6776" y="8012"/>
                  <a:pt x="6729" y="7957"/>
                  <a:pt x="6653" y="7915"/>
                </a:cubicBezTo>
                <a:close/>
                <a:moveTo>
                  <a:pt x="10171" y="8342"/>
                </a:moveTo>
                <a:lnTo>
                  <a:pt x="10171" y="8342"/>
                </a:lnTo>
                <a:cubicBezTo>
                  <a:pt x="10031" y="8410"/>
                  <a:pt x="9992" y="8444"/>
                  <a:pt x="10007" y="8444"/>
                </a:cubicBezTo>
                <a:cubicBezTo>
                  <a:pt x="10023" y="8444"/>
                  <a:pt x="10094" y="8410"/>
                  <a:pt x="10171" y="8342"/>
                </a:cubicBezTo>
                <a:close/>
                <a:moveTo>
                  <a:pt x="8464" y="4085"/>
                </a:moveTo>
                <a:cubicBezTo>
                  <a:pt x="8471" y="4085"/>
                  <a:pt x="8435" y="4093"/>
                  <a:pt x="8313" y="4117"/>
                </a:cubicBezTo>
                <a:cubicBezTo>
                  <a:pt x="8192" y="4129"/>
                  <a:pt x="8155" y="4134"/>
                  <a:pt x="8163" y="4134"/>
                </a:cubicBezTo>
                <a:cubicBezTo>
                  <a:pt x="8179" y="4134"/>
                  <a:pt x="8374" y="4117"/>
                  <a:pt x="8422" y="4117"/>
                </a:cubicBezTo>
                <a:lnTo>
                  <a:pt x="8969" y="4117"/>
                </a:lnTo>
                <a:cubicBezTo>
                  <a:pt x="9160" y="4149"/>
                  <a:pt x="9350" y="4209"/>
                  <a:pt x="9565" y="4272"/>
                </a:cubicBezTo>
                <a:cubicBezTo>
                  <a:pt x="9673" y="4339"/>
                  <a:pt x="9811" y="4375"/>
                  <a:pt x="9916" y="4445"/>
                </a:cubicBezTo>
                <a:lnTo>
                  <a:pt x="10099" y="4555"/>
                </a:lnTo>
                <a:lnTo>
                  <a:pt x="10149" y="4588"/>
                </a:lnTo>
                <a:cubicBezTo>
                  <a:pt x="10083" y="4541"/>
                  <a:pt x="10054" y="4513"/>
                  <a:pt x="10061" y="4513"/>
                </a:cubicBezTo>
                <a:cubicBezTo>
                  <a:pt x="10067" y="4513"/>
                  <a:pt x="10105" y="4538"/>
                  <a:pt x="10171" y="4591"/>
                </a:cubicBezTo>
                <a:lnTo>
                  <a:pt x="10200" y="4622"/>
                </a:lnTo>
                <a:lnTo>
                  <a:pt x="10317" y="4700"/>
                </a:lnTo>
                <a:cubicBezTo>
                  <a:pt x="10274" y="4673"/>
                  <a:pt x="10236" y="4649"/>
                  <a:pt x="10204" y="4627"/>
                </a:cubicBezTo>
                <a:lnTo>
                  <a:pt x="10572" y="5028"/>
                </a:lnTo>
                <a:cubicBezTo>
                  <a:pt x="10594" y="5050"/>
                  <a:pt x="10611" y="5066"/>
                  <a:pt x="10624" y="5077"/>
                </a:cubicBezTo>
                <a:cubicBezTo>
                  <a:pt x="10663" y="5131"/>
                  <a:pt x="10697" y="5183"/>
                  <a:pt x="10718" y="5247"/>
                </a:cubicBezTo>
                <a:cubicBezTo>
                  <a:pt x="10791" y="5356"/>
                  <a:pt x="10827" y="5466"/>
                  <a:pt x="10900" y="5575"/>
                </a:cubicBezTo>
                <a:cubicBezTo>
                  <a:pt x="10919" y="5608"/>
                  <a:pt x="10932" y="5630"/>
                  <a:pt x="10941" y="5643"/>
                </a:cubicBezTo>
                <a:cubicBezTo>
                  <a:pt x="10990" y="5807"/>
                  <a:pt x="11035" y="5959"/>
                  <a:pt x="11066" y="6108"/>
                </a:cubicBezTo>
                <a:cubicBezTo>
                  <a:pt x="11070" y="6078"/>
                  <a:pt x="11075" y="6046"/>
                  <a:pt x="11082" y="6012"/>
                </a:cubicBezTo>
                <a:cubicBezTo>
                  <a:pt x="11082" y="6062"/>
                  <a:pt x="11082" y="6110"/>
                  <a:pt x="11083" y="6156"/>
                </a:cubicBezTo>
                <a:cubicBezTo>
                  <a:pt x="11082" y="6163"/>
                  <a:pt x="11081" y="6169"/>
                  <a:pt x="11079" y="6176"/>
                </a:cubicBezTo>
                <a:cubicBezTo>
                  <a:pt x="11080" y="6182"/>
                  <a:pt x="11081" y="6188"/>
                  <a:pt x="11082" y="6194"/>
                </a:cubicBezTo>
                <a:cubicBezTo>
                  <a:pt x="11083" y="6196"/>
                  <a:pt x="11084" y="6199"/>
                  <a:pt x="11084" y="6201"/>
                </a:cubicBezTo>
                <a:cubicBezTo>
                  <a:pt x="11085" y="6245"/>
                  <a:pt x="11088" y="6289"/>
                  <a:pt x="11092" y="6334"/>
                </a:cubicBezTo>
                <a:cubicBezTo>
                  <a:pt x="11083" y="6329"/>
                  <a:pt x="11072" y="6303"/>
                  <a:pt x="11066" y="6259"/>
                </a:cubicBezTo>
                <a:cubicBezTo>
                  <a:pt x="11055" y="6333"/>
                  <a:pt x="11048" y="6409"/>
                  <a:pt x="11046" y="6486"/>
                </a:cubicBezTo>
                <a:lnTo>
                  <a:pt x="11046" y="6668"/>
                </a:lnTo>
                <a:cubicBezTo>
                  <a:pt x="10973" y="6850"/>
                  <a:pt x="10937" y="7069"/>
                  <a:pt x="10937" y="7251"/>
                </a:cubicBezTo>
                <a:cubicBezTo>
                  <a:pt x="10877" y="7341"/>
                  <a:pt x="10842" y="7430"/>
                  <a:pt x="10811" y="7520"/>
                </a:cubicBezTo>
                <a:cubicBezTo>
                  <a:pt x="10718" y="7669"/>
                  <a:pt x="10611" y="7833"/>
                  <a:pt x="10522" y="7979"/>
                </a:cubicBezTo>
                <a:cubicBezTo>
                  <a:pt x="10466" y="8028"/>
                  <a:pt x="10410" y="8106"/>
                  <a:pt x="10354" y="8162"/>
                </a:cubicBezTo>
                <a:lnTo>
                  <a:pt x="10208" y="8308"/>
                </a:lnTo>
                <a:cubicBezTo>
                  <a:pt x="10196" y="8320"/>
                  <a:pt x="10183" y="8331"/>
                  <a:pt x="10171" y="8342"/>
                </a:cubicBezTo>
                <a:cubicBezTo>
                  <a:pt x="10193" y="8331"/>
                  <a:pt x="10217" y="8320"/>
                  <a:pt x="10244" y="8308"/>
                </a:cubicBezTo>
                <a:cubicBezTo>
                  <a:pt x="10099" y="8381"/>
                  <a:pt x="9953" y="8526"/>
                  <a:pt x="9771" y="8599"/>
                </a:cubicBezTo>
                <a:cubicBezTo>
                  <a:pt x="9698" y="8636"/>
                  <a:pt x="9625" y="8672"/>
                  <a:pt x="9552" y="8709"/>
                </a:cubicBezTo>
                <a:cubicBezTo>
                  <a:pt x="9390" y="8773"/>
                  <a:pt x="9228" y="8838"/>
                  <a:pt x="9040" y="8877"/>
                </a:cubicBezTo>
                <a:cubicBezTo>
                  <a:pt x="8983" y="8868"/>
                  <a:pt x="8939" y="8865"/>
                  <a:pt x="8906" y="8865"/>
                </a:cubicBezTo>
                <a:cubicBezTo>
                  <a:pt x="8805" y="8865"/>
                  <a:pt x="8820" y="8898"/>
                  <a:pt x="8897" y="8898"/>
                </a:cubicBezTo>
                <a:cubicBezTo>
                  <a:pt x="8917" y="8898"/>
                  <a:pt x="8942" y="8896"/>
                  <a:pt x="8969" y="8891"/>
                </a:cubicBezTo>
                <a:cubicBezTo>
                  <a:pt x="8993" y="8887"/>
                  <a:pt x="9017" y="8882"/>
                  <a:pt x="9040" y="8877"/>
                </a:cubicBezTo>
                <a:cubicBezTo>
                  <a:pt x="9063" y="8881"/>
                  <a:pt x="9088" y="8885"/>
                  <a:pt x="9115" y="8891"/>
                </a:cubicBezTo>
                <a:cubicBezTo>
                  <a:pt x="9005" y="8891"/>
                  <a:pt x="8896" y="8891"/>
                  <a:pt x="8787" y="8927"/>
                </a:cubicBezTo>
                <a:lnTo>
                  <a:pt x="8313" y="8927"/>
                </a:lnTo>
                <a:cubicBezTo>
                  <a:pt x="8204" y="8891"/>
                  <a:pt x="8058" y="8854"/>
                  <a:pt x="7949" y="8818"/>
                </a:cubicBezTo>
                <a:cubicBezTo>
                  <a:pt x="7874" y="8793"/>
                  <a:pt x="7799" y="8768"/>
                  <a:pt x="7725" y="8743"/>
                </a:cubicBezTo>
                <a:cubicBezTo>
                  <a:pt x="7738" y="8755"/>
                  <a:pt x="7752" y="8767"/>
                  <a:pt x="7767" y="8781"/>
                </a:cubicBezTo>
                <a:cubicBezTo>
                  <a:pt x="7745" y="8765"/>
                  <a:pt x="7722" y="8749"/>
                  <a:pt x="7699" y="8735"/>
                </a:cubicBezTo>
                <a:cubicBezTo>
                  <a:pt x="7707" y="8737"/>
                  <a:pt x="7716" y="8740"/>
                  <a:pt x="7725" y="8743"/>
                </a:cubicBezTo>
                <a:cubicBezTo>
                  <a:pt x="7656" y="8686"/>
                  <a:pt x="7591" y="8659"/>
                  <a:pt x="7554" y="8651"/>
                </a:cubicBezTo>
                <a:cubicBezTo>
                  <a:pt x="7604" y="8678"/>
                  <a:pt x="7653" y="8705"/>
                  <a:pt x="7699" y="8735"/>
                </a:cubicBezTo>
                <a:cubicBezTo>
                  <a:pt x="7673" y="8726"/>
                  <a:pt x="7647" y="8717"/>
                  <a:pt x="7621" y="8709"/>
                </a:cubicBezTo>
                <a:cubicBezTo>
                  <a:pt x="7519" y="8675"/>
                  <a:pt x="7504" y="8649"/>
                  <a:pt x="7535" y="8649"/>
                </a:cubicBezTo>
                <a:cubicBezTo>
                  <a:pt x="7540" y="8649"/>
                  <a:pt x="7547" y="8650"/>
                  <a:pt x="7554" y="8651"/>
                </a:cubicBezTo>
                <a:cubicBezTo>
                  <a:pt x="7459" y="8600"/>
                  <a:pt x="7358" y="8551"/>
                  <a:pt x="7256" y="8490"/>
                </a:cubicBezTo>
                <a:cubicBezTo>
                  <a:pt x="7192" y="8458"/>
                  <a:pt x="7128" y="8397"/>
                  <a:pt x="7064" y="8359"/>
                </a:cubicBezTo>
                <a:cubicBezTo>
                  <a:pt x="6979" y="8254"/>
                  <a:pt x="6894" y="8150"/>
                  <a:pt x="6799" y="8054"/>
                </a:cubicBezTo>
                <a:cubicBezTo>
                  <a:pt x="6821" y="8094"/>
                  <a:pt x="6823" y="8123"/>
                  <a:pt x="6809" y="8123"/>
                </a:cubicBezTo>
                <a:cubicBezTo>
                  <a:pt x="6798" y="8123"/>
                  <a:pt x="6776" y="8103"/>
                  <a:pt x="6746" y="8053"/>
                </a:cubicBezTo>
                <a:cubicBezTo>
                  <a:pt x="6718" y="8010"/>
                  <a:pt x="6689" y="7967"/>
                  <a:pt x="6660" y="7926"/>
                </a:cubicBezTo>
                <a:cubicBezTo>
                  <a:pt x="6653" y="7920"/>
                  <a:pt x="6645" y="7913"/>
                  <a:pt x="6637" y="7907"/>
                </a:cubicBezTo>
                <a:cubicBezTo>
                  <a:pt x="6642" y="7910"/>
                  <a:pt x="6648" y="7912"/>
                  <a:pt x="6653" y="7915"/>
                </a:cubicBezTo>
                <a:cubicBezTo>
                  <a:pt x="6611" y="7856"/>
                  <a:pt x="6569" y="7803"/>
                  <a:pt x="6528" y="7761"/>
                </a:cubicBezTo>
                <a:cubicBezTo>
                  <a:pt x="6501" y="7682"/>
                  <a:pt x="6475" y="7641"/>
                  <a:pt x="6449" y="7597"/>
                </a:cubicBezTo>
                <a:cubicBezTo>
                  <a:pt x="6378" y="7387"/>
                  <a:pt x="6307" y="7209"/>
                  <a:pt x="6236" y="7032"/>
                </a:cubicBezTo>
                <a:cubicBezTo>
                  <a:pt x="6236" y="6959"/>
                  <a:pt x="6236" y="6887"/>
                  <a:pt x="6200" y="6814"/>
                </a:cubicBezTo>
                <a:lnTo>
                  <a:pt x="6200" y="6231"/>
                </a:lnTo>
                <a:cubicBezTo>
                  <a:pt x="6200" y="6163"/>
                  <a:pt x="6220" y="6084"/>
                  <a:pt x="6238" y="6040"/>
                </a:cubicBezTo>
                <a:cubicBezTo>
                  <a:pt x="6237" y="6043"/>
                  <a:pt x="6237" y="6046"/>
                  <a:pt x="6236" y="6049"/>
                </a:cubicBezTo>
                <a:cubicBezTo>
                  <a:pt x="6236" y="6101"/>
                  <a:pt x="6236" y="6145"/>
                  <a:pt x="6232" y="6184"/>
                </a:cubicBezTo>
                <a:cubicBezTo>
                  <a:pt x="6266" y="6052"/>
                  <a:pt x="6269" y="6003"/>
                  <a:pt x="6260" y="6003"/>
                </a:cubicBezTo>
                <a:cubicBezTo>
                  <a:pt x="6255" y="6003"/>
                  <a:pt x="6247" y="6017"/>
                  <a:pt x="6238" y="6040"/>
                </a:cubicBezTo>
                <a:cubicBezTo>
                  <a:pt x="6268" y="5893"/>
                  <a:pt x="6322" y="5746"/>
                  <a:pt x="6380" y="5599"/>
                </a:cubicBezTo>
                <a:cubicBezTo>
                  <a:pt x="6390" y="5584"/>
                  <a:pt x="6403" y="5564"/>
                  <a:pt x="6418" y="5538"/>
                </a:cubicBezTo>
                <a:cubicBezTo>
                  <a:pt x="6455" y="5429"/>
                  <a:pt x="6528" y="5356"/>
                  <a:pt x="6564" y="5247"/>
                </a:cubicBezTo>
                <a:cubicBezTo>
                  <a:pt x="6622" y="5159"/>
                  <a:pt x="6681" y="5095"/>
                  <a:pt x="6720" y="5036"/>
                </a:cubicBezTo>
                <a:cubicBezTo>
                  <a:pt x="6706" y="5045"/>
                  <a:pt x="6690" y="5055"/>
                  <a:pt x="6673" y="5065"/>
                </a:cubicBezTo>
                <a:cubicBezTo>
                  <a:pt x="6691" y="5053"/>
                  <a:pt x="6710" y="5038"/>
                  <a:pt x="6731" y="5020"/>
                </a:cubicBezTo>
                <a:cubicBezTo>
                  <a:pt x="6727" y="5025"/>
                  <a:pt x="6724" y="5030"/>
                  <a:pt x="6720" y="5036"/>
                </a:cubicBezTo>
                <a:cubicBezTo>
                  <a:pt x="6813" y="4974"/>
                  <a:pt x="6855" y="4917"/>
                  <a:pt x="6860" y="4893"/>
                </a:cubicBezTo>
                <a:cubicBezTo>
                  <a:pt x="6815" y="4940"/>
                  <a:pt x="6770" y="4985"/>
                  <a:pt x="6731" y="5020"/>
                </a:cubicBezTo>
                <a:cubicBezTo>
                  <a:pt x="6736" y="5010"/>
                  <a:pt x="6742" y="5001"/>
                  <a:pt x="6746" y="4992"/>
                </a:cubicBezTo>
                <a:cubicBezTo>
                  <a:pt x="6800" y="4911"/>
                  <a:pt x="6839" y="4880"/>
                  <a:pt x="6854" y="4880"/>
                </a:cubicBezTo>
                <a:cubicBezTo>
                  <a:pt x="6859" y="4880"/>
                  <a:pt x="6862" y="4885"/>
                  <a:pt x="6860" y="4893"/>
                </a:cubicBezTo>
                <a:cubicBezTo>
                  <a:pt x="6937" y="4811"/>
                  <a:pt x="7016" y="4722"/>
                  <a:pt x="7074" y="4664"/>
                </a:cubicBezTo>
                <a:cubicBezTo>
                  <a:pt x="7139" y="4600"/>
                  <a:pt x="7253" y="4523"/>
                  <a:pt x="7270" y="4507"/>
                </a:cubicBezTo>
                <a:cubicBezTo>
                  <a:pt x="7438" y="4422"/>
                  <a:pt x="7662" y="4333"/>
                  <a:pt x="7773" y="4225"/>
                </a:cubicBezTo>
                <a:cubicBezTo>
                  <a:pt x="7843" y="4201"/>
                  <a:pt x="7914" y="4177"/>
                  <a:pt x="7985" y="4154"/>
                </a:cubicBezTo>
                <a:lnTo>
                  <a:pt x="8240" y="4117"/>
                </a:lnTo>
                <a:cubicBezTo>
                  <a:pt x="8264" y="4117"/>
                  <a:pt x="8451" y="4085"/>
                  <a:pt x="8464" y="4085"/>
                </a:cubicBezTo>
                <a:close/>
                <a:moveTo>
                  <a:pt x="8678" y="0"/>
                </a:moveTo>
                <a:cubicBezTo>
                  <a:pt x="6825" y="0"/>
                  <a:pt x="5018" y="789"/>
                  <a:pt x="3758" y="2259"/>
                </a:cubicBezTo>
                <a:cubicBezTo>
                  <a:pt x="0" y="6587"/>
                  <a:pt x="3287" y="13048"/>
                  <a:pt x="8611" y="13048"/>
                </a:cubicBezTo>
                <a:cubicBezTo>
                  <a:pt x="9068" y="13048"/>
                  <a:pt x="9541" y="13000"/>
                  <a:pt x="10026" y="12899"/>
                </a:cubicBezTo>
                <a:cubicBezTo>
                  <a:pt x="13012" y="12359"/>
                  <a:pt x="15110" y="9581"/>
                  <a:pt x="15198" y="6635"/>
                </a:cubicBezTo>
                <a:cubicBezTo>
                  <a:pt x="15199" y="6598"/>
                  <a:pt x="15200" y="6560"/>
                  <a:pt x="15200" y="6522"/>
                </a:cubicBezTo>
                <a:cubicBezTo>
                  <a:pt x="15200" y="6522"/>
                  <a:pt x="15200" y="6522"/>
                  <a:pt x="15200" y="6522"/>
                </a:cubicBezTo>
                <a:cubicBezTo>
                  <a:pt x="15200" y="3753"/>
                  <a:pt x="13451" y="1312"/>
                  <a:pt x="10827" y="364"/>
                </a:cubicBezTo>
                <a:cubicBezTo>
                  <a:pt x="10124" y="119"/>
                  <a:pt x="9397" y="0"/>
                  <a:pt x="8678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21900" tIns="121900" rIns="121900" bIns="121900" anchor="ctr"/>
          <a:lstStyle/>
          <a:p>
            <a:endParaRPr lang="en-US" sz="2400"/>
          </a:p>
        </p:txBody>
      </p:sp>
      <p:grpSp>
        <p:nvGrpSpPr>
          <p:cNvPr id="22538" name="Group 114"/>
          <p:cNvGrpSpPr>
            <a:grpSpLocks/>
          </p:cNvGrpSpPr>
          <p:nvPr/>
        </p:nvGrpSpPr>
        <p:grpSpPr bwMode="auto">
          <a:xfrm>
            <a:off x="508001" y="1397001"/>
            <a:ext cx="5516033" cy="5109633"/>
            <a:chOff x="2817962" y="819151"/>
            <a:chExt cx="3888940" cy="3831515"/>
          </a:xfrm>
        </p:grpSpPr>
        <p:grpSp>
          <p:nvGrpSpPr>
            <p:cNvPr id="22543" name="Google Shape;1202;p35"/>
            <p:cNvGrpSpPr>
              <a:grpSpLocks/>
            </p:cNvGrpSpPr>
            <p:nvPr/>
          </p:nvGrpSpPr>
          <p:grpSpPr bwMode="auto">
            <a:xfrm>
              <a:off x="2828455" y="819151"/>
              <a:ext cx="3847519" cy="1066746"/>
              <a:chOff x="4409905" y="635765"/>
              <a:chExt cx="4204110" cy="1403870"/>
            </a:xfrm>
          </p:grpSpPr>
          <p:sp>
            <p:nvSpPr>
              <p:cNvPr id="22569" name="Google Shape;1203;p35"/>
              <p:cNvSpPr>
                <a:spLocks/>
              </p:cNvSpPr>
              <p:nvPr/>
            </p:nvSpPr>
            <p:spPr bwMode="auto">
              <a:xfrm>
                <a:off x="5015469" y="793962"/>
                <a:ext cx="3598546" cy="688855"/>
              </a:xfrm>
              <a:custGeom>
                <a:avLst/>
                <a:gdLst>
                  <a:gd name="T0" fmla="*/ 0 w 162188"/>
                  <a:gd name="T1" fmla="*/ 240224 h 31047"/>
                  <a:gd name="T2" fmla="*/ 0 w 162188"/>
                  <a:gd name="T3" fmla="*/ 2147483646 h 31047"/>
                  <a:gd name="T4" fmla="*/ 2147483646 w 162188"/>
                  <a:gd name="T5" fmla="*/ 2147483646 h 31047"/>
                  <a:gd name="T6" fmla="*/ 2147483646 w 162188"/>
                  <a:gd name="T7" fmla="*/ 2147483646 h 31047"/>
                  <a:gd name="T8" fmla="*/ 2147483646 w 162188"/>
                  <a:gd name="T9" fmla="*/ 240224 h 31047"/>
                  <a:gd name="T10" fmla="*/ 0 w 162188"/>
                  <a:gd name="T11" fmla="*/ 240224 h 3104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2188" h="31047" extrusionOk="0">
                    <a:moveTo>
                      <a:pt x="0" y="1"/>
                    </a:moveTo>
                    <a:lnTo>
                      <a:pt x="0" y="31046"/>
                    </a:lnTo>
                    <a:lnTo>
                      <a:pt x="146665" y="31046"/>
                    </a:lnTo>
                    <a:cubicBezTo>
                      <a:pt x="155264" y="31046"/>
                      <a:pt x="162188" y="24087"/>
                      <a:pt x="162188" y="15524"/>
                    </a:cubicBezTo>
                    <a:cubicBezTo>
                      <a:pt x="162188" y="6961"/>
                      <a:pt x="155264" y="1"/>
                      <a:pt x="146665" y="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endParaRPr lang="en-US" sz="2400"/>
              </a:p>
            </p:txBody>
          </p:sp>
          <p:sp>
            <p:nvSpPr>
              <p:cNvPr id="22570" name="Google Shape;1204;p35"/>
              <p:cNvSpPr>
                <a:spLocks/>
              </p:cNvSpPr>
              <p:nvPr/>
            </p:nvSpPr>
            <p:spPr bwMode="auto">
              <a:xfrm>
                <a:off x="4409905" y="635765"/>
                <a:ext cx="1030831" cy="1005249"/>
              </a:xfrm>
              <a:custGeom>
                <a:avLst/>
                <a:gdLst>
                  <a:gd name="T0" fmla="*/ 2147483646 w 46460"/>
                  <a:gd name="T1" fmla="*/ 1101694662 h 45307"/>
                  <a:gd name="T2" fmla="*/ 2147483646 w 46460"/>
                  <a:gd name="T3" fmla="*/ 1162282153 h 45307"/>
                  <a:gd name="T4" fmla="*/ 2147483646 w 46460"/>
                  <a:gd name="T5" fmla="*/ 1249040021 h 45307"/>
                  <a:gd name="T6" fmla="*/ 1236926400 w 46460"/>
                  <a:gd name="T7" fmla="*/ 2147483646 h 45307"/>
                  <a:gd name="T8" fmla="*/ 1236926400 w 46460"/>
                  <a:gd name="T9" fmla="*/ 2147483646 h 45307"/>
                  <a:gd name="T10" fmla="*/ 1172461211 w 46460"/>
                  <a:gd name="T11" fmla="*/ 2147483646 h 45307"/>
                  <a:gd name="T12" fmla="*/ 2147483646 w 46460"/>
                  <a:gd name="T13" fmla="*/ 2147483646 h 45307"/>
                  <a:gd name="T14" fmla="*/ 1218991471 w 46460"/>
                  <a:gd name="T15" fmla="*/ 2147483646 h 45307"/>
                  <a:gd name="T16" fmla="*/ 1236445930 w 46460"/>
                  <a:gd name="T17" fmla="*/ 2147483646 h 45307"/>
                  <a:gd name="T18" fmla="*/ 2147483646 w 46460"/>
                  <a:gd name="T19" fmla="*/ 2147483646 h 45307"/>
                  <a:gd name="T20" fmla="*/ 2147483646 w 46460"/>
                  <a:gd name="T21" fmla="*/ 2147483646 h 45307"/>
                  <a:gd name="T22" fmla="*/ 2147483646 w 46460"/>
                  <a:gd name="T23" fmla="*/ 2147483646 h 45307"/>
                  <a:gd name="T24" fmla="*/ 2147483646 w 46460"/>
                  <a:gd name="T25" fmla="*/ 2147483646 h 45307"/>
                  <a:gd name="T26" fmla="*/ 2147483646 w 46460"/>
                  <a:gd name="T27" fmla="*/ 2147483646 h 45307"/>
                  <a:gd name="T28" fmla="*/ 2147483646 w 46460"/>
                  <a:gd name="T29" fmla="*/ 2147483646 h 45307"/>
                  <a:gd name="T30" fmla="*/ 2147483646 w 46460"/>
                  <a:gd name="T31" fmla="*/ 1089341262 h 45307"/>
                  <a:gd name="T32" fmla="*/ 2147483646 w 46460"/>
                  <a:gd name="T33" fmla="*/ 1147743994 h 45307"/>
                  <a:gd name="T34" fmla="*/ 2147483646 w 46460"/>
                  <a:gd name="T35" fmla="*/ 1231356651 h 45307"/>
                  <a:gd name="T36" fmla="*/ 2147483646 w 46460"/>
                  <a:gd name="T37" fmla="*/ 1312292741 h 45307"/>
                  <a:gd name="T38" fmla="*/ 2147483646 w 46460"/>
                  <a:gd name="T39" fmla="*/ 2147483646 h 45307"/>
                  <a:gd name="T40" fmla="*/ 2147483646 w 46460"/>
                  <a:gd name="T41" fmla="*/ 2147483646 h 45307"/>
                  <a:gd name="T42" fmla="*/ 2147483646 w 46460"/>
                  <a:gd name="T43" fmla="*/ 2147483646 h 45307"/>
                  <a:gd name="T44" fmla="*/ 2147483646 w 46460"/>
                  <a:gd name="T45" fmla="*/ 2147483646 h 45307"/>
                  <a:gd name="T46" fmla="*/ 2147483646 w 46460"/>
                  <a:gd name="T47" fmla="*/ 2147483646 h 45307"/>
                  <a:gd name="T48" fmla="*/ 2147483646 w 46460"/>
                  <a:gd name="T49" fmla="*/ 2147483646 h 45307"/>
                  <a:gd name="T50" fmla="*/ 2147483646 w 46460"/>
                  <a:gd name="T51" fmla="*/ 2147483646 h 45307"/>
                  <a:gd name="T52" fmla="*/ 2147483646 w 46460"/>
                  <a:gd name="T53" fmla="*/ 2147483646 h 45307"/>
                  <a:gd name="T54" fmla="*/ 2147483646 w 46460"/>
                  <a:gd name="T55" fmla="*/ 2147483646 h 45307"/>
                  <a:gd name="T56" fmla="*/ 2147483646 w 46460"/>
                  <a:gd name="T57" fmla="*/ 2147483646 h 45307"/>
                  <a:gd name="T58" fmla="*/ 2147483646 w 46460"/>
                  <a:gd name="T59" fmla="*/ 2147483646 h 45307"/>
                  <a:gd name="T60" fmla="*/ 2147483646 w 46460"/>
                  <a:gd name="T61" fmla="*/ 2147483646 h 45307"/>
                  <a:gd name="T62" fmla="*/ 2147483646 w 46460"/>
                  <a:gd name="T63" fmla="*/ 2147483646 h 45307"/>
                  <a:gd name="T64" fmla="*/ 2147483646 w 46460"/>
                  <a:gd name="T65" fmla="*/ 2147483646 h 45307"/>
                  <a:gd name="T66" fmla="*/ 2147483646 w 46460"/>
                  <a:gd name="T67" fmla="*/ 2147483646 h 45307"/>
                  <a:gd name="T68" fmla="*/ 2147483646 w 46460"/>
                  <a:gd name="T69" fmla="*/ 2147483646 h 45307"/>
                  <a:gd name="T70" fmla="*/ 2147483646 w 46460"/>
                  <a:gd name="T71" fmla="*/ 2147483646 h 45307"/>
                  <a:gd name="T72" fmla="*/ 2147483646 w 46460"/>
                  <a:gd name="T73" fmla="*/ 2147483646 h 45307"/>
                  <a:gd name="T74" fmla="*/ 2147483646 w 46460"/>
                  <a:gd name="T75" fmla="*/ 2147483646 h 45307"/>
                  <a:gd name="T76" fmla="*/ 2147483646 w 46460"/>
                  <a:gd name="T77" fmla="*/ 2147483646 h 45307"/>
                  <a:gd name="T78" fmla="*/ 2147483646 w 46460"/>
                  <a:gd name="T79" fmla="*/ 2147483646 h 45307"/>
                  <a:gd name="T80" fmla="*/ 1413107310 w 46460"/>
                  <a:gd name="T81" fmla="*/ 2147483646 h 45307"/>
                  <a:gd name="T82" fmla="*/ 1327321736 w 46460"/>
                  <a:gd name="T83" fmla="*/ 2147483646 h 45307"/>
                  <a:gd name="T84" fmla="*/ 1246374345 w 46460"/>
                  <a:gd name="T85" fmla="*/ 2147483646 h 45307"/>
                  <a:gd name="T86" fmla="*/ 1183613422 w 46460"/>
                  <a:gd name="T87" fmla="*/ 2147483646 h 45307"/>
                  <a:gd name="T88" fmla="*/ 1174645969 w 46460"/>
                  <a:gd name="T89" fmla="*/ 2147483646 h 45307"/>
                  <a:gd name="T90" fmla="*/ 1183613422 w 46460"/>
                  <a:gd name="T91" fmla="*/ 2147483646 h 45307"/>
                  <a:gd name="T92" fmla="*/ 1246374345 w 46460"/>
                  <a:gd name="T93" fmla="*/ 2147483646 h 45307"/>
                  <a:gd name="T94" fmla="*/ 1329986477 w 46460"/>
                  <a:gd name="T95" fmla="*/ 2147483646 h 45307"/>
                  <a:gd name="T96" fmla="*/ 1413107310 w 46460"/>
                  <a:gd name="T97" fmla="*/ 2147483646 h 45307"/>
                  <a:gd name="T98" fmla="*/ 2147483646 w 46460"/>
                  <a:gd name="T99" fmla="*/ 2147483646 h 45307"/>
                  <a:gd name="T100" fmla="*/ 2147483646 w 46460"/>
                  <a:gd name="T101" fmla="*/ 1250492747 h 45307"/>
                  <a:gd name="T102" fmla="*/ 2147483646 w 46460"/>
                  <a:gd name="T103" fmla="*/ 1188703581 h 45307"/>
                  <a:gd name="T104" fmla="*/ 2147483646 w 46460"/>
                  <a:gd name="T105" fmla="*/ 1109209390 h 45307"/>
                  <a:gd name="T106" fmla="*/ 2147483646 w 46460"/>
                  <a:gd name="T107" fmla="*/ 1089341262 h 45307"/>
                  <a:gd name="T108" fmla="*/ 2147483646 w 46460"/>
                  <a:gd name="T109" fmla="*/ 923820237 h 45307"/>
                  <a:gd name="T110" fmla="*/ 344618141 w 46460"/>
                  <a:gd name="T111" fmla="*/ 2147483646 h 45307"/>
                  <a:gd name="T112" fmla="*/ 1951841268 w 46460"/>
                  <a:gd name="T113" fmla="*/ 2147483646 h 45307"/>
                  <a:gd name="T114" fmla="*/ 2147483646 w 46460"/>
                  <a:gd name="T115" fmla="*/ 2147483646 h 45307"/>
                  <a:gd name="T116" fmla="*/ 2147483646 w 46460"/>
                  <a:gd name="T117" fmla="*/ 2147483646 h 45307"/>
                  <a:gd name="T118" fmla="*/ 2147483646 w 46460"/>
                  <a:gd name="T119" fmla="*/ 2147483646 h 45307"/>
                  <a:gd name="T120" fmla="*/ 2147483646 w 46460"/>
                  <a:gd name="T121" fmla="*/ 2147483646 h 45307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46460" h="45307" extrusionOk="0">
                    <a:moveTo>
                      <a:pt x="23373" y="4496"/>
                    </a:moveTo>
                    <a:cubicBezTo>
                      <a:pt x="23492" y="4498"/>
                      <a:pt x="23597" y="4509"/>
                      <a:pt x="23613" y="4541"/>
                    </a:cubicBezTo>
                    <a:cubicBezTo>
                      <a:pt x="23616" y="4544"/>
                      <a:pt x="23614" y="4546"/>
                      <a:pt x="23607" y="4546"/>
                    </a:cubicBezTo>
                    <a:cubicBezTo>
                      <a:pt x="23576" y="4546"/>
                      <a:pt x="23450" y="4514"/>
                      <a:pt x="23373" y="4496"/>
                    </a:cubicBezTo>
                    <a:close/>
                    <a:moveTo>
                      <a:pt x="21614" y="4795"/>
                    </a:moveTo>
                    <a:cubicBezTo>
                      <a:pt x="21612" y="4796"/>
                      <a:pt x="21610" y="4796"/>
                      <a:pt x="21609" y="4796"/>
                    </a:cubicBezTo>
                    <a:cubicBezTo>
                      <a:pt x="21611" y="4796"/>
                      <a:pt x="21612" y="4795"/>
                      <a:pt x="21614" y="4795"/>
                    </a:cubicBezTo>
                    <a:close/>
                    <a:moveTo>
                      <a:pt x="24984" y="5154"/>
                    </a:moveTo>
                    <a:lnTo>
                      <a:pt x="24984" y="5154"/>
                    </a:lnTo>
                    <a:cubicBezTo>
                      <a:pt x="25014" y="5179"/>
                      <a:pt x="25043" y="5205"/>
                      <a:pt x="25071" y="5233"/>
                    </a:cubicBezTo>
                    <a:cubicBezTo>
                      <a:pt x="25060" y="5222"/>
                      <a:pt x="25022" y="5188"/>
                      <a:pt x="24984" y="5154"/>
                    </a:cubicBezTo>
                    <a:close/>
                    <a:moveTo>
                      <a:pt x="5104" y="21374"/>
                    </a:moveTo>
                    <a:cubicBezTo>
                      <a:pt x="5073" y="21447"/>
                      <a:pt x="5032" y="21526"/>
                      <a:pt x="5030" y="21526"/>
                    </a:cubicBezTo>
                    <a:cubicBezTo>
                      <a:pt x="5029" y="21526"/>
                      <a:pt x="5047" y="21486"/>
                      <a:pt x="5102" y="21375"/>
                    </a:cubicBezTo>
                    <a:cubicBezTo>
                      <a:pt x="5103" y="21375"/>
                      <a:pt x="5103" y="21374"/>
                      <a:pt x="5104" y="21374"/>
                    </a:cubicBezTo>
                    <a:close/>
                    <a:moveTo>
                      <a:pt x="4884" y="22031"/>
                    </a:moveTo>
                    <a:cubicBezTo>
                      <a:pt x="4884" y="22031"/>
                      <a:pt x="4849" y="22180"/>
                      <a:pt x="4838" y="22253"/>
                    </a:cubicBezTo>
                    <a:cubicBezTo>
                      <a:pt x="4840" y="22144"/>
                      <a:pt x="4851" y="22048"/>
                      <a:pt x="4884" y="22031"/>
                    </a:cubicBezTo>
                    <a:close/>
                    <a:moveTo>
                      <a:pt x="41124" y="23162"/>
                    </a:moveTo>
                    <a:lnTo>
                      <a:pt x="41124" y="23162"/>
                    </a:lnTo>
                    <a:cubicBezTo>
                      <a:pt x="41097" y="23226"/>
                      <a:pt x="41090" y="23252"/>
                      <a:pt x="41092" y="23252"/>
                    </a:cubicBezTo>
                    <a:cubicBezTo>
                      <a:pt x="41094" y="23252"/>
                      <a:pt x="41111" y="23213"/>
                      <a:pt x="41124" y="23162"/>
                    </a:cubicBezTo>
                    <a:close/>
                    <a:moveTo>
                      <a:pt x="5030" y="23775"/>
                    </a:moveTo>
                    <a:cubicBezTo>
                      <a:pt x="5032" y="23775"/>
                      <a:pt x="5076" y="23861"/>
                      <a:pt x="5107" y="23936"/>
                    </a:cubicBezTo>
                    <a:cubicBezTo>
                      <a:pt x="5106" y="23933"/>
                      <a:pt x="5104" y="23929"/>
                      <a:pt x="5102" y="23926"/>
                    </a:cubicBezTo>
                    <a:cubicBezTo>
                      <a:pt x="5047" y="23815"/>
                      <a:pt x="5029" y="23775"/>
                      <a:pt x="5030" y="23775"/>
                    </a:cubicBezTo>
                    <a:close/>
                    <a:moveTo>
                      <a:pt x="40898" y="24024"/>
                    </a:moveTo>
                    <a:lnTo>
                      <a:pt x="40898" y="24024"/>
                    </a:lnTo>
                    <a:cubicBezTo>
                      <a:pt x="40894" y="24029"/>
                      <a:pt x="40889" y="24032"/>
                      <a:pt x="40885" y="24035"/>
                    </a:cubicBezTo>
                    <a:cubicBezTo>
                      <a:pt x="40889" y="24032"/>
                      <a:pt x="40894" y="24028"/>
                      <a:pt x="40898" y="24024"/>
                    </a:cubicBezTo>
                    <a:close/>
                    <a:moveTo>
                      <a:pt x="25106" y="40073"/>
                    </a:moveTo>
                    <a:cubicBezTo>
                      <a:pt x="25109" y="40073"/>
                      <a:pt x="25072" y="40100"/>
                      <a:pt x="24961" y="40177"/>
                    </a:cubicBezTo>
                    <a:cubicBezTo>
                      <a:pt x="24944" y="40184"/>
                      <a:pt x="24927" y="40191"/>
                      <a:pt x="24911" y="40199"/>
                    </a:cubicBezTo>
                    <a:cubicBezTo>
                      <a:pt x="24966" y="40163"/>
                      <a:pt x="25101" y="40073"/>
                      <a:pt x="25106" y="40073"/>
                    </a:cubicBezTo>
                    <a:close/>
                    <a:moveTo>
                      <a:pt x="21609" y="40542"/>
                    </a:moveTo>
                    <a:cubicBezTo>
                      <a:pt x="21609" y="40542"/>
                      <a:pt x="21664" y="40569"/>
                      <a:pt x="21724" y="40599"/>
                    </a:cubicBezTo>
                    <a:cubicBezTo>
                      <a:pt x="21670" y="40580"/>
                      <a:pt x="21628" y="40561"/>
                      <a:pt x="21609" y="40542"/>
                    </a:cubicBezTo>
                    <a:close/>
                    <a:moveTo>
                      <a:pt x="22401" y="40748"/>
                    </a:moveTo>
                    <a:cubicBezTo>
                      <a:pt x="22400" y="40748"/>
                      <a:pt x="22415" y="40755"/>
                      <a:pt x="22438" y="40762"/>
                    </a:cubicBezTo>
                    <a:cubicBezTo>
                      <a:pt x="22413" y="40752"/>
                      <a:pt x="22402" y="40748"/>
                      <a:pt x="22401" y="40748"/>
                    </a:cubicBezTo>
                    <a:close/>
                    <a:moveTo>
                      <a:pt x="23317" y="4495"/>
                    </a:moveTo>
                    <a:cubicBezTo>
                      <a:pt x="23323" y="4495"/>
                      <a:pt x="23329" y="4495"/>
                      <a:pt x="23336" y="4495"/>
                    </a:cubicBezTo>
                    <a:cubicBezTo>
                      <a:pt x="23359" y="4504"/>
                      <a:pt x="23401" y="4519"/>
                      <a:pt x="23467" y="4541"/>
                    </a:cubicBezTo>
                    <a:cubicBezTo>
                      <a:pt x="23577" y="4541"/>
                      <a:pt x="23722" y="4577"/>
                      <a:pt x="23832" y="4614"/>
                    </a:cubicBezTo>
                    <a:cubicBezTo>
                      <a:pt x="23904" y="4632"/>
                      <a:pt x="24084" y="4695"/>
                      <a:pt x="24207" y="4736"/>
                    </a:cubicBezTo>
                    <a:cubicBezTo>
                      <a:pt x="24311" y="4786"/>
                      <a:pt x="24485" y="4866"/>
                      <a:pt x="24524" y="4905"/>
                    </a:cubicBezTo>
                    <a:cubicBezTo>
                      <a:pt x="24659" y="4950"/>
                      <a:pt x="24780" y="5009"/>
                      <a:pt x="24887" y="5081"/>
                    </a:cubicBezTo>
                    <a:cubicBezTo>
                      <a:pt x="24901" y="5099"/>
                      <a:pt x="24935" y="5134"/>
                      <a:pt x="24998" y="5197"/>
                    </a:cubicBezTo>
                    <a:lnTo>
                      <a:pt x="25253" y="5415"/>
                    </a:lnTo>
                    <a:cubicBezTo>
                      <a:pt x="25289" y="5488"/>
                      <a:pt x="25326" y="5525"/>
                      <a:pt x="25399" y="5561"/>
                    </a:cubicBezTo>
                    <a:lnTo>
                      <a:pt x="26455" y="6618"/>
                    </a:lnTo>
                    <a:lnTo>
                      <a:pt x="30536" y="10735"/>
                    </a:lnTo>
                    <a:lnTo>
                      <a:pt x="39427" y="19590"/>
                    </a:lnTo>
                    <a:cubicBezTo>
                      <a:pt x="39682" y="19845"/>
                      <a:pt x="39937" y="20100"/>
                      <a:pt x="40192" y="20355"/>
                    </a:cubicBezTo>
                    <a:lnTo>
                      <a:pt x="40265" y="20464"/>
                    </a:lnTo>
                    <a:cubicBezTo>
                      <a:pt x="40302" y="20501"/>
                      <a:pt x="40338" y="20537"/>
                      <a:pt x="40375" y="20574"/>
                    </a:cubicBezTo>
                    <a:cubicBezTo>
                      <a:pt x="40375" y="20647"/>
                      <a:pt x="40776" y="21120"/>
                      <a:pt x="40812" y="21230"/>
                    </a:cubicBezTo>
                    <a:cubicBezTo>
                      <a:pt x="40860" y="21302"/>
                      <a:pt x="40877" y="21343"/>
                      <a:pt x="40893" y="21383"/>
                    </a:cubicBezTo>
                    <a:cubicBezTo>
                      <a:pt x="40931" y="21582"/>
                      <a:pt x="40999" y="21755"/>
                      <a:pt x="41067" y="21958"/>
                    </a:cubicBezTo>
                    <a:cubicBezTo>
                      <a:pt x="41067" y="22031"/>
                      <a:pt x="41103" y="22104"/>
                      <a:pt x="41103" y="22177"/>
                    </a:cubicBezTo>
                    <a:cubicBezTo>
                      <a:pt x="41105" y="22184"/>
                      <a:pt x="41107" y="22190"/>
                      <a:pt x="41109" y="22197"/>
                    </a:cubicBezTo>
                    <a:cubicBezTo>
                      <a:pt x="41119" y="22372"/>
                      <a:pt x="41140" y="22558"/>
                      <a:pt x="41140" y="22724"/>
                    </a:cubicBezTo>
                    <a:lnTo>
                      <a:pt x="41140" y="23051"/>
                    </a:lnTo>
                    <a:cubicBezTo>
                      <a:pt x="41140" y="23088"/>
                      <a:pt x="41133" y="23128"/>
                      <a:pt x="41124" y="23162"/>
                    </a:cubicBezTo>
                    <a:cubicBezTo>
                      <a:pt x="41129" y="23150"/>
                      <a:pt x="41134" y="23138"/>
                      <a:pt x="41140" y="23124"/>
                    </a:cubicBezTo>
                    <a:cubicBezTo>
                      <a:pt x="41161" y="23088"/>
                      <a:pt x="41176" y="23061"/>
                      <a:pt x="41186" y="23042"/>
                    </a:cubicBezTo>
                    <a:cubicBezTo>
                      <a:pt x="41167" y="23083"/>
                      <a:pt x="41140" y="23150"/>
                      <a:pt x="41140" y="23197"/>
                    </a:cubicBezTo>
                    <a:cubicBezTo>
                      <a:pt x="41140" y="23343"/>
                      <a:pt x="41103" y="23416"/>
                      <a:pt x="41067" y="23525"/>
                    </a:cubicBezTo>
                    <a:cubicBezTo>
                      <a:pt x="41046" y="23567"/>
                      <a:pt x="41026" y="23702"/>
                      <a:pt x="40991" y="23825"/>
                    </a:cubicBezTo>
                    <a:cubicBezTo>
                      <a:pt x="40976" y="23839"/>
                      <a:pt x="40953" y="23870"/>
                      <a:pt x="40921" y="23926"/>
                    </a:cubicBezTo>
                    <a:cubicBezTo>
                      <a:pt x="40885" y="24035"/>
                      <a:pt x="40812" y="24145"/>
                      <a:pt x="40739" y="24290"/>
                    </a:cubicBezTo>
                    <a:cubicBezTo>
                      <a:pt x="40703" y="24400"/>
                      <a:pt x="40630" y="24473"/>
                      <a:pt x="40593" y="24545"/>
                    </a:cubicBezTo>
                    <a:cubicBezTo>
                      <a:pt x="40583" y="24561"/>
                      <a:pt x="40569" y="24580"/>
                      <a:pt x="40554" y="24599"/>
                    </a:cubicBezTo>
                    <a:cubicBezTo>
                      <a:pt x="40498" y="24644"/>
                      <a:pt x="40291" y="24858"/>
                      <a:pt x="40265" y="24910"/>
                    </a:cubicBezTo>
                    <a:lnTo>
                      <a:pt x="40229" y="24946"/>
                    </a:lnTo>
                    <a:cubicBezTo>
                      <a:pt x="39937" y="25238"/>
                      <a:pt x="39682" y="25493"/>
                      <a:pt x="39391" y="25784"/>
                    </a:cubicBezTo>
                    <a:lnTo>
                      <a:pt x="30500" y="34639"/>
                    </a:lnTo>
                    <a:lnTo>
                      <a:pt x="26382" y="38756"/>
                    </a:lnTo>
                    <a:lnTo>
                      <a:pt x="25362" y="39777"/>
                    </a:lnTo>
                    <a:lnTo>
                      <a:pt x="25143" y="39995"/>
                    </a:lnTo>
                    <a:cubicBezTo>
                      <a:pt x="25112" y="40026"/>
                      <a:pt x="24948" y="40164"/>
                      <a:pt x="24901" y="40204"/>
                    </a:cubicBezTo>
                    <a:cubicBezTo>
                      <a:pt x="24746" y="40275"/>
                      <a:pt x="24617" y="40372"/>
                      <a:pt x="24488" y="40469"/>
                    </a:cubicBezTo>
                    <a:cubicBezTo>
                      <a:pt x="24383" y="40511"/>
                      <a:pt x="24326" y="40529"/>
                      <a:pt x="24283" y="40550"/>
                    </a:cubicBezTo>
                    <a:cubicBezTo>
                      <a:pt x="24005" y="40653"/>
                      <a:pt x="23826" y="40689"/>
                      <a:pt x="23613" y="40760"/>
                    </a:cubicBezTo>
                    <a:cubicBezTo>
                      <a:pt x="23541" y="40760"/>
                      <a:pt x="23485" y="40776"/>
                      <a:pt x="23423" y="40798"/>
                    </a:cubicBezTo>
                    <a:cubicBezTo>
                      <a:pt x="23317" y="40801"/>
                      <a:pt x="23210" y="40813"/>
                      <a:pt x="23103" y="40813"/>
                    </a:cubicBezTo>
                    <a:cubicBezTo>
                      <a:pt x="23042" y="40813"/>
                      <a:pt x="22981" y="40809"/>
                      <a:pt x="22921" y="40797"/>
                    </a:cubicBezTo>
                    <a:lnTo>
                      <a:pt x="22593" y="40797"/>
                    </a:lnTo>
                    <a:cubicBezTo>
                      <a:pt x="22546" y="40797"/>
                      <a:pt x="22479" y="40777"/>
                      <a:pt x="22438" y="40762"/>
                    </a:cubicBezTo>
                    <a:cubicBezTo>
                      <a:pt x="22457" y="40770"/>
                      <a:pt x="22483" y="40781"/>
                      <a:pt x="22520" y="40797"/>
                    </a:cubicBezTo>
                    <a:lnTo>
                      <a:pt x="22228" y="40724"/>
                    </a:lnTo>
                    <a:cubicBezTo>
                      <a:pt x="22137" y="40701"/>
                      <a:pt x="21945" y="40664"/>
                      <a:pt x="21796" y="40621"/>
                    </a:cubicBezTo>
                    <a:cubicBezTo>
                      <a:pt x="21775" y="40610"/>
                      <a:pt x="21750" y="40595"/>
                      <a:pt x="21718" y="40578"/>
                    </a:cubicBezTo>
                    <a:lnTo>
                      <a:pt x="21427" y="40433"/>
                    </a:lnTo>
                    <a:cubicBezTo>
                      <a:pt x="21281" y="40323"/>
                      <a:pt x="21135" y="40214"/>
                      <a:pt x="20989" y="40105"/>
                    </a:cubicBezTo>
                    <a:cubicBezTo>
                      <a:pt x="20985" y="40102"/>
                      <a:pt x="20981" y="40100"/>
                      <a:pt x="20977" y="40097"/>
                    </a:cubicBezTo>
                    <a:cubicBezTo>
                      <a:pt x="20898" y="40027"/>
                      <a:pt x="20825" y="39967"/>
                      <a:pt x="20771" y="39886"/>
                    </a:cubicBezTo>
                    <a:cubicBezTo>
                      <a:pt x="20726" y="39851"/>
                      <a:pt x="20680" y="39817"/>
                      <a:pt x="20635" y="39786"/>
                    </a:cubicBezTo>
                    <a:lnTo>
                      <a:pt x="14175" y="33327"/>
                    </a:lnTo>
                    <a:lnTo>
                      <a:pt x="6086" y="25201"/>
                    </a:lnTo>
                    <a:cubicBezTo>
                      <a:pt x="6013" y="25128"/>
                      <a:pt x="5904" y="25056"/>
                      <a:pt x="5831" y="24946"/>
                    </a:cubicBezTo>
                    <a:lnTo>
                      <a:pt x="5795" y="24910"/>
                    </a:lnTo>
                    <a:cubicBezTo>
                      <a:pt x="5722" y="24837"/>
                      <a:pt x="5649" y="24764"/>
                      <a:pt x="5576" y="24691"/>
                    </a:cubicBezTo>
                    <a:cubicBezTo>
                      <a:pt x="5544" y="24660"/>
                      <a:pt x="5507" y="24628"/>
                      <a:pt x="5477" y="24606"/>
                    </a:cubicBezTo>
                    <a:cubicBezTo>
                      <a:pt x="5370" y="24461"/>
                      <a:pt x="5291" y="24303"/>
                      <a:pt x="5212" y="24145"/>
                    </a:cubicBezTo>
                    <a:cubicBezTo>
                      <a:pt x="5189" y="24099"/>
                      <a:pt x="5166" y="24053"/>
                      <a:pt x="5143" y="24007"/>
                    </a:cubicBezTo>
                    <a:cubicBezTo>
                      <a:pt x="5154" y="23851"/>
                      <a:pt x="4991" y="23555"/>
                      <a:pt x="4957" y="23452"/>
                    </a:cubicBezTo>
                    <a:cubicBezTo>
                      <a:pt x="4920" y="23307"/>
                      <a:pt x="4920" y="23234"/>
                      <a:pt x="4884" y="23124"/>
                    </a:cubicBezTo>
                    <a:cubicBezTo>
                      <a:pt x="4880" y="23113"/>
                      <a:pt x="4877" y="23103"/>
                      <a:pt x="4874" y="23094"/>
                    </a:cubicBezTo>
                    <a:cubicBezTo>
                      <a:pt x="4863" y="22905"/>
                      <a:pt x="4847" y="22625"/>
                      <a:pt x="4847" y="22578"/>
                    </a:cubicBezTo>
                    <a:cubicBezTo>
                      <a:pt x="4847" y="22541"/>
                      <a:pt x="4838" y="22415"/>
                      <a:pt x="4838" y="22292"/>
                    </a:cubicBezTo>
                    <a:cubicBezTo>
                      <a:pt x="4844" y="22289"/>
                      <a:pt x="4857" y="22256"/>
                      <a:pt x="4884" y="22177"/>
                    </a:cubicBezTo>
                    <a:cubicBezTo>
                      <a:pt x="4920" y="22068"/>
                      <a:pt x="4920" y="21958"/>
                      <a:pt x="4957" y="21885"/>
                    </a:cubicBezTo>
                    <a:cubicBezTo>
                      <a:pt x="4989" y="21789"/>
                      <a:pt x="5134" y="21494"/>
                      <a:pt x="5143" y="21326"/>
                    </a:cubicBezTo>
                    <a:cubicBezTo>
                      <a:pt x="5190" y="21257"/>
                      <a:pt x="5219" y="21171"/>
                      <a:pt x="5248" y="21084"/>
                    </a:cubicBezTo>
                    <a:cubicBezTo>
                      <a:pt x="5300" y="20954"/>
                      <a:pt x="5388" y="20825"/>
                      <a:pt x="5488" y="20708"/>
                    </a:cubicBezTo>
                    <a:cubicBezTo>
                      <a:pt x="5514" y="20691"/>
                      <a:pt x="5545" y="20670"/>
                      <a:pt x="5576" y="20647"/>
                    </a:cubicBezTo>
                    <a:cubicBezTo>
                      <a:pt x="5685" y="20537"/>
                      <a:pt x="5722" y="20464"/>
                      <a:pt x="5795" y="20391"/>
                    </a:cubicBezTo>
                    <a:lnTo>
                      <a:pt x="5831" y="20355"/>
                    </a:lnTo>
                    <a:lnTo>
                      <a:pt x="6086" y="20100"/>
                    </a:lnTo>
                    <a:lnTo>
                      <a:pt x="7361" y="18825"/>
                    </a:lnTo>
                    <a:lnTo>
                      <a:pt x="16726" y="9460"/>
                    </a:lnTo>
                    <a:lnTo>
                      <a:pt x="20224" y="5962"/>
                    </a:lnTo>
                    <a:lnTo>
                      <a:pt x="20807" y="5379"/>
                    </a:lnTo>
                    <a:cubicBezTo>
                      <a:pt x="20880" y="5306"/>
                      <a:pt x="20989" y="5233"/>
                      <a:pt x="21062" y="5160"/>
                    </a:cubicBezTo>
                    <a:cubicBezTo>
                      <a:pt x="21091" y="5132"/>
                      <a:pt x="21106" y="5114"/>
                      <a:pt x="21112" y="5105"/>
                    </a:cubicBezTo>
                    <a:cubicBezTo>
                      <a:pt x="21217" y="5029"/>
                      <a:pt x="21322" y="4958"/>
                      <a:pt x="21427" y="4905"/>
                    </a:cubicBezTo>
                    <a:cubicBezTo>
                      <a:pt x="21511" y="4877"/>
                      <a:pt x="21574" y="4827"/>
                      <a:pt x="21649" y="4789"/>
                    </a:cubicBezTo>
                    <a:cubicBezTo>
                      <a:pt x="21854" y="4750"/>
                      <a:pt x="22060" y="4680"/>
                      <a:pt x="22265" y="4577"/>
                    </a:cubicBezTo>
                    <a:cubicBezTo>
                      <a:pt x="22374" y="4541"/>
                      <a:pt x="22483" y="4541"/>
                      <a:pt x="22593" y="4504"/>
                    </a:cubicBezTo>
                    <a:lnTo>
                      <a:pt x="22994" y="4504"/>
                    </a:lnTo>
                    <a:cubicBezTo>
                      <a:pt x="23030" y="4504"/>
                      <a:pt x="23176" y="4495"/>
                      <a:pt x="23317" y="4495"/>
                    </a:cubicBezTo>
                    <a:close/>
                    <a:moveTo>
                      <a:pt x="22992" y="0"/>
                    </a:moveTo>
                    <a:cubicBezTo>
                      <a:pt x="21686" y="0"/>
                      <a:pt x="20369" y="328"/>
                      <a:pt x="19168" y="1006"/>
                    </a:cubicBezTo>
                    <a:cubicBezTo>
                      <a:pt x="17929" y="1699"/>
                      <a:pt x="16945" y="2828"/>
                      <a:pt x="15961" y="3812"/>
                    </a:cubicBezTo>
                    <a:lnTo>
                      <a:pt x="6268" y="13468"/>
                    </a:lnTo>
                    <a:lnTo>
                      <a:pt x="2880" y="16857"/>
                    </a:lnTo>
                    <a:cubicBezTo>
                      <a:pt x="2333" y="17404"/>
                      <a:pt x="1823" y="18023"/>
                      <a:pt x="1422" y="18679"/>
                    </a:cubicBezTo>
                    <a:cubicBezTo>
                      <a:pt x="292" y="20574"/>
                      <a:pt x="1" y="22869"/>
                      <a:pt x="657" y="24983"/>
                    </a:cubicBezTo>
                    <a:cubicBezTo>
                      <a:pt x="1240" y="26805"/>
                      <a:pt x="2442" y="28043"/>
                      <a:pt x="3754" y="29319"/>
                    </a:cubicBezTo>
                    <a:lnTo>
                      <a:pt x="8054" y="33655"/>
                    </a:lnTo>
                    <a:lnTo>
                      <a:pt x="16981" y="42546"/>
                    </a:lnTo>
                    <a:lnTo>
                      <a:pt x="17528" y="43093"/>
                    </a:lnTo>
                    <a:cubicBezTo>
                      <a:pt x="17734" y="43352"/>
                      <a:pt x="17986" y="43552"/>
                      <a:pt x="18263" y="43693"/>
                    </a:cubicBezTo>
                    <a:cubicBezTo>
                      <a:pt x="19673" y="44768"/>
                      <a:pt x="21361" y="45306"/>
                      <a:pt x="23048" y="45306"/>
                    </a:cubicBezTo>
                    <a:cubicBezTo>
                      <a:pt x="25025" y="45306"/>
                      <a:pt x="27002" y="44568"/>
                      <a:pt x="28532" y="43093"/>
                    </a:cubicBezTo>
                    <a:cubicBezTo>
                      <a:pt x="29370" y="42254"/>
                      <a:pt x="30172" y="41416"/>
                      <a:pt x="31010" y="40578"/>
                    </a:cubicBezTo>
                    <a:lnTo>
                      <a:pt x="40885" y="30740"/>
                    </a:lnTo>
                    <a:cubicBezTo>
                      <a:pt x="41723" y="29902"/>
                      <a:pt x="42597" y="29027"/>
                      <a:pt x="43436" y="28189"/>
                    </a:cubicBezTo>
                    <a:cubicBezTo>
                      <a:pt x="46314" y="25238"/>
                      <a:pt x="46460" y="20537"/>
                      <a:pt x="43691" y="17440"/>
                    </a:cubicBezTo>
                    <a:cubicBezTo>
                      <a:pt x="42998" y="16638"/>
                      <a:pt x="42197" y="15910"/>
                      <a:pt x="41431" y="15181"/>
                    </a:cubicBezTo>
                    <a:lnTo>
                      <a:pt x="36694" y="10444"/>
                    </a:lnTo>
                    <a:cubicBezTo>
                      <a:pt x="33998" y="7747"/>
                      <a:pt x="31302" y="5051"/>
                      <a:pt x="28605" y="2354"/>
                    </a:cubicBezTo>
                    <a:cubicBezTo>
                      <a:pt x="27088" y="816"/>
                      <a:pt x="25053" y="0"/>
                      <a:pt x="229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endParaRPr lang="en-US" sz="2400"/>
              </a:p>
            </p:txBody>
          </p:sp>
          <p:sp>
            <p:nvSpPr>
              <p:cNvPr id="22571" name="Google Shape;1205;p35"/>
              <p:cNvSpPr>
                <a:spLocks/>
              </p:cNvSpPr>
              <p:nvPr/>
            </p:nvSpPr>
            <p:spPr bwMode="auto">
              <a:xfrm>
                <a:off x="4455190" y="685221"/>
                <a:ext cx="930588" cy="906337"/>
              </a:xfrm>
              <a:custGeom>
                <a:avLst/>
                <a:gdLst>
                  <a:gd name="T0" fmla="*/ 0 w 41942"/>
                  <a:gd name="T1" fmla="*/ 0 h 40849"/>
                  <a:gd name="T2" fmla="*/ 41942 w 41942"/>
                  <a:gd name="T3" fmla="*/ 40849 h 40849"/>
                </a:gdLst>
                <a:ahLst/>
                <a:cxnLst/>
                <a:rect l="T0" t="T1" r="T2" b="T3"/>
                <a:pathLst>
                  <a:path w="41942" h="40849" extrusionOk="0">
                    <a:moveTo>
                      <a:pt x="20966" y="1"/>
                    </a:moveTo>
                    <a:cubicBezTo>
                      <a:pt x="19568" y="1"/>
                      <a:pt x="18165" y="529"/>
                      <a:pt x="17090" y="1586"/>
                    </a:cubicBezTo>
                    <a:lnTo>
                      <a:pt x="2150" y="16562"/>
                    </a:lnTo>
                    <a:cubicBezTo>
                      <a:pt x="0" y="18712"/>
                      <a:pt x="0" y="22137"/>
                      <a:pt x="2150" y="24287"/>
                    </a:cubicBezTo>
                    <a:lnTo>
                      <a:pt x="17090" y="39263"/>
                    </a:lnTo>
                    <a:cubicBezTo>
                      <a:pt x="18165" y="40320"/>
                      <a:pt x="19568" y="40848"/>
                      <a:pt x="20966" y="40848"/>
                    </a:cubicBezTo>
                    <a:cubicBezTo>
                      <a:pt x="22365" y="40848"/>
                      <a:pt x="23758" y="40320"/>
                      <a:pt x="24815" y="39263"/>
                    </a:cubicBezTo>
                    <a:lnTo>
                      <a:pt x="39791" y="24287"/>
                    </a:lnTo>
                    <a:cubicBezTo>
                      <a:pt x="41941" y="22137"/>
                      <a:pt x="41941" y="18712"/>
                      <a:pt x="39791" y="16562"/>
                    </a:cubicBezTo>
                    <a:lnTo>
                      <a:pt x="24815" y="1586"/>
                    </a:lnTo>
                    <a:cubicBezTo>
                      <a:pt x="23758" y="529"/>
                      <a:pt x="22365" y="1"/>
                      <a:pt x="209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pPr algn="ctr" eaLnBrk="1" hangingPunct="1"/>
                <a:r>
                  <a:rPr lang="en-US" altLang="en-US" sz="4267" b="1">
                    <a:solidFill>
                      <a:srgbClr val="FFFFFF"/>
                    </a:solidFill>
                    <a:latin typeface="Arial" pitchFamily="34" charset="0"/>
                    <a:ea typeface="Fira Sans Medium"/>
                    <a:cs typeface="Arial" pitchFamily="34" charset="0"/>
                    <a:sym typeface="Fira Sans Medium"/>
                  </a:rPr>
                  <a:t>1</a:t>
                </a:r>
              </a:p>
            </p:txBody>
          </p:sp>
          <p:sp>
            <p:nvSpPr>
              <p:cNvPr id="22572" name="Google Shape;1208;p35"/>
              <p:cNvSpPr txBox="1">
                <a:spLocks noChangeArrowheads="1"/>
              </p:cNvSpPr>
              <p:nvPr/>
            </p:nvSpPr>
            <p:spPr bwMode="auto">
              <a:xfrm>
                <a:off x="5435545" y="836327"/>
                <a:ext cx="2309232" cy="4571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21900" tIns="121900" rIns="121900" bIns="121900"/>
              <a:lstStyle/>
              <a:p>
                <a:pPr eaLnBrk="1" hangingPunct="1"/>
                <a:r>
                  <a:rPr lang="en-US" altLang="en-US" sz="1867" b="1">
                    <a:solidFill>
                      <a:srgbClr val="FFFFFF"/>
                    </a:solidFill>
                    <a:latin typeface="Arial" pitchFamily="34" charset="0"/>
                    <a:ea typeface="Fira Sans Medium"/>
                    <a:cs typeface="Arial" pitchFamily="34" charset="0"/>
                    <a:sym typeface="Fira Sans Medium"/>
                  </a:rPr>
                  <a:t>Identifikasi PBJ</a:t>
                </a:r>
              </a:p>
            </p:txBody>
          </p:sp>
          <p:sp>
            <p:nvSpPr>
              <p:cNvPr id="22573" name="Google Shape;1206;p35"/>
              <p:cNvSpPr>
                <a:spLocks/>
              </p:cNvSpPr>
              <p:nvPr/>
            </p:nvSpPr>
            <p:spPr bwMode="auto">
              <a:xfrm>
                <a:off x="8146813" y="1738860"/>
                <a:ext cx="22" cy="300775"/>
              </a:xfrm>
              <a:custGeom>
                <a:avLst/>
                <a:gdLst>
                  <a:gd name="T0" fmla="*/ 234256 w 1"/>
                  <a:gd name="T1" fmla="*/ 240247 h 13556"/>
                  <a:gd name="T2" fmla="*/ 234256 w 1"/>
                  <a:gd name="T3" fmla="*/ 2147483646 h 1355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" h="13556" fill="none" extrusionOk="0">
                    <a:moveTo>
                      <a:pt x="1" y="1"/>
                    </a:moveTo>
                    <a:lnTo>
                      <a:pt x="1" y="13556"/>
                    </a:lnTo>
                  </a:path>
                </a:pathLst>
              </a:custGeom>
              <a:noFill/>
              <a:ln w="11850" cap="flat" cmpd="sng">
                <a:solidFill>
                  <a:srgbClr val="FFFFFF"/>
                </a:solidFill>
                <a:prstDash val="solid"/>
                <a:miter lim="36438"/>
                <a:headEnd type="none" w="sm" len="sm"/>
                <a:tailEnd type="none" w="sm" len="sm"/>
              </a:ln>
            </p:spPr>
            <p:txBody>
              <a:bodyPr lIns="121900" tIns="121900" rIns="121900" bIns="121900" anchor="ctr"/>
              <a:lstStyle/>
              <a:p>
                <a:endParaRPr lang="en-US" sz="2400"/>
              </a:p>
            </p:txBody>
          </p:sp>
        </p:grpSp>
        <p:grpSp>
          <p:nvGrpSpPr>
            <p:cNvPr id="22544" name="Google Shape;1209;p35"/>
            <p:cNvGrpSpPr>
              <a:grpSpLocks/>
            </p:cNvGrpSpPr>
            <p:nvPr/>
          </p:nvGrpSpPr>
          <p:grpSpPr bwMode="auto">
            <a:xfrm>
              <a:off x="2834934" y="1428750"/>
              <a:ext cx="3841589" cy="763951"/>
              <a:chOff x="4416384" y="1372856"/>
              <a:chExt cx="4197631" cy="1005382"/>
            </a:xfrm>
          </p:grpSpPr>
          <p:sp>
            <p:nvSpPr>
              <p:cNvPr id="22565" name="Google Shape;1210;p35"/>
              <p:cNvSpPr>
                <a:spLocks/>
              </p:cNvSpPr>
              <p:nvPr/>
            </p:nvSpPr>
            <p:spPr bwMode="auto">
              <a:xfrm>
                <a:off x="4876398" y="1531530"/>
                <a:ext cx="3737617" cy="688033"/>
              </a:xfrm>
              <a:custGeom>
                <a:avLst/>
                <a:gdLst>
                  <a:gd name="T0" fmla="*/ 240224 w 168456"/>
                  <a:gd name="T1" fmla="*/ 0 h 31010"/>
                  <a:gd name="T2" fmla="*/ 240224 w 168456"/>
                  <a:gd name="T3" fmla="*/ 2147483646 h 31010"/>
                  <a:gd name="T4" fmla="*/ 2147483646 w 168456"/>
                  <a:gd name="T5" fmla="*/ 2147483646 h 31010"/>
                  <a:gd name="T6" fmla="*/ 2147483646 w 168456"/>
                  <a:gd name="T7" fmla="*/ 2147483646 h 31010"/>
                  <a:gd name="T8" fmla="*/ 2147483646 w 168456"/>
                  <a:gd name="T9" fmla="*/ 2147483646 h 31010"/>
                  <a:gd name="T10" fmla="*/ 2147483646 w 168456"/>
                  <a:gd name="T11" fmla="*/ 0 h 31010"/>
                  <a:gd name="T12" fmla="*/ 240224 w 168456"/>
                  <a:gd name="T13" fmla="*/ 0 h 310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68456" h="31010" extrusionOk="0">
                    <a:moveTo>
                      <a:pt x="1" y="0"/>
                    </a:moveTo>
                    <a:lnTo>
                      <a:pt x="1" y="31009"/>
                    </a:lnTo>
                    <a:lnTo>
                      <a:pt x="154463" y="31009"/>
                    </a:lnTo>
                    <a:cubicBezTo>
                      <a:pt x="162188" y="31009"/>
                      <a:pt x="168456" y="24742"/>
                      <a:pt x="168456" y="17017"/>
                    </a:cubicBezTo>
                    <a:lnTo>
                      <a:pt x="168456" y="13992"/>
                    </a:lnTo>
                    <a:cubicBezTo>
                      <a:pt x="168456" y="6267"/>
                      <a:pt x="162188" y="0"/>
                      <a:pt x="154463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C000"/>
              </a:solidFill>
              <a:ln w="9525">
                <a:noFill/>
                <a:round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endParaRPr lang="en-US" sz="2400"/>
              </a:p>
            </p:txBody>
          </p:sp>
          <p:sp>
            <p:nvSpPr>
              <p:cNvPr id="22566" name="Google Shape;1211;p35"/>
              <p:cNvSpPr>
                <a:spLocks/>
              </p:cNvSpPr>
              <p:nvPr/>
            </p:nvSpPr>
            <p:spPr bwMode="auto">
              <a:xfrm>
                <a:off x="4416384" y="1372856"/>
                <a:ext cx="1030010" cy="1005382"/>
              </a:xfrm>
              <a:custGeom>
                <a:avLst/>
                <a:gdLst>
                  <a:gd name="T0" fmla="*/ 2147483646 w 46423"/>
                  <a:gd name="T1" fmla="*/ 1095883464 h 45313"/>
                  <a:gd name="T2" fmla="*/ 2147483646 w 46423"/>
                  <a:gd name="T3" fmla="*/ 1086675765 h 45313"/>
                  <a:gd name="T4" fmla="*/ 2147483646 w 46423"/>
                  <a:gd name="T5" fmla="*/ 1163013397 h 45313"/>
                  <a:gd name="T6" fmla="*/ 2147483646 w 46423"/>
                  <a:gd name="T7" fmla="*/ 2147483646 h 45313"/>
                  <a:gd name="T8" fmla="*/ 2147483646 w 46423"/>
                  <a:gd name="T9" fmla="*/ 2147483646 h 45313"/>
                  <a:gd name="T10" fmla="*/ 2147483646 w 46423"/>
                  <a:gd name="T11" fmla="*/ 2147483646 h 45313"/>
                  <a:gd name="T12" fmla="*/ 2147483646 w 46423"/>
                  <a:gd name="T13" fmla="*/ 2147483646 h 45313"/>
                  <a:gd name="T14" fmla="*/ 2147483646 w 46423"/>
                  <a:gd name="T15" fmla="*/ 2147483646 h 45313"/>
                  <a:gd name="T16" fmla="*/ 2147483646 w 46423"/>
                  <a:gd name="T17" fmla="*/ 2147483646 h 45313"/>
                  <a:gd name="T18" fmla="*/ 2147483646 w 46423"/>
                  <a:gd name="T19" fmla="*/ 1085463262 h 45313"/>
                  <a:gd name="T20" fmla="*/ 2147483646 w 46423"/>
                  <a:gd name="T21" fmla="*/ 1085463262 h 45313"/>
                  <a:gd name="T22" fmla="*/ 2147483646 w 46423"/>
                  <a:gd name="T23" fmla="*/ 1094190492 h 45313"/>
                  <a:gd name="T24" fmla="*/ 2147483646 w 46423"/>
                  <a:gd name="T25" fmla="*/ 1095883464 h 45313"/>
                  <a:gd name="T26" fmla="*/ 2147483646 w 46423"/>
                  <a:gd name="T27" fmla="*/ 1153805697 h 45313"/>
                  <a:gd name="T28" fmla="*/ 2147483646 w 46423"/>
                  <a:gd name="T29" fmla="*/ 1235473809 h 45313"/>
                  <a:gd name="T30" fmla="*/ 2147483646 w 46423"/>
                  <a:gd name="T31" fmla="*/ 1350346552 h 45313"/>
                  <a:gd name="T32" fmla="*/ 2147483646 w 46423"/>
                  <a:gd name="T33" fmla="*/ 2147483646 h 45313"/>
                  <a:gd name="T34" fmla="*/ 2147483646 w 46423"/>
                  <a:gd name="T35" fmla="*/ 2147483646 h 45313"/>
                  <a:gd name="T36" fmla="*/ 2147483646 w 46423"/>
                  <a:gd name="T37" fmla="*/ 2147483646 h 45313"/>
                  <a:gd name="T38" fmla="*/ 2147483646 w 46423"/>
                  <a:gd name="T39" fmla="*/ 2147483646 h 45313"/>
                  <a:gd name="T40" fmla="*/ 2147483646 w 46423"/>
                  <a:gd name="T41" fmla="*/ 2147483646 h 45313"/>
                  <a:gd name="T42" fmla="*/ 2147483646 w 46423"/>
                  <a:gd name="T43" fmla="*/ 2147483646 h 45313"/>
                  <a:gd name="T44" fmla="*/ 2147483646 w 46423"/>
                  <a:gd name="T45" fmla="*/ 2147483646 h 45313"/>
                  <a:gd name="T46" fmla="*/ 2147483646 w 46423"/>
                  <a:gd name="T47" fmla="*/ 2147483646 h 45313"/>
                  <a:gd name="T48" fmla="*/ 2147483646 w 46423"/>
                  <a:gd name="T49" fmla="*/ 2147483646 h 45313"/>
                  <a:gd name="T50" fmla="*/ 2147483646 w 46423"/>
                  <a:gd name="T51" fmla="*/ 2147483646 h 45313"/>
                  <a:gd name="T52" fmla="*/ 2147483646 w 46423"/>
                  <a:gd name="T53" fmla="*/ 2147483646 h 45313"/>
                  <a:gd name="T54" fmla="*/ 2147483646 w 46423"/>
                  <a:gd name="T55" fmla="*/ 2147483646 h 45313"/>
                  <a:gd name="T56" fmla="*/ 2147483646 w 46423"/>
                  <a:gd name="T57" fmla="*/ 2147483646 h 45313"/>
                  <a:gd name="T58" fmla="*/ 2147483646 w 46423"/>
                  <a:gd name="T59" fmla="*/ 2147483646 h 45313"/>
                  <a:gd name="T60" fmla="*/ 2147483646 w 46423"/>
                  <a:gd name="T61" fmla="*/ 2147483646 h 45313"/>
                  <a:gd name="T62" fmla="*/ 2147483646 w 46423"/>
                  <a:gd name="T63" fmla="*/ 2147483646 h 45313"/>
                  <a:gd name="T64" fmla="*/ 2147483646 w 46423"/>
                  <a:gd name="T65" fmla="*/ 2147483646 h 45313"/>
                  <a:gd name="T66" fmla="*/ 2147483646 w 46423"/>
                  <a:gd name="T67" fmla="*/ 2147483646 h 45313"/>
                  <a:gd name="T68" fmla="*/ 2147483646 w 46423"/>
                  <a:gd name="T69" fmla="*/ 2147483646 h 45313"/>
                  <a:gd name="T70" fmla="*/ 2147483646 w 46423"/>
                  <a:gd name="T71" fmla="*/ 2147483646 h 45313"/>
                  <a:gd name="T72" fmla="*/ 1404139661 w 46423"/>
                  <a:gd name="T73" fmla="*/ 2147483646 h 45313"/>
                  <a:gd name="T74" fmla="*/ 1328042283 w 46423"/>
                  <a:gd name="T75" fmla="*/ 2147483646 h 45313"/>
                  <a:gd name="T76" fmla="*/ 1227477825 w 46423"/>
                  <a:gd name="T77" fmla="*/ 2147483646 h 45313"/>
                  <a:gd name="T78" fmla="*/ 1192329197 w 46423"/>
                  <a:gd name="T79" fmla="*/ 2147483646 h 45313"/>
                  <a:gd name="T80" fmla="*/ 1171740357 w 46423"/>
                  <a:gd name="T81" fmla="*/ 2147483646 h 45313"/>
                  <a:gd name="T82" fmla="*/ 1174645831 w 46423"/>
                  <a:gd name="T83" fmla="*/ 2147483646 h 45313"/>
                  <a:gd name="T84" fmla="*/ 1192329197 w 46423"/>
                  <a:gd name="T85" fmla="*/ 2147483646 h 45313"/>
                  <a:gd name="T86" fmla="*/ 1211716850 w 46423"/>
                  <a:gd name="T87" fmla="*/ 2147483646 h 45313"/>
                  <a:gd name="T88" fmla="*/ 1323924306 w 46423"/>
                  <a:gd name="T89" fmla="*/ 2147483646 h 45313"/>
                  <a:gd name="T90" fmla="*/ 1395423282 w 46423"/>
                  <a:gd name="T91" fmla="*/ 2147483646 h 45313"/>
                  <a:gd name="T92" fmla="*/ 1775168375 w 46423"/>
                  <a:gd name="T93" fmla="*/ 2147483646 h 45313"/>
                  <a:gd name="T94" fmla="*/ 2147483646 w 46423"/>
                  <a:gd name="T95" fmla="*/ 1306241249 h 45313"/>
                  <a:gd name="T96" fmla="*/ 2147483646 w 46423"/>
                  <a:gd name="T97" fmla="*/ 1240323308 h 45313"/>
                  <a:gd name="T98" fmla="*/ 2147483646 w 46423"/>
                  <a:gd name="T99" fmla="*/ 1157431866 h 45313"/>
                  <a:gd name="T100" fmla="*/ 2147483646 w 46423"/>
                  <a:gd name="T101" fmla="*/ 1092005734 h 45313"/>
                  <a:gd name="T102" fmla="*/ 2147483646 w 46423"/>
                  <a:gd name="T103" fmla="*/ 2147483646 h 45313"/>
                  <a:gd name="T104" fmla="*/ 2147483646 w 46423"/>
                  <a:gd name="T105" fmla="*/ 2147483646 h 45313"/>
                  <a:gd name="T106" fmla="*/ 2147483646 w 46423"/>
                  <a:gd name="T107" fmla="*/ 917517786 h 45313"/>
                  <a:gd name="T108" fmla="*/ 335650645 w 46423"/>
                  <a:gd name="T109" fmla="*/ 2147483646 h 45313"/>
                  <a:gd name="T110" fmla="*/ 1951600792 w 46423"/>
                  <a:gd name="T111" fmla="*/ 2147483646 h 45313"/>
                  <a:gd name="T112" fmla="*/ 2147483646 w 46423"/>
                  <a:gd name="T113" fmla="*/ 2147483646 h 45313"/>
                  <a:gd name="T114" fmla="*/ 2147483646 w 46423"/>
                  <a:gd name="T115" fmla="*/ 2147483646 h 45313"/>
                  <a:gd name="T116" fmla="*/ 2147483646 w 46423"/>
                  <a:gd name="T117" fmla="*/ 2147483646 h 45313"/>
                  <a:gd name="T118" fmla="*/ 2147483646 w 46423"/>
                  <a:gd name="T119" fmla="*/ 2147483646 h 45313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46423" h="45313" extrusionOk="0">
                    <a:moveTo>
                      <a:pt x="23284" y="4483"/>
                    </a:moveTo>
                    <a:cubicBezTo>
                      <a:pt x="23311" y="4492"/>
                      <a:pt x="23385" y="4510"/>
                      <a:pt x="23453" y="4522"/>
                    </a:cubicBezTo>
                    <a:cubicBezTo>
                      <a:pt x="23445" y="4520"/>
                      <a:pt x="23438" y="4518"/>
                      <a:pt x="23430" y="4515"/>
                    </a:cubicBezTo>
                    <a:cubicBezTo>
                      <a:pt x="23365" y="4499"/>
                      <a:pt x="23324" y="4489"/>
                      <a:pt x="23300" y="4484"/>
                    </a:cubicBezTo>
                    <a:cubicBezTo>
                      <a:pt x="23295" y="4484"/>
                      <a:pt x="23289" y="4484"/>
                      <a:pt x="23284" y="4483"/>
                    </a:cubicBezTo>
                    <a:close/>
                    <a:moveTo>
                      <a:pt x="21596" y="4799"/>
                    </a:moveTo>
                    <a:lnTo>
                      <a:pt x="21596" y="4799"/>
                    </a:lnTo>
                    <a:cubicBezTo>
                      <a:pt x="21584" y="4804"/>
                      <a:pt x="21576" y="4807"/>
                      <a:pt x="21572" y="4807"/>
                    </a:cubicBezTo>
                    <a:cubicBezTo>
                      <a:pt x="21580" y="4804"/>
                      <a:pt x="21588" y="4801"/>
                      <a:pt x="21596" y="4799"/>
                    </a:cubicBezTo>
                    <a:close/>
                    <a:moveTo>
                      <a:pt x="40861" y="24035"/>
                    </a:moveTo>
                    <a:cubicBezTo>
                      <a:pt x="40857" y="24039"/>
                      <a:pt x="40853" y="24043"/>
                      <a:pt x="40848" y="24046"/>
                    </a:cubicBezTo>
                    <a:cubicBezTo>
                      <a:pt x="40853" y="24043"/>
                      <a:pt x="40857" y="24039"/>
                      <a:pt x="40861" y="24035"/>
                    </a:cubicBezTo>
                    <a:close/>
                    <a:moveTo>
                      <a:pt x="25085" y="40048"/>
                    </a:moveTo>
                    <a:cubicBezTo>
                      <a:pt x="25086" y="40048"/>
                      <a:pt x="25072" y="40057"/>
                      <a:pt x="25036" y="40080"/>
                    </a:cubicBezTo>
                    <a:cubicBezTo>
                      <a:pt x="25065" y="40061"/>
                      <a:pt x="25085" y="40048"/>
                      <a:pt x="25085" y="40048"/>
                    </a:cubicBezTo>
                    <a:close/>
                    <a:moveTo>
                      <a:pt x="24954" y="40137"/>
                    </a:moveTo>
                    <a:lnTo>
                      <a:pt x="24851" y="40225"/>
                    </a:lnTo>
                    <a:cubicBezTo>
                      <a:pt x="24851" y="40213"/>
                      <a:pt x="24901" y="40175"/>
                      <a:pt x="24954" y="40137"/>
                    </a:cubicBezTo>
                    <a:close/>
                    <a:moveTo>
                      <a:pt x="21572" y="40516"/>
                    </a:moveTo>
                    <a:cubicBezTo>
                      <a:pt x="21572" y="40516"/>
                      <a:pt x="21764" y="40612"/>
                      <a:pt x="21820" y="40636"/>
                    </a:cubicBezTo>
                    <a:cubicBezTo>
                      <a:pt x="21706" y="40605"/>
                      <a:pt x="21604" y="40564"/>
                      <a:pt x="21572" y="40516"/>
                    </a:cubicBezTo>
                    <a:close/>
                    <a:moveTo>
                      <a:pt x="22364" y="40723"/>
                    </a:moveTo>
                    <a:cubicBezTo>
                      <a:pt x="22363" y="40723"/>
                      <a:pt x="22378" y="40729"/>
                      <a:pt x="22401" y="40737"/>
                    </a:cubicBezTo>
                    <a:cubicBezTo>
                      <a:pt x="22376" y="40727"/>
                      <a:pt x="22365" y="40723"/>
                      <a:pt x="22364" y="40723"/>
                    </a:cubicBezTo>
                    <a:close/>
                    <a:moveTo>
                      <a:pt x="22957" y="4479"/>
                    </a:moveTo>
                    <a:cubicBezTo>
                      <a:pt x="22993" y="4479"/>
                      <a:pt x="23142" y="4479"/>
                      <a:pt x="23284" y="4483"/>
                    </a:cubicBezTo>
                    <a:cubicBezTo>
                      <a:pt x="23276" y="4481"/>
                      <a:pt x="23272" y="4479"/>
                      <a:pt x="23274" y="4479"/>
                    </a:cubicBezTo>
                    <a:cubicBezTo>
                      <a:pt x="23277" y="4479"/>
                      <a:pt x="23285" y="4481"/>
                      <a:pt x="23300" y="4484"/>
                    </a:cubicBezTo>
                    <a:cubicBezTo>
                      <a:pt x="23434" y="4489"/>
                      <a:pt x="23559" y="4498"/>
                      <a:pt x="23576" y="4515"/>
                    </a:cubicBezTo>
                    <a:cubicBezTo>
                      <a:pt x="23583" y="4528"/>
                      <a:pt x="23569" y="4533"/>
                      <a:pt x="23544" y="4533"/>
                    </a:cubicBezTo>
                    <a:cubicBezTo>
                      <a:pt x="23520" y="4533"/>
                      <a:pt x="23487" y="4529"/>
                      <a:pt x="23453" y="4522"/>
                    </a:cubicBezTo>
                    <a:cubicBezTo>
                      <a:pt x="23559" y="4556"/>
                      <a:pt x="23693" y="4590"/>
                      <a:pt x="23795" y="4624"/>
                    </a:cubicBezTo>
                    <a:cubicBezTo>
                      <a:pt x="23876" y="4645"/>
                      <a:pt x="24094" y="4722"/>
                      <a:pt x="24213" y="4761"/>
                    </a:cubicBezTo>
                    <a:cubicBezTo>
                      <a:pt x="24313" y="4811"/>
                      <a:pt x="24452" y="4880"/>
                      <a:pt x="24487" y="4916"/>
                    </a:cubicBezTo>
                    <a:cubicBezTo>
                      <a:pt x="24625" y="4962"/>
                      <a:pt x="24749" y="5023"/>
                      <a:pt x="24858" y="5098"/>
                    </a:cubicBezTo>
                    <a:cubicBezTo>
                      <a:pt x="24873" y="5117"/>
                      <a:pt x="24904" y="5151"/>
                      <a:pt x="24961" y="5207"/>
                    </a:cubicBezTo>
                    <a:lnTo>
                      <a:pt x="25216" y="5426"/>
                    </a:lnTo>
                    <a:lnTo>
                      <a:pt x="25362" y="5572"/>
                    </a:lnTo>
                    <a:lnTo>
                      <a:pt x="26418" y="6629"/>
                    </a:lnTo>
                    <a:lnTo>
                      <a:pt x="30499" y="10746"/>
                    </a:lnTo>
                    <a:lnTo>
                      <a:pt x="39390" y="19601"/>
                    </a:lnTo>
                    <a:lnTo>
                      <a:pt x="40156" y="20366"/>
                    </a:lnTo>
                    <a:lnTo>
                      <a:pt x="40265" y="20475"/>
                    </a:lnTo>
                    <a:cubicBezTo>
                      <a:pt x="40301" y="20511"/>
                      <a:pt x="40338" y="20548"/>
                      <a:pt x="40374" y="20584"/>
                    </a:cubicBezTo>
                    <a:cubicBezTo>
                      <a:pt x="40405" y="20737"/>
                      <a:pt x="40745" y="21140"/>
                      <a:pt x="40811" y="21240"/>
                    </a:cubicBezTo>
                    <a:lnTo>
                      <a:pt x="40898" y="21414"/>
                    </a:lnTo>
                    <a:cubicBezTo>
                      <a:pt x="40937" y="21582"/>
                      <a:pt x="40998" y="21771"/>
                      <a:pt x="41030" y="21933"/>
                    </a:cubicBezTo>
                    <a:cubicBezTo>
                      <a:pt x="41030" y="22042"/>
                      <a:pt x="41067" y="22078"/>
                      <a:pt x="41103" y="22188"/>
                    </a:cubicBezTo>
                    <a:cubicBezTo>
                      <a:pt x="41103" y="22188"/>
                      <a:pt x="41103" y="22189"/>
                      <a:pt x="41103" y="22190"/>
                    </a:cubicBezTo>
                    <a:cubicBezTo>
                      <a:pt x="41105" y="22370"/>
                      <a:pt x="41111" y="22563"/>
                      <a:pt x="41139" y="22734"/>
                    </a:cubicBezTo>
                    <a:lnTo>
                      <a:pt x="41139" y="23062"/>
                    </a:lnTo>
                    <a:cubicBezTo>
                      <a:pt x="41139" y="23112"/>
                      <a:pt x="41072" y="23246"/>
                      <a:pt x="41075" y="23246"/>
                    </a:cubicBezTo>
                    <a:cubicBezTo>
                      <a:pt x="41076" y="23246"/>
                      <a:pt x="41086" y="23229"/>
                      <a:pt x="41111" y="23184"/>
                    </a:cubicBezTo>
                    <a:cubicBezTo>
                      <a:pt x="41108" y="23192"/>
                      <a:pt x="41105" y="23200"/>
                      <a:pt x="41103" y="23208"/>
                    </a:cubicBezTo>
                    <a:cubicBezTo>
                      <a:pt x="41067" y="23317"/>
                      <a:pt x="41067" y="23427"/>
                      <a:pt x="41030" y="23499"/>
                    </a:cubicBezTo>
                    <a:cubicBezTo>
                      <a:pt x="41009" y="23562"/>
                      <a:pt x="40988" y="23709"/>
                      <a:pt x="40953" y="23837"/>
                    </a:cubicBezTo>
                    <a:cubicBezTo>
                      <a:pt x="40938" y="23851"/>
                      <a:pt x="40915" y="23882"/>
                      <a:pt x="40884" y="23937"/>
                    </a:cubicBezTo>
                    <a:cubicBezTo>
                      <a:pt x="40848" y="24046"/>
                      <a:pt x="40775" y="24155"/>
                      <a:pt x="40702" y="24265"/>
                    </a:cubicBezTo>
                    <a:cubicBezTo>
                      <a:pt x="40629" y="24410"/>
                      <a:pt x="40593" y="24447"/>
                      <a:pt x="40556" y="24556"/>
                    </a:cubicBezTo>
                    <a:cubicBezTo>
                      <a:pt x="40548" y="24564"/>
                      <a:pt x="40538" y="24575"/>
                      <a:pt x="40527" y="24587"/>
                    </a:cubicBezTo>
                    <a:cubicBezTo>
                      <a:pt x="40494" y="24600"/>
                      <a:pt x="40256" y="24865"/>
                      <a:pt x="40228" y="24921"/>
                    </a:cubicBezTo>
                    <a:lnTo>
                      <a:pt x="40192" y="24957"/>
                    </a:lnTo>
                    <a:cubicBezTo>
                      <a:pt x="39900" y="25248"/>
                      <a:pt x="39645" y="25504"/>
                      <a:pt x="39354" y="25759"/>
                    </a:cubicBezTo>
                    <a:lnTo>
                      <a:pt x="30463" y="34650"/>
                    </a:lnTo>
                    <a:lnTo>
                      <a:pt x="26382" y="38767"/>
                    </a:lnTo>
                    <a:lnTo>
                      <a:pt x="25362" y="39751"/>
                    </a:lnTo>
                    <a:lnTo>
                      <a:pt x="25107" y="40006"/>
                    </a:lnTo>
                    <a:lnTo>
                      <a:pt x="24972" y="40122"/>
                    </a:lnTo>
                    <a:cubicBezTo>
                      <a:pt x="24957" y="40131"/>
                      <a:pt x="24942" y="40141"/>
                      <a:pt x="24924" y="40152"/>
                    </a:cubicBezTo>
                    <a:cubicBezTo>
                      <a:pt x="24779" y="40261"/>
                      <a:pt x="24596" y="40370"/>
                      <a:pt x="24451" y="40443"/>
                    </a:cubicBezTo>
                    <a:lnTo>
                      <a:pt x="24160" y="40589"/>
                    </a:lnTo>
                    <a:cubicBezTo>
                      <a:pt x="23978" y="40649"/>
                      <a:pt x="23795" y="40704"/>
                      <a:pt x="23613" y="40735"/>
                    </a:cubicBezTo>
                    <a:cubicBezTo>
                      <a:pt x="23558" y="40753"/>
                      <a:pt x="23503" y="40762"/>
                      <a:pt x="23449" y="40771"/>
                    </a:cubicBezTo>
                    <a:cubicBezTo>
                      <a:pt x="23443" y="40771"/>
                      <a:pt x="23437" y="40771"/>
                      <a:pt x="23430" y="40771"/>
                    </a:cubicBezTo>
                    <a:lnTo>
                      <a:pt x="22556" y="40771"/>
                    </a:lnTo>
                    <a:cubicBezTo>
                      <a:pt x="22509" y="40771"/>
                      <a:pt x="22442" y="40751"/>
                      <a:pt x="22401" y="40737"/>
                    </a:cubicBezTo>
                    <a:cubicBezTo>
                      <a:pt x="22420" y="40744"/>
                      <a:pt x="22446" y="40756"/>
                      <a:pt x="22483" y="40771"/>
                    </a:cubicBezTo>
                    <a:lnTo>
                      <a:pt x="22191" y="40698"/>
                    </a:lnTo>
                    <a:cubicBezTo>
                      <a:pt x="22132" y="40698"/>
                      <a:pt x="21976" y="40677"/>
                      <a:pt x="21834" y="40640"/>
                    </a:cubicBezTo>
                    <a:cubicBezTo>
                      <a:pt x="21827" y="40634"/>
                      <a:pt x="21784" y="40609"/>
                      <a:pt x="21681" y="40553"/>
                    </a:cubicBezTo>
                    <a:lnTo>
                      <a:pt x="21426" y="40407"/>
                    </a:lnTo>
                    <a:cubicBezTo>
                      <a:pt x="21295" y="40354"/>
                      <a:pt x="21182" y="40282"/>
                      <a:pt x="21075" y="40206"/>
                    </a:cubicBezTo>
                    <a:cubicBezTo>
                      <a:pt x="21068" y="40196"/>
                      <a:pt x="21053" y="40179"/>
                      <a:pt x="21025" y="40152"/>
                    </a:cubicBezTo>
                    <a:cubicBezTo>
                      <a:pt x="20953" y="40079"/>
                      <a:pt x="20843" y="39970"/>
                      <a:pt x="20734" y="39897"/>
                    </a:cubicBezTo>
                    <a:cubicBezTo>
                      <a:pt x="20724" y="39884"/>
                      <a:pt x="20715" y="39872"/>
                      <a:pt x="20705" y="39860"/>
                    </a:cubicBezTo>
                    <a:lnTo>
                      <a:pt x="20734" y="39860"/>
                    </a:lnTo>
                    <a:lnTo>
                      <a:pt x="14175" y="33301"/>
                    </a:lnTo>
                    <a:lnTo>
                      <a:pt x="6049" y="25212"/>
                    </a:lnTo>
                    <a:cubicBezTo>
                      <a:pt x="5976" y="25139"/>
                      <a:pt x="5867" y="25030"/>
                      <a:pt x="5794" y="24957"/>
                    </a:cubicBezTo>
                    <a:cubicBezTo>
                      <a:pt x="5794" y="24921"/>
                      <a:pt x="5758" y="24921"/>
                      <a:pt x="5758" y="24921"/>
                    </a:cubicBezTo>
                    <a:cubicBezTo>
                      <a:pt x="5685" y="24848"/>
                      <a:pt x="5612" y="24738"/>
                      <a:pt x="5539" y="24665"/>
                    </a:cubicBezTo>
                    <a:cubicBezTo>
                      <a:pt x="5524" y="24650"/>
                      <a:pt x="5502" y="24633"/>
                      <a:pt x="5480" y="24618"/>
                    </a:cubicBezTo>
                    <a:cubicBezTo>
                      <a:pt x="5368" y="24475"/>
                      <a:pt x="5260" y="24326"/>
                      <a:pt x="5175" y="24155"/>
                    </a:cubicBezTo>
                    <a:lnTo>
                      <a:pt x="5065" y="23937"/>
                    </a:lnTo>
                    <a:cubicBezTo>
                      <a:pt x="5010" y="23826"/>
                      <a:pt x="4995" y="23786"/>
                      <a:pt x="5001" y="23786"/>
                    </a:cubicBezTo>
                    <a:cubicBezTo>
                      <a:pt x="5015" y="23786"/>
                      <a:pt x="5138" y="23995"/>
                      <a:pt x="5138" y="24046"/>
                    </a:cubicBezTo>
                    <a:cubicBezTo>
                      <a:pt x="5138" y="23900"/>
                      <a:pt x="4956" y="23572"/>
                      <a:pt x="4920" y="23427"/>
                    </a:cubicBezTo>
                    <a:cubicBezTo>
                      <a:pt x="4883" y="23281"/>
                      <a:pt x="4883" y="23244"/>
                      <a:pt x="4847" y="23135"/>
                    </a:cubicBezTo>
                    <a:cubicBezTo>
                      <a:pt x="4842" y="23113"/>
                      <a:pt x="4838" y="23094"/>
                      <a:pt x="4835" y="23078"/>
                    </a:cubicBezTo>
                    <a:cubicBezTo>
                      <a:pt x="4824" y="22891"/>
                      <a:pt x="4810" y="22634"/>
                      <a:pt x="4810" y="22588"/>
                    </a:cubicBezTo>
                    <a:cubicBezTo>
                      <a:pt x="4810" y="22479"/>
                      <a:pt x="4774" y="22078"/>
                      <a:pt x="4847" y="22042"/>
                    </a:cubicBezTo>
                    <a:cubicBezTo>
                      <a:pt x="4847" y="22042"/>
                      <a:pt x="4807" y="22303"/>
                      <a:pt x="4816" y="22303"/>
                    </a:cubicBezTo>
                    <a:cubicBezTo>
                      <a:pt x="4819" y="22303"/>
                      <a:pt x="4828" y="22272"/>
                      <a:pt x="4847" y="22188"/>
                    </a:cubicBezTo>
                    <a:lnTo>
                      <a:pt x="4920" y="21860"/>
                    </a:lnTo>
                    <a:cubicBezTo>
                      <a:pt x="4956" y="21714"/>
                      <a:pt x="5138" y="21422"/>
                      <a:pt x="5138" y="21277"/>
                    </a:cubicBezTo>
                    <a:cubicBezTo>
                      <a:pt x="5138" y="21303"/>
                      <a:pt x="5008" y="21514"/>
                      <a:pt x="5000" y="21514"/>
                    </a:cubicBezTo>
                    <a:cubicBezTo>
                      <a:pt x="4997" y="21514"/>
                      <a:pt x="5013" y="21480"/>
                      <a:pt x="5065" y="21386"/>
                    </a:cubicBezTo>
                    <a:cubicBezTo>
                      <a:pt x="5138" y="21277"/>
                      <a:pt x="5175" y="21204"/>
                      <a:pt x="5248" y="21095"/>
                    </a:cubicBezTo>
                    <a:cubicBezTo>
                      <a:pt x="5300" y="20963"/>
                      <a:pt x="5372" y="20831"/>
                      <a:pt x="5463" y="20699"/>
                    </a:cubicBezTo>
                    <a:cubicBezTo>
                      <a:pt x="5488" y="20679"/>
                      <a:pt x="5515" y="20653"/>
                      <a:pt x="5539" y="20621"/>
                    </a:cubicBezTo>
                    <a:cubicBezTo>
                      <a:pt x="5648" y="20512"/>
                      <a:pt x="5685" y="20475"/>
                      <a:pt x="5758" y="20402"/>
                    </a:cubicBezTo>
                    <a:lnTo>
                      <a:pt x="5794" y="20366"/>
                    </a:lnTo>
                    <a:cubicBezTo>
                      <a:pt x="5903" y="20256"/>
                      <a:pt x="5976" y="20184"/>
                      <a:pt x="6086" y="20074"/>
                    </a:cubicBezTo>
                    <a:lnTo>
                      <a:pt x="7325" y="18835"/>
                    </a:lnTo>
                    <a:lnTo>
                      <a:pt x="16689" y="9471"/>
                    </a:lnTo>
                    <a:lnTo>
                      <a:pt x="20187" y="5973"/>
                    </a:lnTo>
                    <a:cubicBezTo>
                      <a:pt x="20370" y="5754"/>
                      <a:pt x="20588" y="5572"/>
                      <a:pt x="20770" y="5390"/>
                    </a:cubicBezTo>
                    <a:cubicBezTo>
                      <a:pt x="20843" y="5317"/>
                      <a:pt x="20953" y="5244"/>
                      <a:pt x="21025" y="5171"/>
                    </a:cubicBezTo>
                    <a:cubicBezTo>
                      <a:pt x="21052" y="5145"/>
                      <a:pt x="21067" y="5128"/>
                      <a:pt x="21073" y="5118"/>
                    </a:cubicBezTo>
                    <a:cubicBezTo>
                      <a:pt x="21178" y="5041"/>
                      <a:pt x="21284" y="4969"/>
                      <a:pt x="21390" y="4916"/>
                    </a:cubicBezTo>
                    <a:lnTo>
                      <a:pt x="21669" y="4776"/>
                    </a:lnTo>
                    <a:cubicBezTo>
                      <a:pt x="21855" y="4721"/>
                      <a:pt x="22042" y="4681"/>
                      <a:pt x="22228" y="4588"/>
                    </a:cubicBezTo>
                    <a:lnTo>
                      <a:pt x="22556" y="4515"/>
                    </a:lnTo>
                    <a:cubicBezTo>
                      <a:pt x="22570" y="4512"/>
                      <a:pt x="22582" y="4508"/>
                      <a:pt x="22591" y="4506"/>
                    </a:cubicBezTo>
                    <a:cubicBezTo>
                      <a:pt x="22713" y="4495"/>
                      <a:pt x="22835" y="4479"/>
                      <a:pt x="22957" y="4479"/>
                    </a:cubicBezTo>
                    <a:close/>
                    <a:moveTo>
                      <a:pt x="23344" y="40791"/>
                    </a:moveTo>
                    <a:lnTo>
                      <a:pt x="23344" y="40791"/>
                    </a:lnTo>
                    <a:cubicBezTo>
                      <a:pt x="23324" y="40796"/>
                      <a:pt x="23304" y="40801"/>
                      <a:pt x="23285" y="40808"/>
                    </a:cubicBezTo>
                    <a:cubicBezTo>
                      <a:pt x="23291" y="40801"/>
                      <a:pt x="23314" y="40796"/>
                      <a:pt x="23344" y="40791"/>
                    </a:cubicBezTo>
                    <a:close/>
                    <a:moveTo>
                      <a:pt x="22985" y="1"/>
                    </a:moveTo>
                    <a:cubicBezTo>
                      <a:pt x="21667" y="1"/>
                      <a:pt x="20341" y="334"/>
                      <a:pt x="19131" y="1017"/>
                    </a:cubicBezTo>
                    <a:cubicBezTo>
                      <a:pt x="17892" y="1709"/>
                      <a:pt x="16944" y="2839"/>
                      <a:pt x="15960" y="3786"/>
                    </a:cubicBezTo>
                    <a:lnTo>
                      <a:pt x="6268" y="13515"/>
                    </a:lnTo>
                    <a:lnTo>
                      <a:pt x="2879" y="16868"/>
                    </a:lnTo>
                    <a:cubicBezTo>
                      <a:pt x="2296" y="17414"/>
                      <a:pt x="1822" y="17997"/>
                      <a:pt x="1385" y="18653"/>
                    </a:cubicBezTo>
                    <a:cubicBezTo>
                      <a:pt x="256" y="20548"/>
                      <a:pt x="0" y="22844"/>
                      <a:pt x="620" y="24957"/>
                    </a:cubicBezTo>
                    <a:cubicBezTo>
                      <a:pt x="1239" y="26779"/>
                      <a:pt x="2442" y="28018"/>
                      <a:pt x="3717" y="29293"/>
                    </a:cubicBezTo>
                    <a:lnTo>
                      <a:pt x="8053" y="33629"/>
                    </a:lnTo>
                    <a:lnTo>
                      <a:pt x="16981" y="42520"/>
                    </a:lnTo>
                    <a:lnTo>
                      <a:pt x="17059" y="42598"/>
                    </a:lnTo>
                    <a:cubicBezTo>
                      <a:pt x="17185" y="42785"/>
                      <a:pt x="17342" y="42956"/>
                      <a:pt x="17527" y="43103"/>
                    </a:cubicBezTo>
                    <a:cubicBezTo>
                      <a:pt x="19053" y="44574"/>
                      <a:pt x="21031" y="45312"/>
                      <a:pt x="23007" y="45312"/>
                    </a:cubicBezTo>
                    <a:cubicBezTo>
                      <a:pt x="24994" y="45312"/>
                      <a:pt x="26978" y="44565"/>
                      <a:pt x="28495" y="43067"/>
                    </a:cubicBezTo>
                    <a:cubicBezTo>
                      <a:pt x="29333" y="42265"/>
                      <a:pt x="30171" y="41427"/>
                      <a:pt x="30973" y="40589"/>
                    </a:cubicBezTo>
                    <a:lnTo>
                      <a:pt x="40848" y="30714"/>
                    </a:lnTo>
                    <a:cubicBezTo>
                      <a:pt x="41686" y="29876"/>
                      <a:pt x="42561" y="29038"/>
                      <a:pt x="43399" y="28164"/>
                    </a:cubicBezTo>
                    <a:cubicBezTo>
                      <a:pt x="46277" y="25212"/>
                      <a:pt x="46423" y="20512"/>
                      <a:pt x="43654" y="17414"/>
                    </a:cubicBezTo>
                    <a:cubicBezTo>
                      <a:pt x="42961" y="16613"/>
                      <a:pt x="42160" y="15920"/>
                      <a:pt x="41394" y="15155"/>
                    </a:cubicBezTo>
                    <a:lnTo>
                      <a:pt x="36657" y="10418"/>
                    </a:lnTo>
                    <a:cubicBezTo>
                      <a:pt x="33961" y="7722"/>
                      <a:pt x="31301" y="5062"/>
                      <a:pt x="28605" y="2365"/>
                    </a:cubicBezTo>
                    <a:cubicBezTo>
                      <a:pt x="27073" y="811"/>
                      <a:pt x="25040" y="1"/>
                      <a:pt x="2298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endParaRPr lang="en-US" sz="2400"/>
              </a:p>
            </p:txBody>
          </p:sp>
          <p:sp>
            <p:nvSpPr>
              <p:cNvPr id="22567" name="Google Shape;1212;p35"/>
              <p:cNvSpPr>
                <a:spLocks/>
              </p:cNvSpPr>
              <p:nvPr/>
            </p:nvSpPr>
            <p:spPr bwMode="auto">
              <a:xfrm>
                <a:off x="4460848" y="1422190"/>
                <a:ext cx="930588" cy="906714"/>
              </a:xfrm>
              <a:custGeom>
                <a:avLst/>
                <a:gdLst>
                  <a:gd name="T0" fmla="*/ 0 w 41942"/>
                  <a:gd name="T1" fmla="*/ 0 h 40866"/>
                  <a:gd name="T2" fmla="*/ 41942 w 41942"/>
                  <a:gd name="T3" fmla="*/ 40866 h 40866"/>
                </a:gdLst>
                <a:ahLst/>
                <a:cxnLst/>
                <a:rect l="T0" t="T1" r="T2" b="T3"/>
                <a:pathLst>
                  <a:path w="41942" h="40866" extrusionOk="0">
                    <a:moveTo>
                      <a:pt x="20971" y="0"/>
                    </a:moveTo>
                    <a:cubicBezTo>
                      <a:pt x="19568" y="0"/>
                      <a:pt x="18165" y="538"/>
                      <a:pt x="17090" y="1613"/>
                    </a:cubicBezTo>
                    <a:lnTo>
                      <a:pt x="2150" y="16589"/>
                    </a:lnTo>
                    <a:cubicBezTo>
                      <a:pt x="1" y="18739"/>
                      <a:pt x="1" y="22164"/>
                      <a:pt x="2150" y="24314"/>
                    </a:cubicBezTo>
                    <a:lnTo>
                      <a:pt x="17090" y="39254"/>
                    </a:lnTo>
                    <a:cubicBezTo>
                      <a:pt x="18165" y="40328"/>
                      <a:pt x="19568" y="40866"/>
                      <a:pt x="20971" y="40866"/>
                    </a:cubicBezTo>
                    <a:cubicBezTo>
                      <a:pt x="22374" y="40866"/>
                      <a:pt x="23777" y="40328"/>
                      <a:pt x="24852" y="39254"/>
                    </a:cubicBezTo>
                    <a:lnTo>
                      <a:pt x="39791" y="24314"/>
                    </a:lnTo>
                    <a:cubicBezTo>
                      <a:pt x="41941" y="22164"/>
                      <a:pt x="41941" y="18739"/>
                      <a:pt x="39791" y="16589"/>
                    </a:cubicBezTo>
                    <a:lnTo>
                      <a:pt x="24852" y="1613"/>
                    </a:lnTo>
                    <a:cubicBezTo>
                      <a:pt x="23777" y="538"/>
                      <a:pt x="22374" y="0"/>
                      <a:pt x="20971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pPr algn="ctr" eaLnBrk="1" hangingPunct="1"/>
                <a:r>
                  <a:rPr lang="en-US" altLang="en-US" sz="4267" b="1">
                    <a:solidFill>
                      <a:srgbClr val="FFFFFF"/>
                    </a:solidFill>
                    <a:latin typeface="Arial" pitchFamily="34" charset="0"/>
                    <a:ea typeface="Fira Sans Medium"/>
                    <a:cs typeface="Arial" pitchFamily="34" charset="0"/>
                    <a:sym typeface="Fira Sans Medium"/>
                  </a:rPr>
                  <a:t>2</a:t>
                </a:r>
                <a:endParaRPr lang="en-US" altLang="en-US" sz="4267" b="1">
                  <a:latin typeface="Arial" pitchFamily="34" charset="0"/>
                  <a:ea typeface="Fira Sans Medium"/>
                  <a:cs typeface="Arial" pitchFamily="34" charset="0"/>
                  <a:sym typeface="Fira Sans Medium"/>
                </a:endParaRPr>
              </a:p>
            </p:txBody>
          </p:sp>
          <p:sp>
            <p:nvSpPr>
              <p:cNvPr id="22568" name="Google Shape;1215;p35"/>
              <p:cNvSpPr txBox="1">
                <a:spLocks noChangeArrowheads="1"/>
              </p:cNvSpPr>
              <p:nvPr/>
            </p:nvSpPr>
            <p:spPr bwMode="auto">
              <a:xfrm>
                <a:off x="5317780" y="1617626"/>
                <a:ext cx="2997441" cy="457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21900" tIns="121900" rIns="121900" bIns="121900"/>
              <a:lstStyle/>
              <a:p>
                <a:pPr algn="ctr" eaLnBrk="1" hangingPunct="1"/>
                <a:r>
                  <a:rPr lang="en-US" altLang="en-US" sz="1867" b="1">
                    <a:latin typeface="Arial" pitchFamily="34" charset="0"/>
                    <a:ea typeface="Fira Sans Medium"/>
                    <a:cs typeface="Arial" pitchFamily="34" charset="0"/>
                    <a:sym typeface="Fira Sans Medium"/>
                  </a:rPr>
                  <a:t>Penetapan Jenis Barang/Jasa</a:t>
                </a:r>
              </a:p>
            </p:txBody>
          </p:sp>
        </p:grpSp>
        <p:grpSp>
          <p:nvGrpSpPr>
            <p:cNvPr id="22545" name="Google Shape;1216;p35"/>
            <p:cNvGrpSpPr>
              <a:grpSpLocks/>
            </p:cNvGrpSpPr>
            <p:nvPr/>
          </p:nvGrpSpPr>
          <p:grpSpPr bwMode="auto">
            <a:xfrm>
              <a:off x="2817962" y="2038350"/>
              <a:ext cx="3888940" cy="763766"/>
              <a:chOff x="4399411" y="2118511"/>
              <a:chExt cx="4249370" cy="1005138"/>
            </a:xfrm>
          </p:grpSpPr>
          <p:sp>
            <p:nvSpPr>
              <p:cNvPr id="22562" name="Google Shape;1217;p35"/>
              <p:cNvSpPr>
                <a:spLocks/>
              </p:cNvSpPr>
              <p:nvPr/>
            </p:nvSpPr>
            <p:spPr bwMode="auto">
              <a:xfrm>
                <a:off x="4910366" y="2277064"/>
                <a:ext cx="3738415" cy="688034"/>
              </a:xfrm>
              <a:custGeom>
                <a:avLst/>
                <a:gdLst>
                  <a:gd name="T0" fmla="*/ 0 w 168492"/>
                  <a:gd name="T1" fmla="*/ 240224 h 31010"/>
                  <a:gd name="T2" fmla="*/ 0 w 168492"/>
                  <a:gd name="T3" fmla="*/ 2147483646 h 31010"/>
                  <a:gd name="T4" fmla="*/ 2147483646 w 168492"/>
                  <a:gd name="T5" fmla="*/ 2147483646 h 31010"/>
                  <a:gd name="T6" fmla="*/ 2147483646 w 168492"/>
                  <a:gd name="T7" fmla="*/ 2147483646 h 31010"/>
                  <a:gd name="T8" fmla="*/ 2147483646 w 168492"/>
                  <a:gd name="T9" fmla="*/ 2147483646 h 31010"/>
                  <a:gd name="T10" fmla="*/ 2147483646 w 168492"/>
                  <a:gd name="T11" fmla="*/ 240224 h 31010"/>
                  <a:gd name="T12" fmla="*/ 0 w 168492"/>
                  <a:gd name="T13" fmla="*/ 240224 h 310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68492" h="31010" extrusionOk="0">
                    <a:moveTo>
                      <a:pt x="0" y="1"/>
                    </a:moveTo>
                    <a:lnTo>
                      <a:pt x="0" y="31010"/>
                    </a:lnTo>
                    <a:lnTo>
                      <a:pt x="154463" y="31010"/>
                    </a:lnTo>
                    <a:cubicBezTo>
                      <a:pt x="162188" y="31010"/>
                      <a:pt x="168492" y="24742"/>
                      <a:pt x="168492" y="17017"/>
                    </a:cubicBezTo>
                    <a:lnTo>
                      <a:pt x="168492" y="13993"/>
                    </a:lnTo>
                    <a:cubicBezTo>
                      <a:pt x="168492" y="6268"/>
                      <a:pt x="162188" y="1"/>
                      <a:pt x="154463" y="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endParaRPr lang="en-US" sz="2400"/>
              </a:p>
            </p:txBody>
          </p:sp>
          <p:sp>
            <p:nvSpPr>
              <p:cNvPr id="22563" name="Google Shape;1218;p35"/>
              <p:cNvSpPr>
                <a:spLocks/>
              </p:cNvSpPr>
              <p:nvPr/>
            </p:nvSpPr>
            <p:spPr bwMode="auto">
              <a:xfrm>
                <a:off x="4399411" y="2118511"/>
                <a:ext cx="1030010" cy="1005138"/>
              </a:xfrm>
              <a:custGeom>
                <a:avLst/>
                <a:gdLst>
                  <a:gd name="T0" fmla="*/ 2147483646 w 46423"/>
                  <a:gd name="T1" fmla="*/ 1089341127 h 45302"/>
                  <a:gd name="T2" fmla="*/ 2147483646 w 46423"/>
                  <a:gd name="T3" fmla="*/ 1131993684 h 45302"/>
                  <a:gd name="T4" fmla="*/ 2147483646 w 46423"/>
                  <a:gd name="T5" fmla="*/ 1237407171 h 45302"/>
                  <a:gd name="T6" fmla="*/ 2147483646 w 46423"/>
                  <a:gd name="T7" fmla="*/ 2147483646 h 45302"/>
                  <a:gd name="T8" fmla="*/ 1214873376 w 46423"/>
                  <a:gd name="T9" fmla="*/ 2147483646 h 45302"/>
                  <a:gd name="T10" fmla="*/ 1170768101 w 46423"/>
                  <a:gd name="T11" fmla="*/ 2147483646 h 45302"/>
                  <a:gd name="T12" fmla="*/ 2147483646 w 46423"/>
                  <a:gd name="T13" fmla="*/ 2147483646 h 45302"/>
                  <a:gd name="T14" fmla="*/ 2147483646 w 46423"/>
                  <a:gd name="T15" fmla="*/ 2147483646 h 45302"/>
                  <a:gd name="T16" fmla="*/ 2147483646 w 46423"/>
                  <a:gd name="T17" fmla="*/ 1089341127 h 45302"/>
                  <a:gd name="T18" fmla="*/ 2147483646 w 46423"/>
                  <a:gd name="T19" fmla="*/ 1118176709 h 45302"/>
                  <a:gd name="T20" fmla="*/ 2147483646 w 46423"/>
                  <a:gd name="T21" fmla="*/ 1235714199 h 45302"/>
                  <a:gd name="T22" fmla="*/ 2147483646 w 46423"/>
                  <a:gd name="T23" fmla="*/ 1356397876 h 45302"/>
                  <a:gd name="T24" fmla="*/ 2147483646 w 46423"/>
                  <a:gd name="T25" fmla="*/ 2147483646 h 45302"/>
                  <a:gd name="T26" fmla="*/ 2147483646 w 46423"/>
                  <a:gd name="T27" fmla="*/ 2147483646 h 45302"/>
                  <a:gd name="T28" fmla="*/ 2147483646 w 46423"/>
                  <a:gd name="T29" fmla="*/ 2147483646 h 45302"/>
                  <a:gd name="T30" fmla="*/ 2147483646 w 46423"/>
                  <a:gd name="T31" fmla="*/ 2147483646 h 45302"/>
                  <a:gd name="T32" fmla="*/ 2147483646 w 46423"/>
                  <a:gd name="T33" fmla="*/ 2147483646 h 45302"/>
                  <a:gd name="T34" fmla="*/ 2147483646 w 46423"/>
                  <a:gd name="T35" fmla="*/ 2147483646 h 45302"/>
                  <a:gd name="T36" fmla="*/ 2147483646 w 46423"/>
                  <a:gd name="T37" fmla="*/ 2147483646 h 45302"/>
                  <a:gd name="T38" fmla="*/ 2147483646 w 46423"/>
                  <a:gd name="T39" fmla="*/ 2147483646 h 45302"/>
                  <a:gd name="T40" fmla="*/ 2147483646 w 46423"/>
                  <a:gd name="T41" fmla="*/ 2147483646 h 45302"/>
                  <a:gd name="T42" fmla="*/ 2147483646 w 46423"/>
                  <a:gd name="T43" fmla="*/ 2147483646 h 45302"/>
                  <a:gd name="T44" fmla="*/ 2147483646 w 46423"/>
                  <a:gd name="T45" fmla="*/ 2147483646 h 45302"/>
                  <a:gd name="T46" fmla="*/ 2147483646 w 46423"/>
                  <a:gd name="T47" fmla="*/ 2147483646 h 45302"/>
                  <a:gd name="T48" fmla="*/ 2147483646 w 46423"/>
                  <a:gd name="T49" fmla="*/ 2147483646 h 45302"/>
                  <a:gd name="T50" fmla="*/ 2147483646 w 46423"/>
                  <a:gd name="T51" fmla="*/ 2147483646 h 45302"/>
                  <a:gd name="T52" fmla="*/ 2147483646 w 46423"/>
                  <a:gd name="T53" fmla="*/ 2147483646 h 45302"/>
                  <a:gd name="T54" fmla="*/ 2147483646 w 46423"/>
                  <a:gd name="T55" fmla="*/ 2147483646 h 45302"/>
                  <a:gd name="T56" fmla="*/ 2147483646 w 46423"/>
                  <a:gd name="T57" fmla="*/ 2147483646 h 45302"/>
                  <a:gd name="T58" fmla="*/ 2147483646 w 46423"/>
                  <a:gd name="T59" fmla="*/ 2147483646 h 45302"/>
                  <a:gd name="T60" fmla="*/ 2147483646 w 46423"/>
                  <a:gd name="T61" fmla="*/ 2147483646 h 45302"/>
                  <a:gd name="T62" fmla="*/ 2147483646 w 46423"/>
                  <a:gd name="T63" fmla="*/ 2147483646 h 45302"/>
                  <a:gd name="T64" fmla="*/ 2147483646 w 46423"/>
                  <a:gd name="T65" fmla="*/ 2147483646 h 45302"/>
                  <a:gd name="T66" fmla="*/ 2147483646 w 46423"/>
                  <a:gd name="T67" fmla="*/ 2147483646 h 45302"/>
                  <a:gd name="T68" fmla="*/ 1404139661 w 46423"/>
                  <a:gd name="T69" fmla="*/ 2147483646 h 45302"/>
                  <a:gd name="T70" fmla="*/ 1322471580 w 46423"/>
                  <a:gd name="T71" fmla="*/ 2147483646 h 45302"/>
                  <a:gd name="T72" fmla="*/ 1192088951 w 46423"/>
                  <a:gd name="T73" fmla="*/ 2147483646 h 45302"/>
                  <a:gd name="T74" fmla="*/ 1171008325 w 46423"/>
                  <a:gd name="T75" fmla="*/ 2147483646 h 45302"/>
                  <a:gd name="T76" fmla="*/ 1244200738 w 46423"/>
                  <a:gd name="T77" fmla="*/ 2147483646 h 45302"/>
                  <a:gd name="T78" fmla="*/ 1342350531 w 46423"/>
                  <a:gd name="T79" fmla="*/ 2147483646 h 45302"/>
                  <a:gd name="T80" fmla="*/ 1774928129 w 46423"/>
                  <a:gd name="T81" fmla="*/ 2147483646 h 45302"/>
                  <a:gd name="T82" fmla="*/ 2147483646 w 46423"/>
                  <a:gd name="T83" fmla="*/ 1250492603 h 45302"/>
                  <a:gd name="T84" fmla="*/ 2147483646 w 46423"/>
                  <a:gd name="T85" fmla="*/ 1160108083 h 45302"/>
                  <a:gd name="T86" fmla="*/ 2147483646 w 46423"/>
                  <a:gd name="T87" fmla="*/ 1091514570 h 45302"/>
                  <a:gd name="T88" fmla="*/ 2147483646 w 46423"/>
                  <a:gd name="T89" fmla="*/ 923820135 h 45302"/>
                  <a:gd name="T90" fmla="*/ 158977982 w 46423"/>
                  <a:gd name="T91" fmla="*/ 2147483646 h 45302"/>
                  <a:gd name="T92" fmla="*/ 2147483646 w 46423"/>
                  <a:gd name="T93" fmla="*/ 2147483646 h 45302"/>
                  <a:gd name="T94" fmla="*/ 2147483646 w 46423"/>
                  <a:gd name="T95" fmla="*/ 2147483646 h 45302"/>
                  <a:gd name="T96" fmla="*/ 2147483646 w 46423"/>
                  <a:gd name="T97" fmla="*/ 2147483646 h 45302"/>
                  <a:gd name="T98" fmla="*/ 2147483646 w 46423"/>
                  <a:gd name="T99" fmla="*/ 0 h 4530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46423" h="45302" extrusionOk="0">
                    <a:moveTo>
                      <a:pt x="23341" y="4495"/>
                    </a:moveTo>
                    <a:cubicBezTo>
                      <a:pt x="23458" y="4498"/>
                      <a:pt x="23560" y="4508"/>
                      <a:pt x="23576" y="4541"/>
                    </a:cubicBezTo>
                    <a:cubicBezTo>
                      <a:pt x="23579" y="4544"/>
                      <a:pt x="23577" y="4546"/>
                      <a:pt x="23570" y="4546"/>
                    </a:cubicBezTo>
                    <a:cubicBezTo>
                      <a:pt x="23539" y="4546"/>
                      <a:pt x="23413" y="4514"/>
                      <a:pt x="23341" y="4495"/>
                    </a:cubicBezTo>
                    <a:close/>
                    <a:moveTo>
                      <a:pt x="21832" y="4671"/>
                    </a:moveTo>
                    <a:cubicBezTo>
                      <a:pt x="21833" y="4671"/>
                      <a:pt x="21797" y="4692"/>
                      <a:pt x="21751" y="4718"/>
                    </a:cubicBezTo>
                    <a:cubicBezTo>
                      <a:pt x="21808" y="4684"/>
                      <a:pt x="21831" y="4671"/>
                      <a:pt x="21832" y="4671"/>
                    </a:cubicBezTo>
                    <a:close/>
                    <a:moveTo>
                      <a:pt x="21586" y="4794"/>
                    </a:moveTo>
                    <a:cubicBezTo>
                      <a:pt x="21581" y="4795"/>
                      <a:pt x="21576" y="4796"/>
                      <a:pt x="21572" y="4796"/>
                    </a:cubicBezTo>
                    <a:cubicBezTo>
                      <a:pt x="21577" y="4795"/>
                      <a:pt x="21581" y="4794"/>
                      <a:pt x="21586" y="4794"/>
                    </a:cubicBezTo>
                    <a:close/>
                    <a:moveTo>
                      <a:pt x="24897" y="5106"/>
                    </a:moveTo>
                    <a:cubicBezTo>
                      <a:pt x="24955" y="5144"/>
                      <a:pt x="25012" y="5187"/>
                      <a:pt x="25070" y="5233"/>
                    </a:cubicBezTo>
                    <a:cubicBezTo>
                      <a:pt x="25052" y="5233"/>
                      <a:pt x="24952" y="5151"/>
                      <a:pt x="24897" y="5106"/>
                    </a:cubicBezTo>
                    <a:close/>
                    <a:moveTo>
                      <a:pt x="40449" y="20658"/>
                    </a:moveTo>
                    <a:cubicBezTo>
                      <a:pt x="40459" y="20666"/>
                      <a:pt x="40471" y="20675"/>
                      <a:pt x="40483" y="20683"/>
                    </a:cubicBezTo>
                    <a:cubicBezTo>
                      <a:pt x="40518" y="20726"/>
                      <a:pt x="40530" y="20743"/>
                      <a:pt x="40528" y="20743"/>
                    </a:cubicBezTo>
                    <a:cubicBezTo>
                      <a:pt x="40525" y="20743"/>
                      <a:pt x="40486" y="20700"/>
                      <a:pt x="40449" y="20658"/>
                    </a:cubicBezTo>
                    <a:close/>
                    <a:moveTo>
                      <a:pt x="5060" y="21445"/>
                    </a:moveTo>
                    <a:cubicBezTo>
                      <a:pt x="5035" y="21490"/>
                      <a:pt x="5014" y="21526"/>
                      <a:pt x="5013" y="21526"/>
                    </a:cubicBezTo>
                    <a:cubicBezTo>
                      <a:pt x="5013" y="21526"/>
                      <a:pt x="5025" y="21503"/>
                      <a:pt x="5060" y="21445"/>
                    </a:cubicBezTo>
                    <a:close/>
                    <a:moveTo>
                      <a:pt x="4847" y="22031"/>
                    </a:moveTo>
                    <a:cubicBezTo>
                      <a:pt x="4847" y="22031"/>
                      <a:pt x="4839" y="22087"/>
                      <a:pt x="4831" y="22149"/>
                    </a:cubicBezTo>
                    <a:cubicBezTo>
                      <a:pt x="4831" y="22088"/>
                      <a:pt x="4836" y="22042"/>
                      <a:pt x="4847" y="22031"/>
                    </a:cubicBezTo>
                    <a:close/>
                    <a:moveTo>
                      <a:pt x="40861" y="24024"/>
                    </a:moveTo>
                    <a:cubicBezTo>
                      <a:pt x="40857" y="24028"/>
                      <a:pt x="40852" y="24032"/>
                      <a:pt x="40848" y="24035"/>
                    </a:cubicBezTo>
                    <a:cubicBezTo>
                      <a:pt x="40852" y="24032"/>
                      <a:pt x="40857" y="24028"/>
                      <a:pt x="40861" y="24024"/>
                    </a:cubicBezTo>
                    <a:close/>
                    <a:moveTo>
                      <a:pt x="24930" y="40171"/>
                    </a:moveTo>
                    <a:lnTo>
                      <a:pt x="24888" y="40214"/>
                    </a:lnTo>
                    <a:cubicBezTo>
                      <a:pt x="24888" y="40206"/>
                      <a:pt x="24905" y="40190"/>
                      <a:pt x="24930" y="40171"/>
                    </a:cubicBezTo>
                    <a:close/>
                    <a:moveTo>
                      <a:pt x="22384" y="40732"/>
                    </a:moveTo>
                    <a:cubicBezTo>
                      <a:pt x="22383" y="40732"/>
                      <a:pt x="22400" y="40740"/>
                      <a:pt x="22426" y="40751"/>
                    </a:cubicBezTo>
                    <a:cubicBezTo>
                      <a:pt x="22397" y="40737"/>
                      <a:pt x="22385" y="40732"/>
                      <a:pt x="22384" y="40732"/>
                    </a:cubicBezTo>
                    <a:close/>
                    <a:moveTo>
                      <a:pt x="23293" y="4495"/>
                    </a:moveTo>
                    <a:cubicBezTo>
                      <a:pt x="23303" y="4495"/>
                      <a:pt x="23312" y="4495"/>
                      <a:pt x="23321" y="4495"/>
                    </a:cubicBezTo>
                    <a:cubicBezTo>
                      <a:pt x="23349" y="4504"/>
                      <a:pt x="23395" y="4519"/>
                      <a:pt x="23467" y="4541"/>
                    </a:cubicBezTo>
                    <a:cubicBezTo>
                      <a:pt x="23576" y="4577"/>
                      <a:pt x="23685" y="4577"/>
                      <a:pt x="23831" y="4614"/>
                    </a:cubicBezTo>
                    <a:cubicBezTo>
                      <a:pt x="23886" y="4632"/>
                      <a:pt x="24068" y="4696"/>
                      <a:pt x="24196" y="4737"/>
                    </a:cubicBezTo>
                    <a:cubicBezTo>
                      <a:pt x="24294" y="4787"/>
                      <a:pt x="24465" y="4866"/>
                      <a:pt x="24523" y="4905"/>
                    </a:cubicBezTo>
                    <a:cubicBezTo>
                      <a:pt x="24645" y="4954"/>
                      <a:pt x="24766" y="5018"/>
                      <a:pt x="24887" y="5099"/>
                    </a:cubicBezTo>
                    <a:cubicBezTo>
                      <a:pt x="24908" y="5118"/>
                      <a:pt x="24943" y="5149"/>
                      <a:pt x="24997" y="5197"/>
                    </a:cubicBezTo>
                    <a:lnTo>
                      <a:pt x="25216" y="5415"/>
                    </a:lnTo>
                    <a:lnTo>
                      <a:pt x="25361" y="5597"/>
                    </a:lnTo>
                    <a:lnTo>
                      <a:pt x="26418" y="6618"/>
                    </a:lnTo>
                    <a:lnTo>
                      <a:pt x="30536" y="10735"/>
                    </a:lnTo>
                    <a:lnTo>
                      <a:pt x="39390" y="19590"/>
                    </a:lnTo>
                    <a:lnTo>
                      <a:pt x="40155" y="20355"/>
                    </a:lnTo>
                    <a:lnTo>
                      <a:pt x="40228" y="20464"/>
                    </a:lnTo>
                    <a:cubicBezTo>
                      <a:pt x="40295" y="20509"/>
                      <a:pt x="40335" y="20553"/>
                      <a:pt x="40381" y="20598"/>
                    </a:cubicBezTo>
                    <a:cubicBezTo>
                      <a:pt x="40430" y="20719"/>
                      <a:pt x="40741" y="21129"/>
                      <a:pt x="40775" y="21229"/>
                    </a:cubicBezTo>
                    <a:cubicBezTo>
                      <a:pt x="40848" y="21339"/>
                      <a:pt x="40848" y="21375"/>
                      <a:pt x="40884" y="21448"/>
                    </a:cubicBezTo>
                    <a:cubicBezTo>
                      <a:pt x="40885" y="21449"/>
                      <a:pt x="40885" y="21450"/>
                      <a:pt x="40886" y="21451"/>
                    </a:cubicBezTo>
                    <a:cubicBezTo>
                      <a:pt x="40945" y="21623"/>
                      <a:pt x="41000" y="21778"/>
                      <a:pt x="41030" y="21958"/>
                    </a:cubicBezTo>
                    <a:cubicBezTo>
                      <a:pt x="41030" y="22031"/>
                      <a:pt x="41066" y="22104"/>
                      <a:pt x="41103" y="22177"/>
                    </a:cubicBezTo>
                    <a:cubicBezTo>
                      <a:pt x="41103" y="22177"/>
                      <a:pt x="41103" y="22178"/>
                      <a:pt x="41103" y="22179"/>
                    </a:cubicBezTo>
                    <a:cubicBezTo>
                      <a:pt x="41105" y="22359"/>
                      <a:pt x="41111" y="22553"/>
                      <a:pt x="41139" y="22723"/>
                    </a:cubicBezTo>
                    <a:lnTo>
                      <a:pt x="41139" y="23051"/>
                    </a:lnTo>
                    <a:cubicBezTo>
                      <a:pt x="41139" y="23078"/>
                      <a:pt x="41134" y="23106"/>
                      <a:pt x="41127" y="23133"/>
                    </a:cubicBezTo>
                    <a:cubicBezTo>
                      <a:pt x="41121" y="23148"/>
                      <a:pt x="41115" y="23163"/>
                      <a:pt x="41110" y="23177"/>
                    </a:cubicBezTo>
                    <a:cubicBezTo>
                      <a:pt x="41113" y="23172"/>
                      <a:pt x="41115" y="23167"/>
                      <a:pt x="41118" y="23161"/>
                    </a:cubicBezTo>
                    <a:cubicBezTo>
                      <a:pt x="41113" y="23178"/>
                      <a:pt x="41106" y="23193"/>
                      <a:pt x="41100" y="23206"/>
                    </a:cubicBezTo>
                    <a:cubicBezTo>
                      <a:pt x="41101" y="23203"/>
                      <a:pt x="41102" y="23200"/>
                      <a:pt x="41103" y="23197"/>
                    </a:cubicBezTo>
                    <a:cubicBezTo>
                      <a:pt x="41105" y="23191"/>
                      <a:pt x="41107" y="23184"/>
                      <a:pt x="41110" y="23177"/>
                    </a:cubicBezTo>
                    <a:cubicBezTo>
                      <a:pt x="41081" y="23230"/>
                      <a:pt x="41072" y="23252"/>
                      <a:pt x="41075" y="23252"/>
                    </a:cubicBezTo>
                    <a:cubicBezTo>
                      <a:pt x="41077" y="23252"/>
                      <a:pt x="41088" y="23234"/>
                      <a:pt x="41100" y="23206"/>
                    </a:cubicBezTo>
                    <a:cubicBezTo>
                      <a:pt x="41066" y="23346"/>
                      <a:pt x="41066" y="23418"/>
                      <a:pt x="41030" y="23525"/>
                    </a:cubicBezTo>
                    <a:cubicBezTo>
                      <a:pt x="41009" y="23566"/>
                      <a:pt x="40988" y="23702"/>
                      <a:pt x="40954" y="23825"/>
                    </a:cubicBezTo>
                    <a:cubicBezTo>
                      <a:pt x="40939" y="23839"/>
                      <a:pt x="40916" y="23870"/>
                      <a:pt x="40884" y="23926"/>
                    </a:cubicBezTo>
                    <a:cubicBezTo>
                      <a:pt x="40811" y="24035"/>
                      <a:pt x="40775" y="24144"/>
                      <a:pt x="40702" y="24290"/>
                    </a:cubicBezTo>
                    <a:cubicBezTo>
                      <a:pt x="40665" y="24363"/>
                      <a:pt x="40593" y="24472"/>
                      <a:pt x="40520" y="24545"/>
                    </a:cubicBezTo>
                    <a:cubicBezTo>
                      <a:pt x="40509" y="24567"/>
                      <a:pt x="40483" y="24604"/>
                      <a:pt x="40456" y="24640"/>
                    </a:cubicBezTo>
                    <a:cubicBezTo>
                      <a:pt x="40373" y="24725"/>
                      <a:pt x="40248" y="24870"/>
                      <a:pt x="40228" y="24910"/>
                    </a:cubicBezTo>
                    <a:lnTo>
                      <a:pt x="40155" y="24946"/>
                    </a:lnTo>
                    <a:cubicBezTo>
                      <a:pt x="39900" y="25238"/>
                      <a:pt x="39645" y="25493"/>
                      <a:pt x="39354" y="25748"/>
                    </a:cubicBezTo>
                    <a:lnTo>
                      <a:pt x="30463" y="34639"/>
                    </a:lnTo>
                    <a:lnTo>
                      <a:pt x="26382" y="38756"/>
                    </a:lnTo>
                    <a:lnTo>
                      <a:pt x="25361" y="39740"/>
                    </a:lnTo>
                    <a:lnTo>
                      <a:pt x="25106" y="39995"/>
                    </a:lnTo>
                    <a:lnTo>
                      <a:pt x="24961" y="40141"/>
                    </a:lnTo>
                    <a:cubicBezTo>
                      <a:pt x="24778" y="40250"/>
                      <a:pt x="24633" y="40360"/>
                      <a:pt x="24450" y="40432"/>
                    </a:cubicBezTo>
                    <a:lnTo>
                      <a:pt x="24212" y="40569"/>
                    </a:lnTo>
                    <a:cubicBezTo>
                      <a:pt x="23996" y="40633"/>
                      <a:pt x="23804" y="40696"/>
                      <a:pt x="23612" y="40760"/>
                    </a:cubicBezTo>
                    <a:cubicBezTo>
                      <a:pt x="23513" y="40760"/>
                      <a:pt x="23414" y="40760"/>
                      <a:pt x="23342" y="40788"/>
                    </a:cubicBezTo>
                    <a:cubicBezTo>
                      <a:pt x="23387" y="40776"/>
                      <a:pt x="23491" y="40769"/>
                      <a:pt x="23558" y="40769"/>
                    </a:cubicBezTo>
                    <a:cubicBezTo>
                      <a:pt x="23640" y="40769"/>
                      <a:pt x="23667" y="40779"/>
                      <a:pt x="23467" y="40797"/>
                    </a:cubicBezTo>
                    <a:lnTo>
                      <a:pt x="23321" y="40797"/>
                    </a:lnTo>
                    <a:cubicBezTo>
                      <a:pt x="23327" y="40793"/>
                      <a:pt x="23334" y="40790"/>
                      <a:pt x="23342" y="40788"/>
                    </a:cubicBezTo>
                    <a:cubicBezTo>
                      <a:pt x="23331" y="40790"/>
                      <a:pt x="23324" y="40793"/>
                      <a:pt x="23321" y="40797"/>
                    </a:cubicBezTo>
                    <a:lnTo>
                      <a:pt x="22592" y="40797"/>
                    </a:lnTo>
                    <a:cubicBezTo>
                      <a:pt x="22545" y="40797"/>
                      <a:pt x="22472" y="40770"/>
                      <a:pt x="22426" y="40751"/>
                    </a:cubicBezTo>
                    <a:cubicBezTo>
                      <a:pt x="22447" y="40761"/>
                      <a:pt x="22478" y="40776"/>
                      <a:pt x="22519" y="40797"/>
                    </a:cubicBezTo>
                    <a:lnTo>
                      <a:pt x="22191" y="40724"/>
                    </a:lnTo>
                    <a:cubicBezTo>
                      <a:pt x="22132" y="40704"/>
                      <a:pt x="21986" y="40673"/>
                      <a:pt x="21854" y="40632"/>
                    </a:cubicBezTo>
                    <a:cubicBezTo>
                      <a:pt x="21867" y="40639"/>
                      <a:pt x="21873" y="40644"/>
                      <a:pt x="21871" y="40644"/>
                    </a:cubicBezTo>
                    <a:cubicBezTo>
                      <a:pt x="21867" y="40644"/>
                      <a:pt x="21843" y="40634"/>
                      <a:pt x="21790" y="40611"/>
                    </a:cubicBezTo>
                    <a:cubicBezTo>
                      <a:pt x="21811" y="40618"/>
                      <a:pt x="21832" y="40625"/>
                      <a:pt x="21854" y="40632"/>
                    </a:cubicBezTo>
                    <a:cubicBezTo>
                      <a:pt x="21795" y="40599"/>
                      <a:pt x="21608" y="40505"/>
                      <a:pt x="21608" y="40505"/>
                    </a:cubicBezTo>
                    <a:cubicBezTo>
                      <a:pt x="21617" y="40519"/>
                      <a:pt x="21631" y="40531"/>
                      <a:pt x="21648" y="40543"/>
                    </a:cubicBezTo>
                    <a:lnTo>
                      <a:pt x="21718" y="40578"/>
                    </a:lnTo>
                    <a:cubicBezTo>
                      <a:pt x="21746" y="40591"/>
                      <a:pt x="21770" y="40602"/>
                      <a:pt x="21790" y="40611"/>
                    </a:cubicBezTo>
                    <a:cubicBezTo>
                      <a:pt x="21734" y="40591"/>
                      <a:pt x="21683" y="40568"/>
                      <a:pt x="21648" y="40543"/>
                    </a:cubicBezTo>
                    <a:lnTo>
                      <a:pt x="21426" y="40432"/>
                    </a:lnTo>
                    <a:cubicBezTo>
                      <a:pt x="21280" y="40323"/>
                      <a:pt x="21098" y="40214"/>
                      <a:pt x="20989" y="40104"/>
                    </a:cubicBezTo>
                    <a:cubicBezTo>
                      <a:pt x="20985" y="40102"/>
                      <a:pt x="20981" y="40100"/>
                      <a:pt x="20977" y="40099"/>
                    </a:cubicBezTo>
                    <a:cubicBezTo>
                      <a:pt x="20941" y="40067"/>
                      <a:pt x="20905" y="40038"/>
                      <a:pt x="20870" y="40008"/>
                    </a:cubicBezTo>
                    <a:cubicBezTo>
                      <a:pt x="20838" y="39967"/>
                      <a:pt x="20805" y="39926"/>
                      <a:pt x="20770" y="39886"/>
                    </a:cubicBezTo>
                    <a:lnTo>
                      <a:pt x="20734" y="39886"/>
                    </a:lnTo>
                    <a:lnTo>
                      <a:pt x="14175" y="33327"/>
                    </a:lnTo>
                    <a:lnTo>
                      <a:pt x="6085" y="25201"/>
                    </a:lnTo>
                    <a:lnTo>
                      <a:pt x="5794" y="24946"/>
                    </a:lnTo>
                    <a:lnTo>
                      <a:pt x="5758" y="24910"/>
                    </a:lnTo>
                    <a:cubicBezTo>
                      <a:pt x="5685" y="24837"/>
                      <a:pt x="5612" y="24764"/>
                      <a:pt x="5539" y="24691"/>
                    </a:cubicBezTo>
                    <a:cubicBezTo>
                      <a:pt x="5518" y="24660"/>
                      <a:pt x="5486" y="24629"/>
                      <a:pt x="5457" y="24607"/>
                    </a:cubicBezTo>
                    <a:cubicBezTo>
                      <a:pt x="5355" y="24462"/>
                      <a:pt x="5264" y="24303"/>
                      <a:pt x="5211" y="24144"/>
                    </a:cubicBezTo>
                    <a:cubicBezTo>
                      <a:pt x="5185" y="24093"/>
                      <a:pt x="5159" y="24041"/>
                      <a:pt x="5133" y="23989"/>
                    </a:cubicBezTo>
                    <a:cubicBezTo>
                      <a:pt x="5104" y="23834"/>
                      <a:pt x="4952" y="23584"/>
                      <a:pt x="4919" y="23452"/>
                    </a:cubicBezTo>
                    <a:cubicBezTo>
                      <a:pt x="4883" y="23306"/>
                      <a:pt x="4883" y="23233"/>
                      <a:pt x="4847" y="23124"/>
                    </a:cubicBezTo>
                    <a:cubicBezTo>
                      <a:pt x="4847" y="22936"/>
                      <a:pt x="4847" y="22628"/>
                      <a:pt x="4847" y="22578"/>
                    </a:cubicBezTo>
                    <a:cubicBezTo>
                      <a:pt x="4847" y="22537"/>
                      <a:pt x="4835" y="22384"/>
                      <a:pt x="4832" y="22249"/>
                    </a:cubicBezTo>
                    <a:cubicBezTo>
                      <a:pt x="4836" y="22230"/>
                      <a:pt x="4841" y="22206"/>
                      <a:pt x="4847" y="22177"/>
                    </a:cubicBezTo>
                    <a:cubicBezTo>
                      <a:pt x="4883" y="22067"/>
                      <a:pt x="4919" y="21958"/>
                      <a:pt x="4919" y="21885"/>
                    </a:cubicBezTo>
                    <a:cubicBezTo>
                      <a:pt x="4953" y="21786"/>
                      <a:pt x="5106" y="21476"/>
                      <a:pt x="5134" y="21311"/>
                    </a:cubicBezTo>
                    <a:lnTo>
                      <a:pt x="5247" y="21084"/>
                    </a:lnTo>
                    <a:cubicBezTo>
                      <a:pt x="5298" y="20958"/>
                      <a:pt x="5365" y="20832"/>
                      <a:pt x="5450" y="20718"/>
                    </a:cubicBezTo>
                    <a:cubicBezTo>
                      <a:pt x="5478" y="20700"/>
                      <a:pt x="5511" y="20674"/>
                      <a:pt x="5539" y="20646"/>
                    </a:cubicBezTo>
                    <a:cubicBezTo>
                      <a:pt x="5648" y="20537"/>
                      <a:pt x="5685" y="20464"/>
                      <a:pt x="5758" y="20391"/>
                    </a:cubicBezTo>
                    <a:cubicBezTo>
                      <a:pt x="5794" y="20391"/>
                      <a:pt x="5794" y="20355"/>
                      <a:pt x="5794" y="20355"/>
                    </a:cubicBezTo>
                    <a:lnTo>
                      <a:pt x="6085" y="20100"/>
                    </a:lnTo>
                    <a:lnTo>
                      <a:pt x="7324" y="18824"/>
                    </a:lnTo>
                    <a:lnTo>
                      <a:pt x="16689" y="9460"/>
                    </a:lnTo>
                    <a:lnTo>
                      <a:pt x="20187" y="5962"/>
                    </a:lnTo>
                    <a:cubicBezTo>
                      <a:pt x="20406" y="5780"/>
                      <a:pt x="20588" y="5561"/>
                      <a:pt x="20770" y="5379"/>
                    </a:cubicBezTo>
                    <a:cubicBezTo>
                      <a:pt x="20879" y="5306"/>
                      <a:pt x="20952" y="5233"/>
                      <a:pt x="21025" y="5160"/>
                    </a:cubicBezTo>
                    <a:cubicBezTo>
                      <a:pt x="21026" y="5159"/>
                      <a:pt x="21027" y="5158"/>
                      <a:pt x="21028" y="5157"/>
                    </a:cubicBezTo>
                    <a:cubicBezTo>
                      <a:pt x="21158" y="5087"/>
                      <a:pt x="21305" y="4996"/>
                      <a:pt x="21426" y="4905"/>
                    </a:cubicBezTo>
                    <a:cubicBezTo>
                      <a:pt x="21484" y="4876"/>
                      <a:pt x="21564" y="4825"/>
                      <a:pt x="21631" y="4787"/>
                    </a:cubicBezTo>
                    <a:cubicBezTo>
                      <a:pt x="21861" y="4748"/>
                      <a:pt x="22063" y="4678"/>
                      <a:pt x="22264" y="4577"/>
                    </a:cubicBezTo>
                    <a:lnTo>
                      <a:pt x="22556" y="4504"/>
                    </a:lnTo>
                    <a:lnTo>
                      <a:pt x="22956" y="4504"/>
                    </a:lnTo>
                    <a:cubicBezTo>
                      <a:pt x="23011" y="4504"/>
                      <a:pt x="23157" y="4495"/>
                      <a:pt x="23293" y="4495"/>
                    </a:cubicBezTo>
                    <a:close/>
                    <a:moveTo>
                      <a:pt x="22967" y="0"/>
                    </a:moveTo>
                    <a:cubicBezTo>
                      <a:pt x="21654" y="0"/>
                      <a:pt x="20332" y="328"/>
                      <a:pt x="19130" y="1006"/>
                    </a:cubicBezTo>
                    <a:cubicBezTo>
                      <a:pt x="17928" y="1698"/>
                      <a:pt x="16944" y="2828"/>
                      <a:pt x="15960" y="3812"/>
                    </a:cubicBezTo>
                    <a:lnTo>
                      <a:pt x="6268" y="13504"/>
                    </a:lnTo>
                    <a:lnTo>
                      <a:pt x="2879" y="16857"/>
                    </a:lnTo>
                    <a:cubicBezTo>
                      <a:pt x="2332" y="17403"/>
                      <a:pt x="1822" y="18023"/>
                      <a:pt x="1421" y="18679"/>
                    </a:cubicBezTo>
                    <a:cubicBezTo>
                      <a:pt x="292" y="20574"/>
                      <a:pt x="0" y="22869"/>
                      <a:pt x="656" y="24983"/>
                    </a:cubicBezTo>
                    <a:cubicBezTo>
                      <a:pt x="1239" y="26804"/>
                      <a:pt x="2442" y="28043"/>
                      <a:pt x="3753" y="29319"/>
                    </a:cubicBezTo>
                    <a:lnTo>
                      <a:pt x="8053" y="33655"/>
                    </a:lnTo>
                    <a:lnTo>
                      <a:pt x="17017" y="42546"/>
                    </a:lnTo>
                    <a:lnTo>
                      <a:pt x="17395" y="42923"/>
                    </a:lnTo>
                    <a:cubicBezTo>
                      <a:pt x="17436" y="42980"/>
                      <a:pt x="17480" y="43037"/>
                      <a:pt x="17527" y="43092"/>
                    </a:cubicBezTo>
                    <a:cubicBezTo>
                      <a:pt x="19053" y="44564"/>
                      <a:pt x="21031" y="45301"/>
                      <a:pt x="23007" y="45301"/>
                    </a:cubicBezTo>
                    <a:cubicBezTo>
                      <a:pt x="24994" y="45301"/>
                      <a:pt x="26978" y="44554"/>
                      <a:pt x="28495" y="43056"/>
                    </a:cubicBezTo>
                    <a:cubicBezTo>
                      <a:pt x="29333" y="42254"/>
                      <a:pt x="30171" y="41416"/>
                      <a:pt x="30973" y="40578"/>
                    </a:cubicBezTo>
                    <a:lnTo>
                      <a:pt x="40848" y="30740"/>
                    </a:lnTo>
                    <a:cubicBezTo>
                      <a:pt x="41686" y="29865"/>
                      <a:pt x="42560" y="29027"/>
                      <a:pt x="43398" y="28189"/>
                    </a:cubicBezTo>
                    <a:cubicBezTo>
                      <a:pt x="46313" y="25201"/>
                      <a:pt x="46423" y="20537"/>
                      <a:pt x="43653" y="17440"/>
                    </a:cubicBezTo>
                    <a:cubicBezTo>
                      <a:pt x="42961" y="16638"/>
                      <a:pt x="42159" y="15909"/>
                      <a:pt x="41394" y="15144"/>
                    </a:cubicBezTo>
                    <a:lnTo>
                      <a:pt x="36657" y="10444"/>
                    </a:lnTo>
                    <a:lnTo>
                      <a:pt x="28604" y="2354"/>
                    </a:lnTo>
                    <a:cubicBezTo>
                      <a:pt x="27088" y="815"/>
                      <a:pt x="25039" y="0"/>
                      <a:pt x="229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endParaRPr lang="en-US" sz="2400"/>
              </a:p>
            </p:txBody>
          </p:sp>
          <p:sp>
            <p:nvSpPr>
              <p:cNvPr id="22564" name="Google Shape;1219;p35"/>
              <p:cNvSpPr>
                <a:spLocks/>
              </p:cNvSpPr>
              <p:nvPr/>
            </p:nvSpPr>
            <p:spPr bwMode="auto">
              <a:xfrm>
                <a:off x="4444673" y="2167912"/>
                <a:ext cx="930588" cy="906337"/>
              </a:xfrm>
              <a:custGeom>
                <a:avLst/>
                <a:gdLst>
                  <a:gd name="T0" fmla="*/ 0 w 41942"/>
                  <a:gd name="T1" fmla="*/ 0 h 40849"/>
                  <a:gd name="T2" fmla="*/ 41942 w 41942"/>
                  <a:gd name="T3" fmla="*/ 40849 h 40849"/>
                </a:gdLst>
                <a:ahLst/>
                <a:cxnLst/>
                <a:rect l="T0" t="T1" r="T2" b="T3"/>
                <a:pathLst>
                  <a:path w="41942" h="40849" extrusionOk="0">
                    <a:moveTo>
                      <a:pt x="20953" y="1"/>
                    </a:moveTo>
                    <a:cubicBezTo>
                      <a:pt x="19559" y="1"/>
                      <a:pt x="18165" y="529"/>
                      <a:pt x="17090" y="1586"/>
                    </a:cubicBezTo>
                    <a:lnTo>
                      <a:pt x="2151" y="16562"/>
                    </a:lnTo>
                    <a:cubicBezTo>
                      <a:pt x="1" y="18712"/>
                      <a:pt x="1" y="22137"/>
                      <a:pt x="2151" y="24287"/>
                    </a:cubicBezTo>
                    <a:lnTo>
                      <a:pt x="17090" y="39263"/>
                    </a:lnTo>
                    <a:cubicBezTo>
                      <a:pt x="18165" y="40320"/>
                      <a:pt x="19559" y="40848"/>
                      <a:pt x="20953" y="40848"/>
                    </a:cubicBezTo>
                    <a:cubicBezTo>
                      <a:pt x="22347" y="40848"/>
                      <a:pt x="23740" y="40320"/>
                      <a:pt x="24815" y="39263"/>
                    </a:cubicBezTo>
                    <a:lnTo>
                      <a:pt x="39792" y="24287"/>
                    </a:lnTo>
                    <a:cubicBezTo>
                      <a:pt x="41941" y="22137"/>
                      <a:pt x="41941" y="18712"/>
                      <a:pt x="39792" y="16562"/>
                    </a:cubicBezTo>
                    <a:lnTo>
                      <a:pt x="24815" y="1586"/>
                    </a:lnTo>
                    <a:cubicBezTo>
                      <a:pt x="23740" y="529"/>
                      <a:pt x="22347" y="1"/>
                      <a:pt x="209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pPr algn="ctr" eaLnBrk="1" hangingPunct="1"/>
                <a:r>
                  <a:rPr lang="en-US" altLang="en-US" sz="4267" b="1">
                    <a:solidFill>
                      <a:srgbClr val="FFFFFF"/>
                    </a:solidFill>
                    <a:latin typeface="Arial" pitchFamily="34" charset="0"/>
                    <a:ea typeface="Fira Sans Medium"/>
                    <a:cs typeface="Arial" pitchFamily="34" charset="0"/>
                    <a:sym typeface="Fira Sans Medium"/>
                  </a:rPr>
                  <a:t>3</a:t>
                </a:r>
                <a:endParaRPr lang="en-US" altLang="en-US" sz="4267" b="1">
                  <a:latin typeface="Arial" pitchFamily="34" charset="0"/>
                  <a:ea typeface="Fira Sans Medium"/>
                  <a:cs typeface="Arial" pitchFamily="34" charset="0"/>
                  <a:sym typeface="Fira Sans Medium"/>
                </a:endParaRPr>
              </a:p>
            </p:txBody>
          </p:sp>
        </p:grpSp>
        <p:grpSp>
          <p:nvGrpSpPr>
            <p:cNvPr id="22546" name="Google Shape;1223;p35"/>
            <p:cNvGrpSpPr>
              <a:grpSpLocks/>
            </p:cNvGrpSpPr>
            <p:nvPr/>
          </p:nvGrpSpPr>
          <p:grpSpPr bwMode="auto">
            <a:xfrm>
              <a:off x="2855147" y="2647950"/>
              <a:ext cx="3845179" cy="764608"/>
              <a:chOff x="4436597" y="2869980"/>
              <a:chExt cx="4201554" cy="1006247"/>
            </a:xfrm>
          </p:grpSpPr>
          <p:sp>
            <p:nvSpPr>
              <p:cNvPr id="70" name="Google Shape;1224;p35">
                <a:extLst>
                  <a:ext uri="{FF2B5EF4-FFF2-40B4-BE49-F238E27FC236}">
                    <a16:creationId xmlns:a16="http://schemas.microsoft.com/office/drawing/2014/main" id="{16401117-728D-E34B-A234-E713609A132E}"/>
                  </a:ext>
                </a:extLst>
              </p:cNvPr>
              <p:cNvSpPr/>
              <p:nvPr/>
            </p:nvSpPr>
            <p:spPr>
              <a:xfrm>
                <a:off x="4901455" y="3028285"/>
                <a:ext cx="3737359" cy="689307"/>
              </a:xfrm>
              <a:custGeom>
                <a:avLst/>
                <a:gdLst/>
                <a:ahLst/>
                <a:cxnLst/>
                <a:rect l="l" t="t" r="r" b="b"/>
                <a:pathLst>
                  <a:path w="168456" h="31046" extrusionOk="0">
                    <a:moveTo>
                      <a:pt x="0" y="0"/>
                    </a:moveTo>
                    <a:lnTo>
                      <a:pt x="0" y="31046"/>
                    </a:lnTo>
                    <a:lnTo>
                      <a:pt x="154463" y="31046"/>
                    </a:lnTo>
                    <a:cubicBezTo>
                      <a:pt x="162188" y="31046"/>
                      <a:pt x="168455" y="24778"/>
                      <a:pt x="168455" y="17017"/>
                    </a:cubicBezTo>
                    <a:lnTo>
                      <a:pt x="168455" y="13993"/>
                    </a:lnTo>
                    <a:cubicBezTo>
                      <a:pt x="168455" y="6268"/>
                      <a:pt x="162188" y="0"/>
                      <a:pt x="1544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1867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2560" name="Google Shape;1225;p35"/>
              <p:cNvSpPr>
                <a:spLocks/>
              </p:cNvSpPr>
              <p:nvPr/>
            </p:nvSpPr>
            <p:spPr bwMode="auto">
              <a:xfrm>
                <a:off x="4436597" y="2869980"/>
                <a:ext cx="1030010" cy="1006247"/>
              </a:xfrm>
              <a:custGeom>
                <a:avLst/>
                <a:gdLst>
                  <a:gd name="T0" fmla="*/ 2147483646 w 46423"/>
                  <a:gd name="T1" fmla="*/ 1098547509 h 45352"/>
                  <a:gd name="T2" fmla="*/ 2147483646 w 46423"/>
                  <a:gd name="T3" fmla="*/ 1136350553 h 45352"/>
                  <a:gd name="T4" fmla="*/ 2147483646 w 46423"/>
                  <a:gd name="T5" fmla="*/ 1136350553 h 45352"/>
                  <a:gd name="T6" fmla="*/ 2147483646 w 46423"/>
                  <a:gd name="T7" fmla="*/ 1166649677 h 45352"/>
                  <a:gd name="T8" fmla="*/ 1237657802 w 46423"/>
                  <a:gd name="T9" fmla="*/ 2147483646 h 45352"/>
                  <a:gd name="T10" fmla="*/ 1218751106 w 46423"/>
                  <a:gd name="T11" fmla="*/ 2147483646 h 45352"/>
                  <a:gd name="T12" fmla="*/ 2147483646 w 46423"/>
                  <a:gd name="T13" fmla="*/ 2147483646 h 45352"/>
                  <a:gd name="T14" fmla="*/ 2147483646 w 46423"/>
                  <a:gd name="T15" fmla="*/ 1096122527 h 45352"/>
                  <a:gd name="T16" fmla="*/ 2147483646 w 46423"/>
                  <a:gd name="T17" fmla="*/ 1098547509 h 45352"/>
                  <a:gd name="T18" fmla="*/ 2147483646 w 46423"/>
                  <a:gd name="T19" fmla="*/ 1148954999 h 45352"/>
                  <a:gd name="T20" fmla="*/ 2147483646 w 46423"/>
                  <a:gd name="T21" fmla="*/ 1184333039 h 45352"/>
                  <a:gd name="T22" fmla="*/ 2147483646 w 46423"/>
                  <a:gd name="T23" fmla="*/ 1263827661 h 45352"/>
                  <a:gd name="T24" fmla="*/ 2147483646 w 46423"/>
                  <a:gd name="T25" fmla="*/ 1608194064 h 45352"/>
                  <a:gd name="T26" fmla="*/ 2147483646 w 46423"/>
                  <a:gd name="T27" fmla="*/ 2147483646 h 45352"/>
                  <a:gd name="T28" fmla="*/ 2147483646 w 46423"/>
                  <a:gd name="T29" fmla="*/ 2147483646 h 45352"/>
                  <a:gd name="T30" fmla="*/ 2147483646 w 46423"/>
                  <a:gd name="T31" fmla="*/ 2147483646 h 45352"/>
                  <a:gd name="T32" fmla="*/ 2147483646 w 46423"/>
                  <a:gd name="T33" fmla="*/ 2147483646 h 45352"/>
                  <a:gd name="T34" fmla="*/ 2147483646 w 46423"/>
                  <a:gd name="T35" fmla="*/ 2147483646 h 45352"/>
                  <a:gd name="T36" fmla="*/ 2147483646 w 46423"/>
                  <a:gd name="T37" fmla="*/ 2147483646 h 45352"/>
                  <a:gd name="T38" fmla="*/ 2147483646 w 46423"/>
                  <a:gd name="T39" fmla="*/ 2147483646 h 45352"/>
                  <a:gd name="T40" fmla="*/ 2147483646 w 46423"/>
                  <a:gd name="T41" fmla="*/ 2147483646 h 45352"/>
                  <a:gd name="T42" fmla="*/ 2147483646 w 46423"/>
                  <a:gd name="T43" fmla="*/ 2147483646 h 45352"/>
                  <a:gd name="T44" fmla="*/ 2147483646 w 46423"/>
                  <a:gd name="T45" fmla="*/ 2147483646 h 45352"/>
                  <a:gd name="T46" fmla="*/ 2147483646 w 46423"/>
                  <a:gd name="T47" fmla="*/ 2147483646 h 45352"/>
                  <a:gd name="T48" fmla="*/ 2147483646 w 46423"/>
                  <a:gd name="T49" fmla="*/ 2147483646 h 45352"/>
                  <a:gd name="T50" fmla="*/ 2147483646 w 46423"/>
                  <a:gd name="T51" fmla="*/ 2147483646 h 45352"/>
                  <a:gd name="T52" fmla="*/ 2147483646 w 46423"/>
                  <a:gd name="T53" fmla="*/ 2147483646 h 45352"/>
                  <a:gd name="T54" fmla="*/ 2147483646 w 46423"/>
                  <a:gd name="T55" fmla="*/ 2147483646 h 45352"/>
                  <a:gd name="T56" fmla="*/ 2147483646 w 46423"/>
                  <a:gd name="T57" fmla="*/ 2147483646 h 45352"/>
                  <a:gd name="T58" fmla="*/ 2147483646 w 46423"/>
                  <a:gd name="T59" fmla="*/ 2147483646 h 45352"/>
                  <a:gd name="T60" fmla="*/ 2147483646 w 46423"/>
                  <a:gd name="T61" fmla="*/ 2147483646 h 45352"/>
                  <a:gd name="T62" fmla="*/ 2147483646 w 46423"/>
                  <a:gd name="T63" fmla="*/ 2147483646 h 45352"/>
                  <a:gd name="T64" fmla="*/ 2147483646 w 46423"/>
                  <a:gd name="T65" fmla="*/ 2147483646 h 45352"/>
                  <a:gd name="T66" fmla="*/ 2147483646 w 46423"/>
                  <a:gd name="T67" fmla="*/ 2147483646 h 45352"/>
                  <a:gd name="T68" fmla="*/ 2147483646 w 46423"/>
                  <a:gd name="T69" fmla="*/ 2147483646 h 45352"/>
                  <a:gd name="T70" fmla="*/ 2147483646 w 46423"/>
                  <a:gd name="T71" fmla="*/ 2147483646 h 45352"/>
                  <a:gd name="T72" fmla="*/ 2147483646 w 46423"/>
                  <a:gd name="T73" fmla="*/ 2147483646 h 45352"/>
                  <a:gd name="T74" fmla="*/ 2147483646 w 46423"/>
                  <a:gd name="T75" fmla="*/ 2147483646 h 45352"/>
                  <a:gd name="T76" fmla="*/ 2147483646 w 46423"/>
                  <a:gd name="T77" fmla="*/ 2147483646 h 45352"/>
                  <a:gd name="T78" fmla="*/ 2147483646 w 46423"/>
                  <a:gd name="T79" fmla="*/ 2147483646 h 45352"/>
                  <a:gd name="T80" fmla="*/ 2147483646 w 46423"/>
                  <a:gd name="T81" fmla="*/ 2147483646 h 45352"/>
                  <a:gd name="T82" fmla="*/ 1404139661 w 46423"/>
                  <a:gd name="T83" fmla="*/ 2147483646 h 45352"/>
                  <a:gd name="T84" fmla="*/ 1329505837 w 46423"/>
                  <a:gd name="T85" fmla="*/ 2147483646 h 45352"/>
                  <a:gd name="T86" fmla="*/ 1246133957 w 46423"/>
                  <a:gd name="T87" fmla="*/ 2147483646 h 45352"/>
                  <a:gd name="T88" fmla="*/ 1180456270 w 46423"/>
                  <a:gd name="T89" fmla="*/ 2147483646 h 45352"/>
                  <a:gd name="T90" fmla="*/ 1183372549 w 46423"/>
                  <a:gd name="T91" fmla="*/ 2147483646 h 45352"/>
                  <a:gd name="T92" fmla="*/ 1183372549 w 46423"/>
                  <a:gd name="T93" fmla="*/ 2147483646 h 45352"/>
                  <a:gd name="T94" fmla="*/ 1246374181 w 46423"/>
                  <a:gd name="T95" fmla="*/ 2147483646 h 45352"/>
                  <a:gd name="T96" fmla="*/ 1332411311 w 46423"/>
                  <a:gd name="T97" fmla="*/ 2147483646 h 45352"/>
                  <a:gd name="T98" fmla="*/ 1413107135 w 46423"/>
                  <a:gd name="T99" fmla="*/ 2147483646 h 45352"/>
                  <a:gd name="T100" fmla="*/ 2147483646 w 46423"/>
                  <a:gd name="T101" fmla="*/ 2147483646 h 45352"/>
                  <a:gd name="T102" fmla="*/ 2147483646 w 46423"/>
                  <a:gd name="T103" fmla="*/ 1255100434 h 45352"/>
                  <a:gd name="T104" fmla="*/ 2147483646 w 46423"/>
                  <a:gd name="T105" fmla="*/ 1193300490 h 45352"/>
                  <a:gd name="T106" fmla="*/ 2147483646 w 46423"/>
                  <a:gd name="T107" fmla="*/ 1113817205 h 45352"/>
                  <a:gd name="T108" fmla="*/ 2147483646 w 46423"/>
                  <a:gd name="T109" fmla="*/ 1093938258 h 45352"/>
                  <a:gd name="T110" fmla="*/ 2147483646 w 46423"/>
                  <a:gd name="T111" fmla="*/ 0 h 45352"/>
                  <a:gd name="T112" fmla="*/ 1519012367 w 46423"/>
                  <a:gd name="T113" fmla="*/ 2147483646 h 45352"/>
                  <a:gd name="T114" fmla="*/ 158977982 w 46423"/>
                  <a:gd name="T115" fmla="*/ 2147483646 h 45352"/>
                  <a:gd name="T116" fmla="*/ 2147483646 w 46423"/>
                  <a:gd name="T117" fmla="*/ 2147483646 h 45352"/>
                  <a:gd name="T118" fmla="*/ 2147483646 w 46423"/>
                  <a:gd name="T119" fmla="*/ 2147483646 h 45352"/>
                  <a:gd name="T120" fmla="*/ 2147483646 w 46423"/>
                  <a:gd name="T121" fmla="*/ 2147483646 h 45352"/>
                  <a:gd name="T122" fmla="*/ 2147483646 w 46423"/>
                  <a:gd name="T123" fmla="*/ 2147483646 h 45352"/>
                  <a:gd name="T124" fmla="*/ 2147483646 w 46423"/>
                  <a:gd name="T125" fmla="*/ 575083495 h 45352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46423" h="45352" extrusionOk="0">
                    <a:moveTo>
                      <a:pt x="23311" y="4487"/>
                    </a:moveTo>
                    <a:cubicBezTo>
                      <a:pt x="23299" y="4487"/>
                      <a:pt x="23415" y="4518"/>
                      <a:pt x="23507" y="4533"/>
                    </a:cubicBezTo>
                    <a:cubicBezTo>
                      <a:pt x="23494" y="4530"/>
                      <a:pt x="23481" y="4526"/>
                      <a:pt x="23467" y="4523"/>
                    </a:cubicBezTo>
                    <a:cubicBezTo>
                      <a:pt x="23361" y="4496"/>
                      <a:pt x="23317" y="4487"/>
                      <a:pt x="23311" y="4487"/>
                    </a:cubicBezTo>
                    <a:close/>
                    <a:moveTo>
                      <a:pt x="21869" y="4689"/>
                    </a:moveTo>
                    <a:cubicBezTo>
                      <a:pt x="21870" y="4689"/>
                      <a:pt x="21834" y="4711"/>
                      <a:pt x="21787" y="4736"/>
                    </a:cubicBezTo>
                    <a:cubicBezTo>
                      <a:pt x="21845" y="4702"/>
                      <a:pt x="21868" y="4689"/>
                      <a:pt x="21869" y="4689"/>
                    </a:cubicBezTo>
                    <a:close/>
                    <a:moveTo>
                      <a:pt x="21679" y="4791"/>
                    </a:moveTo>
                    <a:lnTo>
                      <a:pt x="21679" y="4791"/>
                    </a:lnTo>
                    <a:cubicBezTo>
                      <a:pt x="21649" y="4805"/>
                      <a:pt x="21622" y="4814"/>
                      <a:pt x="21608" y="4814"/>
                    </a:cubicBezTo>
                    <a:cubicBezTo>
                      <a:pt x="21632" y="4807"/>
                      <a:pt x="21655" y="4799"/>
                      <a:pt x="21679" y="4791"/>
                    </a:cubicBezTo>
                    <a:close/>
                    <a:moveTo>
                      <a:pt x="5029" y="23794"/>
                    </a:moveTo>
                    <a:cubicBezTo>
                      <a:pt x="5031" y="23794"/>
                      <a:pt x="5075" y="23880"/>
                      <a:pt x="5107" y="23955"/>
                    </a:cubicBezTo>
                    <a:lnTo>
                      <a:pt x="5102" y="23944"/>
                    </a:lnTo>
                    <a:cubicBezTo>
                      <a:pt x="5046" y="23834"/>
                      <a:pt x="5028" y="23794"/>
                      <a:pt x="5029" y="23794"/>
                    </a:cubicBezTo>
                    <a:close/>
                    <a:moveTo>
                      <a:pt x="21645" y="40560"/>
                    </a:moveTo>
                    <a:cubicBezTo>
                      <a:pt x="21645" y="40560"/>
                      <a:pt x="21768" y="40627"/>
                      <a:pt x="21841" y="40663"/>
                    </a:cubicBezTo>
                    <a:cubicBezTo>
                      <a:pt x="21742" y="40638"/>
                      <a:pt x="21660" y="40605"/>
                      <a:pt x="21645" y="40560"/>
                    </a:cubicBezTo>
                    <a:close/>
                    <a:moveTo>
                      <a:pt x="23316" y="4477"/>
                    </a:moveTo>
                    <a:cubicBezTo>
                      <a:pt x="23458" y="4477"/>
                      <a:pt x="23594" y="4486"/>
                      <a:pt x="23612" y="4523"/>
                    </a:cubicBezTo>
                    <a:cubicBezTo>
                      <a:pt x="23619" y="4536"/>
                      <a:pt x="23605" y="4541"/>
                      <a:pt x="23580" y="4541"/>
                    </a:cubicBezTo>
                    <a:cubicBezTo>
                      <a:pt x="23561" y="4541"/>
                      <a:pt x="23535" y="4538"/>
                      <a:pt x="23507" y="4533"/>
                    </a:cubicBezTo>
                    <a:cubicBezTo>
                      <a:pt x="23634" y="4566"/>
                      <a:pt x="23736" y="4599"/>
                      <a:pt x="23868" y="4632"/>
                    </a:cubicBezTo>
                    <a:cubicBezTo>
                      <a:pt x="23950" y="4660"/>
                      <a:pt x="24303" y="4791"/>
                      <a:pt x="24329" y="4791"/>
                    </a:cubicBezTo>
                    <a:cubicBezTo>
                      <a:pt x="24338" y="4791"/>
                      <a:pt x="24312" y="4777"/>
                      <a:pt x="24232" y="4741"/>
                    </a:cubicBezTo>
                    <a:cubicBezTo>
                      <a:pt x="24168" y="4710"/>
                      <a:pt x="24143" y="4697"/>
                      <a:pt x="24143" y="4697"/>
                    </a:cubicBezTo>
                    <a:cubicBezTo>
                      <a:pt x="24144" y="4697"/>
                      <a:pt x="24474" y="4859"/>
                      <a:pt x="24560" y="4887"/>
                    </a:cubicBezTo>
                    <a:cubicBezTo>
                      <a:pt x="24673" y="4955"/>
                      <a:pt x="24785" y="5022"/>
                      <a:pt x="24889" y="5099"/>
                    </a:cubicBezTo>
                    <a:cubicBezTo>
                      <a:pt x="24901" y="5115"/>
                      <a:pt x="24933" y="5151"/>
                      <a:pt x="24997" y="5215"/>
                    </a:cubicBezTo>
                    <a:lnTo>
                      <a:pt x="25252" y="5434"/>
                    </a:lnTo>
                    <a:lnTo>
                      <a:pt x="25398" y="5580"/>
                    </a:lnTo>
                    <a:lnTo>
                      <a:pt x="26455" y="6636"/>
                    </a:lnTo>
                    <a:lnTo>
                      <a:pt x="30536" y="10717"/>
                    </a:lnTo>
                    <a:lnTo>
                      <a:pt x="39427" y="19608"/>
                    </a:lnTo>
                    <a:cubicBezTo>
                      <a:pt x="39682" y="19863"/>
                      <a:pt x="39937" y="20118"/>
                      <a:pt x="40192" y="20374"/>
                    </a:cubicBezTo>
                    <a:cubicBezTo>
                      <a:pt x="40192" y="20410"/>
                      <a:pt x="40228" y="20410"/>
                      <a:pt x="40265" y="20446"/>
                    </a:cubicBezTo>
                    <a:cubicBezTo>
                      <a:pt x="40287" y="20468"/>
                      <a:pt x="40335" y="20530"/>
                      <a:pt x="40386" y="20592"/>
                    </a:cubicBezTo>
                    <a:cubicBezTo>
                      <a:pt x="40453" y="20730"/>
                      <a:pt x="40779" y="21150"/>
                      <a:pt x="40811" y="21248"/>
                    </a:cubicBezTo>
                    <a:cubicBezTo>
                      <a:pt x="40859" y="21295"/>
                      <a:pt x="40875" y="21343"/>
                      <a:pt x="40891" y="21390"/>
                    </a:cubicBezTo>
                    <a:cubicBezTo>
                      <a:pt x="40929" y="21565"/>
                      <a:pt x="40998" y="21769"/>
                      <a:pt x="41066" y="21940"/>
                    </a:cubicBezTo>
                    <a:lnTo>
                      <a:pt x="41103" y="22159"/>
                    </a:lnTo>
                    <a:cubicBezTo>
                      <a:pt x="41104" y="22163"/>
                      <a:pt x="41105" y="22167"/>
                      <a:pt x="41106" y="22171"/>
                    </a:cubicBezTo>
                    <a:cubicBezTo>
                      <a:pt x="41115" y="22350"/>
                      <a:pt x="41139" y="22534"/>
                      <a:pt x="41139" y="22742"/>
                    </a:cubicBezTo>
                    <a:lnTo>
                      <a:pt x="41139" y="23033"/>
                    </a:lnTo>
                    <a:cubicBezTo>
                      <a:pt x="41139" y="23082"/>
                      <a:pt x="41127" y="23139"/>
                      <a:pt x="41115" y="23183"/>
                    </a:cubicBezTo>
                    <a:cubicBezTo>
                      <a:pt x="41110" y="23195"/>
                      <a:pt x="41106" y="23206"/>
                      <a:pt x="41103" y="23216"/>
                    </a:cubicBezTo>
                    <a:cubicBezTo>
                      <a:pt x="41103" y="23219"/>
                      <a:pt x="41103" y="23222"/>
                      <a:pt x="41103" y="23225"/>
                    </a:cubicBezTo>
                    <a:cubicBezTo>
                      <a:pt x="41096" y="23247"/>
                      <a:pt x="41091" y="23260"/>
                      <a:pt x="41091" y="23260"/>
                    </a:cubicBezTo>
                    <a:cubicBezTo>
                      <a:pt x="41091" y="23260"/>
                      <a:pt x="41094" y="23251"/>
                      <a:pt x="41103" y="23230"/>
                    </a:cubicBezTo>
                    <a:cubicBezTo>
                      <a:pt x="41100" y="23332"/>
                      <a:pt x="41065" y="23403"/>
                      <a:pt x="41030" y="23507"/>
                    </a:cubicBezTo>
                    <a:cubicBezTo>
                      <a:pt x="41030" y="23572"/>
                      <a:pt x="41005" y="23726"/>
                      <a:pt x="40969" y="23856"/>
                    </a:cubicBezTo>
                    <a:cubicBezTo>
                      <a:pt x="40956" y="23876"/>
                      <a:pt x="40941" y="23905"/>
                      <a:pt x="40921" y="23944"/>
                    </a:cubicBezTo>
                    <a:cubicBezTo>
                      <a:pt x="40848" y="24054"/>
                      <a:pt x="40775" y="24163"/>
                      <a:pt x="40739" y="24272"/>
                    </a:cubicBezTo>
                    <a:cubicBezTo>
                      <a:pt x="40666" y="24382"/>
                      <a:pt x="40629" y="24455"/>
                      <a:pt x="40556" y="24564"/>
                    </a:cubicBezTo>
                    <a:cubicBezTo>
                      <a:pt x="40550" y="24570"/>
                      <a:pt x="40544" y="24577"/>
                      <a:pt x="40536" y="24585"/>
                    </a:cubicBezTo>
                    <a:cubicBezTo>
                      <a:pt x="40543" y="24579"/>
                      <a:pt x="40547" y="24576"/>
                      <a:pt x="40548" y="24576"/>
                    </a:cubicBezTo>
                    <a:cubicBezTo>
                      <a:pt x="40552" y="24576"/>
                      <a:pt x="40508" y="24626"/>
                      <a:pt x="40451" y="24689"/>
                    </a:cubicBezTo>
                    <a:cubicBezTo>
                      <a:pt x="40477" y="24655"/>
                      <a:pt x="40510" y="24615"/>
                      <a:pt x="40536" y="24585"/>
                    </a:cubicBezTo>
                    <a:cubicBezTo>
                      <a:pt x="40526" y="24595"/>
                      <a:pt x="40509" y="24611"/>
                      <a:pt x="40483" y="24637"/>
                    </a:cubicBezTo>
                    <a:cubicBezTo>
                      <a:pt x="40459" y="24671"/>
                      <a:pt x="40441" y="24696"/>
                      <a:pt x="40428" y="24714"/>
                    </a:cubicBezTo>
                    <a:cubicBezTo>
                      <a:pt x="40436" y="24705"/>
                      <a:pt x="40444" y="24697"/>
                      <a:pt x="40451" y="24689"/>
                    </a:cubicBezTo>
                    <a:cubicBezTo>
                      <a:pt x="40425" y="24722"/>
                      <a:pt x="40406" y="24748"/>
                      <a:pt x="40405" y="24748"/>
                    </a:cubicBezTo>
                    <a:cubicBezTo>
                      <a:pt x="40405" y="24748"/>
                      <a:pt x="40411" y="24738"/>
                      <a:pt x="40428" y="24714"/>
                    </a:cubicBezTo>
                    <a:cubicBezTo>
                      <a:pt x="40351" y="24799"/>
                      <a:pt x="40260" y="24897"/>
                      <a:pt x="40228" y="24928"/>
                    </a:cubicBezTo>
                    <a:lnTo>
                      <a:pt x="40192" y="24965"/>
                    </a:lnTo>
                    <a:lnTo>
                      <a:pt x="39390" y="25766"/>
                    </a:lnTo>
                    <a:lnTo>
                      <a:pt x="30499" y="34657"/>
                    </a:lnTo>
                    <a:lnTo>
                      <a:pt x="26382" y="38775"/>
                    </a:lnTo>
                    <a:lnTo>
                      <a:pt x="25398" y="39759"/>
                    </a:lnTo>
                    <a:lnTo>
                      <a:pt x="25143" y="40014"/>
                    </a:lnTo>
                    <a:lnTo>
                      <a:pt x="25007" y="40130"/>
                    </a:lnTo>
                    <a:cubicBezTo>
                      <a:pt x="24993" y="40139"/>
                      <a:pt x="24978" y="40149"/>
                      <a:pt x="24961" y="40160"/>
                    </a:cubicBezTo>
                    <a:cubicBezTo>
                      <a:pt x="24815" y="40269"/>
                      <a:pt x="24669" y="40378"/>
                      <a:pt x="24487" y="40451"/>
                    </a:cubicBezTo>
                    <a:cubicBezTo>
                      <a:pt x="24435" y="40503"/>
                      <a:pt x="24365" y="40536"/>
                      <a:pt x="24290" y="40564"/>
                    </a:cubicBezTo>
                    <a:cubicBezTo>
                      <a:pt x="24008" y="40636"/>
                      <a:pt x="23864" y="40707"/>
                      <a:pt x="23649" y="40743"/>
                    </a:cubicBezTo>
                    <a:cubicBezTo>
                      <a:pt x="23558" y="40773"/>
                      <a:pt x="23468" y="40778"/>
                      <a:pt x="23378" y="40799"/>
                    </a:cubicBezTo>
                    <a:cubicBezTo>
                      <a:pt x="23429" y="40792"/>
                      <a:pt x="23505" y="40788"/>
                      <a:pt x="23558" y="40788"/>
                    </a:cubicBezTo>
                    <a:cubicBezTo>
                      <a:pt x="23640" y="40788"/>
                      <a:pt x="23667" y="40797"/>
                      <a:pt x="23467" y="40815"/>
                    </a:cubicBezTo>
                    <a:lnTo>
                      <a:pt x="23321" y="40815"/>
                    </a:lnTo>
                    <a:cubicBezTo>
                      <a:pt x="23340" y="40809"/>
                      <a:pt x="23359" y="40804"/>
                      <a:pt x="23378" y="40799"/>
                    </a:cubicBezTo>
                    <a:cubicBezTo>
                      <a:pt x="23349" y="40804"/>
                      <a:pt x="23327" y="40809"/>
                      <a:pt x="23321" y="40815"/>
                    </a:cubicBezTo>
                    <a:lnTo>
                      <a:pt x="22629" y="40815"/>
                    </a:lnTo>
                    <a:cubicBezTo>
                      <a:pt x="22532" y="40815"/>
                      <a:pt x="22403" y="40767"/>
                      <a:pt x="22402" y="40767"/>
                    </a:cubicBezTo>
                    <a:cubicBezTo>
                      <a:pt x="22402" y="40767"/>
                      <a:pt x="22435" y="40779"/>
                      <a:pt x="22519" y="40815"/>
                    </a:cubicBezTo>
                    <a:lnTo>
                      <a:pt x="22228" y="40743"/>
                    </a:lnTo>
                    <a:cubicBezTo>
                      <a:pt x="22168" y="40723"/>
                      <a:pt x="22011" y="40703"/>
                      <a:pt x="21874" y="40671"/>
                    </a:cubicBezTo>
                    <a:cubicBezTo>
                      <a:pt x="21854" y="40658"/>
                      <a:pt x="21816" y="40634"/>
                      <a:pt x="21754" y="40597"/>
                    </a:cubicBezTo>
                    <a:cubicBezTo>
                      <a:pt x="21645" y="40560"/>
                      <a:pt x="21535" y="40487"/>
                      <a:pt x="21463" y="40451"/>
                    </a:cubicBezTo>
                    <a:cubicBezTo>
                      <a:pt x="21313" y="40361"/>
                      <a:pt x="21189" y="40272"/>
                      <a:pt x="21068" y="40202"/>
                    </a:cubicBezTo>
                    <a:cubicBezTo>
                      <a:pt x="21066" y="40200"/>
                      <a:pt x="21064" y="40198"/>
                      <a:pt x="21062" y="40196"/>
                    </a:cubicBezTo>
                    <a:cubicBezTo>
                      <a:pt x="20989" y="40087"/>
                      <a:pt x="20880" y="40014"/>
                      <a:pt x="20770" y="39904"/>
                    </a:cubicBezTo>
                    <a:cubicBezTo>
                      <a:pt x="20763" y="39899"/>
                      <a:pt x="20757" y="39894"/>
                      <a:pt x="20750" y="39888"/>
                    </a:cubicBezTo>
                    <a:lnTo>
                      <a:pt x="20770" y="39868"/>
                    </a:lnTo>
                    <a:lnTo>
                      <a:pt x="14211" y="33309"/>
                    </a:lnTo>
                    <a:lnTo>
                      <a:pt x="6086" y="25220"/>
                    </a:lnTo>
                    <a:lnTo>
                      <a:pt x="5831" y="24965"/>
                    </a:lnTo>
                    <a:lnTo>
                      <a:pt x="5794" y="24928"/>
                    </a:lnTo>
                    <a:cubicBezTo>
                      <a:pt x="5721" y="24855"/>
                      <a:pt x="5648" y="24746"/>
                      <a:pt x="5575" y="24673"/>
                    </a:cubicBezTo>
                    <a:cubicBezTo>
                      <a:pt x="5553" y="24651"/>
                      <a:pt x="5516" y="24624"/>
                      <a:pt x="5486" y="24607"/>
                    </a:cubicBezTo>
                    <a:cubicBezTo>
                      <a:pt x="5374" y="24469"/>
                      <a:pt x="5293" y="24326"/>
                      <a:pt x="5211" y="24163"/>
                    </a:cubicBezTo>
                    <a:lnTo>
                      <a:pt x="5142" y="24026"/>
                    </a:lnTo>
                    <a:cubicBezTo>
                      <a:pt x="5153" y="23870"/>
                      <a:pt x="4990" y="23571"/>
                      <a:pt x="4956" y="23434"/>
                    </a:cubicBezTo>
                    <a:cubicBezTo>
                      <a:pt x="4920" y="23325"/>
                      <a:pt x="4920" y="23252"/>
                      <a:pt x="4883" y="23143"/>
                    </a:cubicBezTo>
                    <a:cubicBezTo>
                      <a:pt x="4879" y="23121"/>
                      <a:pt x="4875" y="23102"/>
                      <a:pt x="4871" y="23086"/>
                    </a:cubicBezTo>
                    <a:cubicBezTo>
                      <a:pt x="4861" y="22898"/>
                      <a:pt x="4847" y="22642"/>
                      <a:pt x="4847" y="22596"/>
                    </a:cubicBezTo>
                    <a:cubicBezTo>
                      <a:pt x="4847" y="22487"/>
                      <a:pt x="4810" y="22086"/>
                      <a:pt x="4883" y="22050"/>
                    </a:cubicBezTo>
                    <a:cubicBezTo>
                      <a:pt x="4883" y="22050"/>
                      <a:pt x="4843" y="22311"/>
                      <a:pt x="4852" y="22311"/>
                    </a:cubicBezTo>
                    <a:cubicBezTo>
                      <a:pt x="4855" y="22311"/>
                      <a:pt x="4864" y="22280"/>
                      <a:pt x="4883" y="22195"/>
                    </a:cubicBezTo>
                    <a:cubicBezTo>
                      <a:pt x="4883" y="22086"/>
                      <a:pt x="4920" y="21977"/>
                      <a:pt x="4956" y="21867"/>
                    </a:cubicBezTo>
                    <a:cubicBezTo>
                      <a:pt x="4989" y="21801"/>
                      <a:pt x="5143" y="21494"/>
                      <a:pt x="5143" y="21329"/>
                    </a:cubicBezTo>
                    <a:cubicBezTo>
                      <a:pt x="5190" y="21252"/>
                      <a:pt x="5219" y="21189"/>
                      <a:pt x="5248" y="21102"/>
                    </a:cubicBezTo>
                    <a:cubicBezTo>
                      <a:pt x="5326" y="20971"/>
                      <a:pt x="5405" y="20839"/>
                      <a:pt x="5498" y="20708"/>
                    </a:cubicBezTo>
                    <a:cubicBezTo>
                      <a:pt x="5523" y="20688"/>
                      <a:pt x="5551" y="20661"/>
                      <a:pt x="5575" y="20629"/>
                    </a:cubicBezTo>
                    <a:cubicBezTo>
                      <a:pt x="5685" y="20519"/>
                      <a:pt x="5721" y="20483"/>
                      <a:pt x="5794" y="20410"/>
                    </a:cubicBezTo>
                    <a:lnTo>
                      <a:pt x="5831" y="20374"/>
                    </a:lnTo>
                    <a:lnTo>
                      <a:pt x="6122" y="20082"/>
                    </a:lnTo>
                    <a:lnTo>
                      <a:pt x="7361" y="18843"/>
                    </a:lnTo>
                    <a:lnTo>
                      <a:pt x="16726" y="9478"/>
                    </a:lnTo>
                    <a:lnTo>
                      <a:pt x="20224" y="5980"/>
                    </a:lnTo>
                    <a:cubicBezTo>
                      <a:pt x="20406" y="5762"/>
                      <a:pt x="20625" y="5580"/>
                      <a:pt x="20807" y="5397"/>
                    </a:cubicBezTo>
                    <a:cubicBezTo>
                      <a:pt x="20880" y="5324"/>
                      <a:pt x="20989" y="5252"/>
                      <a:pt x="21062" y="5179"/>
                    </a:cubicBezTo>
                    <a:cubicBezTo>
                      <a:pt x="21090" y="5150"/>
                      <a:pt x="21106" y="5133"/>
                      <a:pt x="21112" y="5124"/>
                    </a:cubicBezTo>
                    <a:cubicBezTo>
                      <a:pt x="21217" y="5047"/>
                      <a:pt x="21321" y="4976"/>
                      <a:pt x="21426" y="4924"/>
                    </a:cubicBezTo>
                    <a:lnTo>
                      <a:pt x="21713" y="4780"/>
                    </a:lnTo>
                    <a:cubicBezTo>
                      <a:pt x="21906" y="4719"/>
                      <a:pt x="22116" y="4657"/>
                      <a:pt x="22301" y="4596"/>
                    </a:cubicBezTo>
                    <a:cubicBezTo>
                      <a:pt x="22374" y="4559"/>
                      <a:pt x="22483" y="4559"/>
                      <a:pt x="22592" y="4523"/>
                    </a:cubicBezTo>
                    <a:cubicBezTo>
                      <a:pt x="22606" y="4519"/>
                      <a:pt x="22618" y="4516"/>
                      <a:pt x="22627" y="4514"/>
                    </a:cubicBezTo>
                    <a:cubicBezTo>
                      <a:pt x="22749" y="4503"/>
                      <a:pt x="22871" y="4486"/>
                      <a:pt x="22993" y="4486"/>
                    </a:cubicBezTo>
                    <a:cubicBezTo>
                      <a:pt x="23029" y="4486"/>
                      <a:pt x="23175" y="4477"/>
                      <a:pt x="23316" y="4477"/>
                    </a:cubicBezTo>
                    <a:close/>
                    <a:moveTo>
                      <a:pt x="22989" y="0"/>
                    </a:moveTo>
                    <a:cubicBezTo>
                      <a:pt x="21682" y="0"/>
                      <a:pt x="20367" y="325"/>
                      <a:pt x="19167" y="988"/>
                    </a:cubicBezTo>
                    <a:cubicBezTo>
                      <a:pt x="17928" y="1681"/>
                      <a:pt x="16944" y="2810"/>
                      <a:pt x="15960" y="3794"/>
                    </a:cubicBezTo>
                    <a:lnTo>
                      <a:pt x="6268" y="13487"/>
                    </a:lnTo>
                    <a:lnTo>
                      <a:pt x="2879" y="16875"/>
                    </a:lnTo>
                    <a:cubicBezTo>
                      <a:pt x="2332" y="17422"/>
                      <a:pt x="1822" y="18041"/>
                      <a:pt x="1421" y="18697"/>
                    </a:cubicBezTo>
                    <a:cubicBezTo>
                      <a:pt x="292" y="20592"/>
                      <a:pt x="0" y="22851"/>
                      <a:pt x="656" y="24965"/>
                    </a:cubicBezTo>
                    <a:cubicBezTo>
                      <a:pt x="1239" y="26787"/>
                      <a:pt x="2442" y="28026"/>
                      <a:pt x="3754" y="29337"/>
                    </a:cubicBezTo>
                    <a:lnTo>
                      <a:pt x="8053" y="33637"/>
                    </a:lnTo>
                    <a:lnTo>
                      <a:pt x="16981" y="42564"/>
                    </a:lnTo>
                    <a:lnTo>
                      <a:pt x="17527" y="43111"/>
                    </a:lnTo>
                    <a:cubicBezTo>
                      <a:pt x="17745" y="43374"/>
                      <a:pt x="18006" y="43576"/>
                      <a:pt x="18290" y="43717"/>
                    </a:cubicBezTo>
                    <a:cubicBezTo>
                      <a:pt x="19689" y="44807"/>
                      <a:pt x="21377" y="45352"/>
                      <a:pt x="23066" y="45352"/>
                    </a:cubicBezTo>
                    <a:cubicBezTo>
                      <a:pt x="25043" y="45352"/>
                      <a:pt x="27019" y="44605"/>
                      <a:pt x="28532" y="43111"/>
                    </a:cubicBezTo>
                    <a:cubicBezTo>
                      <a:pt x="29370" y="42273"/>
                      <a:pt x="30208" y="41435"/>
                      <a:pt x="31046" y="40633"/>
                    </a:cubicBezTo>
                    <a:lnTo>
                      <a:pt x="40848" y="30722"/>
                    </a:lnTo>
                    <a:cubicBezTo>
                      <a:pt x="41686" y="29884"/>
                      <a:pt x="42560" y="29046"/>
                      <a:pt x="43399" y="28171"/>
                    </a:cubicBezTo>
                    <a:cubicBezTo>
                      <a:pt x="46277" y="25220"/>
                      <a:pt x="46423" y="20519"/>
                      <a:pt x="43654" y="17422"/>
                    </a:cubicBezTo>
                    <a:cubicBezTo>
                      <a:pt x="42961" y="16657"/>
                      <a:pt x="42160" y="15928"/>
                      <a:pt x="41394" y="15163"/>
                    </a:cubicBezTo>
                    <a:lnTo>
                      <a:pt x="36694" y="10426"/>
                    </a:lnTo>
                    <a:lnTo>
                      <a:pt x="28641" y="2373"/>
                    </a:lnTo>
                    <a:cubicBezTo>
                      <a:pt x="27101" y="811"/>
                      <a:pt x="25055" y="0"/>
                      <a:pt x="229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endParaRPr lang="en-US" sz="2400"/>
              </a:p>
            </p:txBody>
          </p:sp>
          <p:sp>
            <p:nvSpPr>
              <p:cNvPr id="72" name="Google Shape;1226;p35">
                <a:extLst>
                  <a:ext uri="{FF2B5EF4-FFF2-40B4-BE49-F238E27FC236}">
                    <a16:creationId xmlns:a16="http://schemas.microsoft.com/office/drawing/2014/main" id="{B3DB1561-E5D9-8D4B-B12F-09B968804081}"/>
                  </a:ext>
                </a:extLst>
              </p:cNvPr>
              <p:cNvSpPr/>
              <p:nvPr/>
            </p:nvSpPr>
            <p:spPr>
              <a:xfrm>
                <a:off x="4480758" y="2919667"/>
                <a:ext cx="931079" cy="906543"/>
              </a:xfrm>
              <a:custGeom>
                <a:avLst/>
                <a:gdLst/>
                <a:ahLst/>
                <a:cxnLst/>
                <a:rect l="l" t="t" r="r" b="b"/>
                <a:pathLst>
                  <a:path w="41942" h="40866" extrusionOk="0">
                    <a:moveTo>
                      <a:pt x="20971" y="0"/>
                    </a:moveTo>
                    <a:cubicBezTo>
                      <a:pt x="19568" y="0"/>
                      <a:pt x="18165" y="538"/>
                      <a:pt x="17091" y="1613"/>
                    </a:cubicBezTo>
                    <a:lnTo>
                      <a:pt x="2151" y="16589"/>
                    </a:lnTo>
                    <a:cubicBezTo>
                      <a:pt x="1" y="18739"/>
                      <a:pt x="1" y="22164"/>
                      <a:pt x="2151" y="24314"/>
                    </a:cubicBezTo>
                    <a:lnTo>
                      <a:pt x="17091" y="39253"/>
                    </a:lnTo>
                    <a:cubicBezTo>
                      <a:pt x="18165" y="40328"/>
                      <a:pt x="19568" y="40866"/>
                      <a:pt x="20971" y="40866"/>
                    </a:cubicBezTo>
                    <a:cubicBezTo>
                      <a:pt x="22374" y="40866"/>
                      <a:pt x="23777" y="40328"/>
                      <a:pt x="24852" y="39253"/>
                    </a:cubicBezTo>
                    <a:lnTo>
                      <a:pt x="39792" y="24314"/>
                    </a:lnTo>
                    <a:cubicBezTo>
                      <a:pt x="41942" y="22164"/>
                      <a:pt x="41942" y="18739"/>
                      <a:pt x="39792" y="16589"/>
                    </a:cubicBezTo>
                    <a:lnTo>
                      <a:pt x="24852" y="1613"/>
                    </a:lnTo>
                    <a:cubicBezTo>
                      <a:pt x="23777" y="538"/>
                      <a:pt x="22374" y="0"/>
                      <a:pt x="209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 algn="ctr">
                  <a:defRPr/>
                </a:pPr>
                <a:r>
                  <a:rPr lang="en" sz="4267" b="1" dirty="0">
                    <a:solidFill>
                      <a:srgbClr val="FFFFFF"/>
                    </a:solidFill>
                    <a:latin typeface="Arial" pitchFamily="34" charset="0"/>
                    <a:ea typeface="Fira Sans Medium"/>
                    <a:cs typeface="Arial" pitchFamily="34" charset="0"/>
                    <a:sym typeface="Fira Sans Medium"/>
                  </a:rPr>
                  <a:t>4</a:t>
                </a:r>
                <a:endParaRPr sz="4267" b="1" dirty="0">
                  <a:latin typeface="Arial" pitchFamily="34" charset="0"/>
                  <a:ea typeface="Fira Sans Medium"/>
                  <a:cs typeface="Arial" pitchFamily="34" charset="0"/>
                  <a:sym typeface="Fira Sans Medium"/>
                </a:endParaRPr>
              </a:p>
            </p:txBody>
          </p:sp>
        </p:grpSp>
        <p:grpSp>
          <p:nvGrpSpPr>
            <p:cNvPr id="22547" name="Google Shape;1230;p35"/>
            <p:cNvGrpSpPr>
              <a:grpSpLocks/>
            </p:cNvGrpSpPr>
            <p:nvPr/>
          </p:nvGrpSpPr>
          <p:grpSpPr bwMode="auto">
            <a:xfrm>
              <a:off x="2857566" y="3257550"/>
              <a:ext cx="3817040" cy="764086"/>
              <a:chOff x="4439015" y="3613771"/>
              <a:chExt cx="4170807" cy="1005560"/>
            </a:xfrm>
          </p:grpSpPr>
          <p:sp>
            <p:nvSpPr>
              <p:cNvPr id="77" name="Google Shape;1231;p35">
                <a:extLst>
                  <a:ext uri="{FF2B5EF4-FFF2-40B4-BE49-F238E27FC236}">
                    <a16:creationId xmlns:a16="http://schemas.microsoft.com/office/drawing/2014/main" id="{18BB472A-472A-D74B-9C6F-26B59BBE89E6}"/>
                  </a:ext>
                </a:extLst>
              </p:cNvPr>
              <p:cNvSpPr/>
              <p:nvPr/>
            </p:nvSpPr>
            <p:spPr>
              <a:xfrm>
                <a:off x="4871879" y="3771927"/>
                <a:ext cx="3737359" cy="689307"/>
              </a:xfrm>
              <a:custGeom>
                <a:avLst/>
                <a:gdLst/>
                <a:ahLst/>
                <a:cxnLst/>
                <a:rect l="l" t="t" r="r" b="b"/>
                <a:pathLst>
                  <a:path w="168493" h="31047" extrusionOk="0">
                    <a:moveTo>
                      <a:pt x="1" y="1"/>
                    </a:moveTo>
                    <a:lnTo>
                      <a:pt x="1" y="31046"/>
                    </a:lnTo>
                    <a:lnTo>
                      <a:pt x="154500" y="31046"/>
                    </a:lnTo>
                    <a:cubicBezTo>
                      <a:pt x="162225" y="31046"/>
                      <a:pt x="168492" y="24742"/>
                      <a:pt x="168492" y="17017"/>
                    </a:cubicBezTo>
                    <a:lnTo>
                      <a:pt x="168492" y="13993"/>
                    </a:lnTo>
                    <a:cubicBezTo>
                      <a:pt x="168492" y="6268"/>
                      <a:pt x="162225" y="1"/>
                      <a:pt x="154500" y="1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1867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2557" name="Google Shape;1232;p35"/>
              <p:cNvSpPr>
                <a:spLocks/>
              </p:cNvSpPr>
              <p:nvPr/>
            </p:nvSpPr>
            <p:spPr bwMode="auto">
              <a:xfrm>
                <a:off x="4439015" y="3613771"/>
                <a:ext cx="1029212" cy="1005560"/>
              </a:xfrm>
              <a:custGeom>
                <a:avLst/>
                <a:gdLst>
                  <a:gd name="T0" fmla="*/ 2147483646 w 46387"/>
                  <a:gd name="T1" fmla="*/ 1096125276 h 45321"/>
                  <a:gd name="T2" fmla="*/ 2147483646 w 46387"/>
                  <a:gd name="T3" fmla="*/ 1166892773 h 45321"/>
                  <a:gd name="T4" fmla="*/ 1163736512 w 46387"/>
                  <a:gd name="T5" fmla="*/ 2147483646 h 45321"/>
                  <a:gd name="T6" fmla="*/ 1228933332 w 46387"/>
                  <a:gd name="T7" fmla="*/ 2147483646 h 45321"/>
                  <a:gd name="T8" fmla="*/ 2147483646 w 46387"/>
                  <a:gd name="T9" fmla="*/ 2147483646 h 45321"/>
                  <a:gd name="T10" fmla="*/ 2147483646 w 46387"/>
                  <a:gd name="T11" fmla="*/ 2147483646 h 45321"/>
                  <a:gd name="T12" fmla="*/ 2147483646 w 46387"/>
                  <a:gd name="T13" fmla="*/ 1085224599 h 45321"/>
                  <a:gd name="T14" fmla="*/ 2147483646 w 46387"/>
                  <a:gd name="T15" fmla="*/ 1098069301 h 45321"/>
                  <a:gd name="T16" fmla="*/ 2147483646 w 46387"/>
                  <a:gd name="T17" fmla="*/ 1184335926 h 45321"/>
                  <a:gd name="T18" fmla="*/ 2147483646 w 46387"/>
                  <a:gd name="T19" fmla="*/ 1316903484 h 45321"/>
                  <a:gd name="T20" fmla="*/ 2147483646 w 46387"/>
                  <a:gd name="T21" fmla="*/ 2147483646 h 45321"/>
                  <a:gd name="T22" fmla="*/ 2147483646 w 46387"/>
                  <a:gd name="T23" fmla="*/ 2147483646 h 45321"/>
                  <a:gd name="T24" fmla="*/ 2147483646 w 46387"/>
                  <a:gd name="T25" fmla="*/ 2147483646 h 45321"/>
                  <a:gd name="T26" fmla="*/ 2147483646 w 46387"/>
                  <a:gd name="T27" fmla="*/ 2147483646 h 45321"/>
                  <a:gd name="T28" fmla="*/ 2147483646 w 46387"/>
                  <a:gd name="T29" fmla="*/ 2147483646 h 45321"/>
                  <a:gd name="T30" fmla="*/ 2147483646 w 46387"/>
                  <a:gd name="T31" fmla="*/ 2147483646 h 45321"/>
                  <a:gd name="T32" fmla="*/ 2147483646 w 46387"/>
                  <a:gd name="T33" fmla="*/ 2147483646 h 45321"/>
                  <a:gd name="T34" fmla="*/ 2147483646 w 46387"/>
                  <a:gd name="T35" fmla="*/ 2147483646 h 45321"/>
                  <a:gd name="T36" fmla="*/ 2147483646 w 46387"/>
                  <a:gd name="T37" fmla="*/ 2147483646 h 45321"/>
                  <a:gd name="T38" fmla="*/ 2147483646 w 46387"/>
                  <a:gd name="T39" fmla="*/ 2147483646 h 45321"/>
                  <a:gd name="T40" fmla="*/ 2147483646 w 46387"/>
                  <a:gd name="T41" fmla="*/ 2147483646 h 45321"/>
                  <a:gd name="T42" fmla="*/ 2147483646 w 46387"/>
                  <a:gd name="T43" fmla="*/ 2147483646 h 45321"/>
                  <a:gd name="T44" fmla="*/ 2147483646 w 46387"/>
                  <a:gd name="T45" fmla="*/ 2147483646 h 45321"/>
                  <a:gd name="T46" fmla="*/ 2147483646 w 46387"/>
                  <a:gd name="T47" fmla="*/ 2147483646 h 45321"/>
                  <a:gd name="T48" fmla="*/ 2147483646 w 46387"/>
                  <a:gd name="T49" fmla="*/ 2147483646 h 45321"/>
                  <a:gd name="T50" fmla="*/ 2147483646 w 46387"/>
                  <a:gd name="T51" fmla="*/ 2147483646 h 45321"/>
                  <a:gd name="T52" fmla="*/ 2147483646 w 46387"/>
                  <a:gd name="T53" fmla="*/ 2147483646 h 45321"/>
                  <a:gd name="T54" fmla="*/ 2147483646 w 46387"/>
                  <a:gd name="T55" fmla="*/ 2147483646 h 45321"/>
                  <a:gd name="T56" fmla="*/ 2147483646 w 46387"/>
                  <a:gd name="T57" fmla="*/ 2147483646 h 45321"/>
                  <a:gd name="T58" fmla="*/ 2147483646 w 46387"/>
                  <a:gd name="T59" fmla="*/ 2147483646 h 45321"/>
                  <a:gd name="T60" fmla="*/ 2147483646 w 46387"/>
                  <a:gd name="T61" fmla="*/ 2147483646 h 45321"/>
                  <a:gd name="T62" fmla="*/ 1465942748 w 46387"/>
                  <a:gd name="T63" fmla="*/ 2147483646 h 45321"/>
                  <a:gd name="T64" fmla="*/ 1324659256 w 46387"/>
                  <a:gd name="T65" fmla="*/ 2147483646 h 45321"/>
                  <a:gd name="T66" fmla="*/ 1237409515 w 46387"/>
                  <a:gd name="T67" fmla="*/ 2147483646 h 45321"/>
                  <a:gd name="T68" fmla="*/ 1172223522 w 46387"/>
                  <a:gd name="T69" fmla="*/ 2147483646 h 45321"/>
                  <a:gd name="T70" fmla="*/ 1174648018 w 46387"/>
                  <a:gd name="T71" fmla="*/ 2147483646 h 45321"/>
                  <a:gd name="T72" fmla="*/ 1262859210 w 46387"/>
                  <a:gd name="T73" fmla="*/ 2147483646 h 45321"/>
                  <a:gd name="T74" fmla="*/ 1395426295 w 46387"/>
                  <a:gd name="T75" fmla="*/ 2147483646 h 45321"/>
                  <a:gd name="T76" fmla="*/ 2147483646 w 46387"/>
                  <a:gd name="T77" fmla="*/ 2147483646 h 45321"/>
                  <a:gd name="T78" fmla="*/ 2147483646 w 46387"/>
                  <a:gd name="T79" fmla="*/ 1256796418 h 45321"/>
                  <a:gd name="T80" fmla="*/ 2147483646 w 46387"/>
                  <a:gd name="T81" fmla="*/ 1164708014 h 45321"/>
                  <a:gd name="T82" fmla="*/ 2147483646 w 46387"/>
                  <a:gd name="T83" fmla="*/ 1093941005 h 45321"/>
                  <a:gd name="T84" fmla="*/ 2147483646 w 46387"/>
                  <a:gd name="T85" fmla="*/ 240246 h 45321"/>
                  <a:gd name="T86" fmla="*/ 688986157 w 46387"/>
                  <a:gd name="T87" fmla="*/ 2147483646 h 45321"/>
                  <a:gd name="T88" fmla="*/ 1951845344 w 46387"/>
                  <a:gd name="T89" fmla="*/ 2147483646 h 45321"/>
                  <a:gd name="T90" fmla="*/ 2147483646 w 46387"/>
                  <a:gd name="T91" fmla="*/ 2147483646 h 45321"/>
                  <a:gd name="T92" fmla="*/ 2147483646 w 46387"/>
                  <a:gd name="T93" fmla="*/ 2147483646 h 45321"/>
                  <a:gd name="T94" fmla="*/ 2147483646 w 46387"/>
                  <a:gd name="T95" fmla="*/ 2147483646 h 45321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46387" h="45321" extrusionOk="0">
                    <a:moveTo>
                      <a:pt x="23274" y="4487"/>
                    </a:moveTo>
                    <a:cubicBezTo>
                      <a:pt x="23264" y="4487"/>
                      <a:pt x="23368" y="4516"/>
                      <a:pt x="23458" y="4531"/>
                    </a:cubicBezTo>
                    <a:lnTo>
                      <a:pt x="23431" y="4523"/>
                    </a:lnTo>
                    <a:cubicBezTo>
                      <a:pt x="23324" y="4497"/>
                      <a:pt x="23281" y="4487"/>
                      <a:pt x="23274" y="4487"/>
                    </a:cubicBezTo>
                    <a:close/>
                    <a:moveTo>
                      <a:pt x="21597" y="4806"/>
                    </a:moveTo>
                    <a:lnTo>
                      <a:pt x="21597" y="4806"/>
                    </a:lnTo>
                    <a:cubicBezTo>
                      <a:pt x="21589" y="4809"/>
                      <a:pt x="21581" y="4812"/>
                      <a:pt x="21572" y="4815"/>
                    </a:cubicBezTo>
                    <a:cubicBezTo>
                      <a:pt x="21576" y="4815"/>
                      <a:pt x="21585" y="4812"/>
                      <a:pt x="21597" y="4806"/>
                    </a:cubicBezTo>
                    <a:close/>
                    <a:moveTo>
                      <a:pt x="4847" y="22050"/>
                    </a:moveTo>
                    <a:lnTo>
                      <a:pt x="4847" y="22050"/>
                    </a:lnTo>
                    <a:cubicBezTo>
                      <a:pt x="4847" y="22050"/>
                      <a:pt x="4812" y="22200"/>
                      <a:pt x="4802" y="22273"/>
                    </a:cubicBezTo>
                    <a:cubicBezTo>
                      <a:pt x="4803" y="22164"/>
                      <a:pt x="4813" y="22067"/>
                      <a:pt x="4847" y="22050"/>
                    </a:cubicBezTo>
                    <a:close/>
                    <a:moveTo>
                      <a:pt x="4993" y="23794"/>
                    </a:moveTo>
                    <a:cubicBezTo>
                      <a:pt x="4995" y="23794"/>
                      <a:pt x="5039" y="23880"/>
                      <a:pt x="5071" y="23955"/>
                    </a:cubicBezTo>
                    <a:cubicBezTo>
                      <a:pt x="5069" y="23952"/>
                      <a:pt x="5067" y="23948"/>
                      <a:pt x="5066" y="23945"/>
                    </a:cubicBezTo>
                    <a:cubicBezTo>
                      <a:pt x="5010" y="23834"/>
                      <a:pt x="4992" y="23794"/>
                      <a:pt x="4993" y="23794"/>
                    </a:cubicBezTo>
                    <a:close/>
                    <a:moveTo>
                      <a:pt x="40495" y="24591"/>
                    </a:moveTo>
                    <a:cubicBezTo>
                      <a:pt x="40484" y="24601"/>
                      <a:pt x="40469" y="24616"/>
                      <a:pt x="40447" y="24637"/>
                    </a:cubicBezTo>
                    <a:cubicBezTo>
                      <a:pt x="40378" y="24718"/>
                      <a:pt x="40352" y="24748"/>
                      <a:pt x="40353" y="24748"/>
                    </a:cubicBezTo>
                    <a:cubicBezTo>
                      <a:pt x="40353" y="24748"/>
                      <a:pt x="40439" y="24650"/>
                      <a:pt x="40495" y="24591"/>
                    </a:cubicBezTo>
                    <a:close/>
                    <a:moveTo>
                      <a:pt x="22356" y="40731"/>
                    </a:moveTo>
                    <a:cubicBezTo>
                      <a:pt x="22350" y="40731"/>
                      <a:pt x="22391" y="40749"/>
                      <a:pt x="22446" y="40763"/>
                    </a:cubicBezTo>
                    <a:cubicBezTo>
                      <a:pt x="22387" y="40739"/>
                      <a:pt x="22361" y="40731"/>
                      <a:pt x="22356" y="40731"/>
                    </a:cubicBezTo>
                    <a:close/>
                    <a:moveTo>
                      <a:pt x="23280" y="4478"/>
                    </a:moveTo>
                    <a:cubicBezTo>
                      <a:pt x="23422" y="4478"/>
                      <a:pt x="23558" y="4487"/>
                      <a:pt x="23576" y="4523"/>
                    </a:cubicBezTo>
                    <a:cubicBezTo>
                      <a:pt x="23583" y="4536"/>
                      <a:pt x="23569" y="4541"/>
                      <a:pt x="23544" y="4541"/>
                    </a:cubicBezTo>
                    <a:cubicBezTo>
                      <a:pt x="23522" y="4541"/>
                      <a:pt x="23491" y="4537"/>
                      <a:pt x="23458" y="4531"/>
                    </a:cubicBezTo>
                    <a:lnTo>
                      <a:pt x="23795" y="4632"/>
                    </a:lnTo>
                    <a:cubicBezTo>
                      <a:pt x="23833" y="4632"/>
                      <a:pt x="24034" y="4693"/>
                      <a:pt x="24167" y="4735"/>
                    </a:cubicBezTo>
                    <a:cubicBezTo>
                      <a:pt x="24271" y="4784"/>
                      <a:pt x="24448" y="4868"/>
                      <a:pt x="24487" y="4887"/>
                    </a:cubicBezTo>
                    <a:cubicBezTo>
                      <a:pt x="24634" y="4961"/>
                      <a:pt x="24764" y="5034"/>
                      <a:pt x="24878" y="5119"/>
                    </a:cubicBezTo>
                    <a:cubicBezTo>
                      <a:pt x="24896" y="5141"/>
                      <a:pt x="24923" y="5173"/>
                      <a:pt x="24961" y="5215"/>
                    </a:cubicBezTo>
                    <a:lnTo>
                      <a:pt x="25216" y="5434"/>
                    </a:lnTo>
                    <a:lnTo>
                      <a:pt x="25362" y="5580"/>
                    </a:lnTo>
                    <a:lnTo>
                      <a:pt x="26419" y="6637"/>
                    </a:lnTo>
                    <a:lnTo>
                      <a:pt x="30500" y="10718"/>
                    </a:lnTo>
                    <a:lnTo>
                      <a:pt x="39354" y="19609"/>
                    </a:lnTo>
                    <a:lnTo>
                      <a:pt x="40156" y="20374"/>
                    </a:lnTo>
                    <a:lnTo>
                      <a:pt x="40229" y="20447"/>
                    </a:lnTo>
                    <a:cubicBezTo>
                      <a:pt x="40268" y="20486"/>
                      <a:pt x="40307" y="20535"/>
                      <a:pt x="40346" y="20584"/>
                    </a:cubicBezTo>
                    <a:cubicBezTo>
                      <a:pt x="40398" y="20713"/>
                      <a:pt x="40709" y="21148"/>
                      <a:pt x="40775" y="21248"/>
                    </a:cubicBezTo>
                    <a:cubicBezTo>
                      <a:pt x="40804" y="21306"/>
                      <a:pt x="40833" y="21364"/>
                      <a:pt x="40862" y="21422"/>
                    </a:cubicBezTo>
                    <a:cubicBezTo>
                      <a:pt x="40901" y="21590"/>
                      <a:pt x="40966" y="21779"/>
                      <a:pt x="41030" y="21941"/>
                    </a:cubicBezTo>
                    <a:cubicBezTo>
                      <a:pt x="41030" y="22013"/>
                      <a:pt x="41067" y="22086"/>
                      <a:pt x="41067" y="22159"/>
                    </a:cubicBezTo>
                    <a:cubicBezTo>
                      <a:pt x="41067" y="22159"/>
                      <a:pt x="41067" y="22160"/>
                      <a:pt x="41067" y="22160"/>
                    </a:cubicBezTo>
                    <a:cubicBezTo>
                      <a:pt x="41068" y="22343"/>
                      <a:pt x="41073" y="22530"/>
                      <a:pt x="41103" y="22742"/>
                    </a:cubicBezTo>
                    <a:lnTo>
                      <a:pt x="41103" y="23034"/>
                    </a:lnTo>
                    <a:cubicBezTo>
                      <a:pt x="41103" y="23082"/>
                      <a:pt x="41091" y="23139"/>
                      <a:pt x="41079" y="23183"/>
                    </a:cubicBezTo>
                    <a:cubicBezTo>
                      <a:pt x="41074" y="23195"/>
                      <a:pt x="41070" y="23206"/>
                      <a:pt x="41067" y="23216"/>
                    </a:cubicBezTo>
                    <a:cubicBezTo>
                      <a:pt x="41067" y="23219"/>
                      <a:pt x="41067" y="23222"/>
                      <a:pt x="41067" y="23225"/>
                    </a:cubicBezTo>
                    <a:cubicBezTo>
                      <a:pt x="41060" y="23247"/>
                      <a:pt x="41055" y="23260"/>
                      <a:pt x="41055" y="23260"/>
                    </a:cubicBezTo>
                    <a:cubicBezTo>
                      <a:pt x="41055" y="23260"/>
                      <a:pt x="41058" y="23251"/>
                      <a:pt x="41067" y="23230"/>
                    </a:cubicBezTo>
                    <a:cubicBezTo>
                      <a:pt x="41064" y="23332"/>
                      <a:pt x="41029" y="23403"/>
                      <a:pt x="40994" y="23507"/>
                    </a:cubicBezTo>
                    <a:cubicBezTo>
                      <a:pt x="40994" y="23572"/>
                      <a:pt x="40968" y="23726"/>
                      <a:pt x="40933" y="23856"/>
                    </a:cubicBezTo>
                    <a:cubicBezTo>
                      <a:pt x="40920" y="23876"/>
                      <a:pt x="40904" y="23905"/>
                      <a:pt x="40885" y="23945"/>
                    </a:cubicBezTo>
                    <a:cubicBezTo>
                      <a:pt x="40812" y="24054"/>
                      <a:pt x="40739" y="24163"/>
                      <a:pt x="40666" y="24273"/>
                    </a:cubicBezTo>
                    <a:cubicBezTo>
                      <a:pt x="40630" y="24382"/>
                      <a:pt x="40557" y="24455"/>
                      <a:pt x="40520" y="24564"/>
                    </a:cubicBezTo>
                    <a:cubicBezTo>
                      <a:pt x="40513" y="24571"/>
                      <a:pt x="40504" y="24581"/>
                      <a:pt x="40495" y="24591"/>
                    </a:cubicBezTo>
                    <a:cubicBezTo>
                      <a:pt x="40505" y="24581"/>
                      <a:pt x="40511" y="24576"/>
                      <a:pt x="40512" y="24576"/>
                    </a:cubicBezTo>
                    <a:cubicBezTo>
                      <a:pt x="40521" y="24576"/>
                      <a:pt x="40251" y="24870"/>
                      <a:pt x="40192" y="24929"/>
                    </a:cubicBezTo>
                    <a:lnTo>
                      <a:pt x="40156" y="24965"/>
                    </a:lnTo>
                    <a:lnTo>
                      <a:pt x="39354" y="25767"/>
                    </a:lnTo>
                    <a:lnTo>
                      <a:pt x="30463" y="34658"/>
                    </a:lnTo>
                    <a:lnTo>
                      <a:pt x="26346" y="38775"/>
                    </a:lnTo>
                    <a:lnTo>
                      <a:pt x="25362" y="39759"/>
                    </a:lnTo>
                    <a:lnTo>
                      <a:pt x="25107" y="40014"/>
                    </a:lnTo>
                    <a:lnTo>
                      <a:pt x="25006" y="40101"/>
                    </a:lnTo>
                    <a:cubicBezTo>
                      <a:pt x="25041" y="40075"/>
                      <a:pt x="25069" y="40056"/>
                      <a:pt x="25070" y="40056"/>
                    </a:cubicBezTo>
                    <a:cubicBezTo>
                      <a:pt x="25070" y="40056"/>
                      <a:pt x="25049" y="40072"/>
                      <a:pt x="24992" y="40112"/>
                    </a:cubicBezTo>
                    <a:lnTo>
                      <a:pt x="25006" y="40101"/>
                    </a:lnTo>
                    <a:cubicBezTo>
                      <a:pt x="24989" y="40113"/>
                      <a:pt x="24970" y="40127"/>
                      <a:pt x="24952" y="40140"/>
                    </a:cubicBezTo>
                    <a:cubicBezTo>
                      <a:pt x="24967" y="40130"/>
                      <a:pt x="24980" y="40121"/>
                      <a:pt x="24992" y="40112"/>
                    </a:cubicBezTo>
                    <a:lnTo>
                      <a:pt x="24852" y="40233"/>
                    </a:lnTo>
                    <a:cubicBezTo>
                      <a:pt x="24852" y="40220"/>
                      <a:pt x="24901" y="40180"/>
                      <a:pt x="24952" y="40140"/>
                    </a:cubicBezTo>
                    <a:cubicBezTo>
                      <a:pt x="24943" y="40147"/>
                      <a:pt x="24934" y="40153"/>
                      <a:pt x="24925" y="40160"/>
                    </a:cubicBezTo>
                    <a:cubicBezTo>
                      <a:pt x="24779" y="40269"/>
                      <a:pt x="24597" y="40378"/>
                      <a:pt x="24451" y="40451"/>
                    </a:cubicBezTo>
                    <a:lnTo>
                      <a:pt x="24165" y="40594"/>
                    </a:lnTo>
                    <a:cubicBezTo>
                      <a:pt x="23972" y="40655"/>
                      <a:pt x="23761" y="40712"/>
                      <a:pt x="23576" y="40743"/>
                    </a:cubicBezTo>
                    <a:cubicBezTo>
                      <a:pt x="23543" y="40759"/>
                      <a:pt x="23503" y="40768"/>
                      <a:pt x="23458" y="40777"/>
                    </a:cubicBezTo>
                    <a:cubicBezTo>
                      <a:pt x="23449" y="40777"/>
                      <a:pt x="23440" y="40778"/>
                      <a:pt x="23431" y="40779"/>
                    </a:cubicBezTo>
                    <a:cubicBezTo>
                      <a:pt x="23309" y="40779"/>
                      <a:pt x="23188" y="40795"/>
                      <a:pt x="23066" y="40795"/>
                    </a:cubicBezTo>
                    <a:cubicBezTo>
                      <a:pt x="23005" y="40795"/>
                      <a:pt x="22945" y="40791"/>
                      <a:pt x="22884" y="40779"/>
                    </a:cubicBezTo>
                    <a:lnTo>
                      <a:pt x="22556" y="40779"/>
                    </a:lnTo>
                    <a:cubicBezTo>
                      <a:pt x="22519" y="40779"/>
                      <a:pt x="22480" y="40772"/>
                      <a:pt x="22446" y="40763"/>
                    </a:cubicBezTo>
                    <a:cubicBezTo>
                      <a:pt x="22457" y="40768"/>
                      <a:pt x="22470" y="40773"/>
                      <a:pt x="22483" y="40779"/>
                    </a:cubicBezTo>
                    <a:lnTo>
                      <a:pt x="22192" y="40743"/>
                    </a:lnTo>
                    <a:cubicBezTo>
                      <a:pt x="22046" y="40706"/>
                      <a:pt x="21645" y="40633"/>
                      <a:pt x="21572" y="40524"/>
                    </a:cubicBezTo>
                    <a:cubicBezTo>
                      <a:pt x="21572" y="40524"/>
                      <a:pt x="21822" y="40649"/>
                      <a:pt x="21835" y="40649"/>
                    </a:cubicBezTo>
                    <a:cubicBezTo>
                      <a:pt x="21840" y="40649"/>
                      <a:pt x="21802" y="40626"/>
                      <a:pt x="21682" y="40561"/>
                    </a:cubicBezTo>
                    <a:cubicBezTo>
                      <a:pt x="21609" y="40524"/>
                      <a:pt x="21499" y="40488"/>
                      <a:pt x="21390" y="40415"/>
                    </a:cubicBezTo>
                    <a:cubicBezTo>
                      <a:pt x="21285" y="40362"/>
                      <a:pt x="21180" y="40291"/>
                      <a:pt x="21076" y="40215"/>
                    </a:cubicBezTo>
                    <a:cubicBezTo>
                      <a:pt x="21070" y="40206"/>
                      <a:pt x="21054" y="40188"/>
                      <a:pt x="21026" y="40160"/>
                    </a:cubicBezTo>
                    <a:cubicBezTo>
                      <a:pt x="20967" y="40121"/>
                      <a:pt x="20909" y="40072"/>
                      <a:pt x="20857" y="40023"/>
                    </a:cubicBezTo>
                    <a:cubicBezTo>
                      <a:pt x="20818" y="39971"/>
                      <a:pt x="20778" y="39920"/>
                      <a:pt x="20734" y="39868"/>
                    </a:cubicBezTo>
                    <a:lnTo>
                      <a:pt x="20702" y="39868"/>
                    </a:lnTo>
                    <a:cubicBezTo>
                      <a:pt x="20630" y="39787"/>
                      <a:pt x="20554" y="39713"/>
                      <a:pt x="20474" y="39645"/>
                    </a:cubicBezTo>
                    <a:lnTo>
                      <a:pt x="14139" y="33309"/>
                    </a:lnTo>
                    <a:lnTo>
                      <a:pt x="6049" y="25220"/>
                    </a:lnTo>
                    <a:lnTo>
                      <a:pt x="5794" y="24965"/>
                    </a:lnTo>
                    <a:lnTo>
                      <a:pt x="5758" y="24929"/>
                    </a:lnTo>
                    <a:cubicBezTo>
                      <a:pt x="5685" y="24856"/>
                      <a:pt x="5612" y="24746"/>
                      <a:pt x="5539" y="24673"/>
                    </a:cubicBezTo>
                    <a:cubicBezTo>
                      <a:pt x="5516" y="24658"/>
                      <a:pt x="5490" y="24641"/>
                      <a:pt x="5466" y="24626"/>
                    </a:cubicBezTo>
                    <a:cubicBezTo>
                      <a:pt x="5346" y="24481"/>
                      <a:pt x="5260" y="24326"/>
                      <a:pt x="5175" y="24127"/>
                    </a:cubicBezTo>
                    <a:cubicBezTo>
                      <a:pt x="5152" y="24104"/>
                      <a:pt x="5129" y="24067"/>
                      <a:pt x="5106" y="24024"/>
                    </a:cubicBezTo>
                    <a:cubicBezTo>
                      <a:pt x="5116" y="23868"/>
                      <a:pt x="4954" y="23571"/>
                      <a:pt x="4920" y="23435"/>
                    </a:cubicBezTo>
                    <a:cubicBezTo>
                      <a:pt x="4883" y="23289"/>
                      <a:pt x="4883" y="23252"/>
                      <a:pt x="4847" y="23143"/>
                    </a:cubicBezTo>
                    <a:cubicBezTo>
                      <a:pt x="4843" y="23131"/>
                      <a:pt x="4840" y="23119"/>
                      <a:pt x="4837" y="23109"/>
                    </a:cubicBezTo>
                    <a:cubicBezTo>
                      <a:pt x="4826" y="22920"/>
                      <a:pt x="4811" y="22644"/>
                      <a:pt x="4811" y="22596"/>
                    </a:cubicBezTo>
                    <a:cubicBezTo>
                      <a:pt x="4811" y="22544"/>
                      <a:pt x="4802" y="22425"/>
                      <a:pt x="4802" y="22311"/>
                    </a:cubicBezTo>
                    <a:cubicBezTo>
                      <a:pt x="4807" y="22307"/>
                      <a:pt x="4821" y="22275"/>
                      <a:pt x="4847" y="22196"/>
                    </a:cubicBezTo>
                    <a:cubicBezTo>
                      <a:pt x="4883" y="22086"/>
                      <a:pt x="4883" y="21977"/>
                      <a:pt x="4920" y="21868"/>
                    </a:cubicBezTo>
                    <a:cubicBezTo>
                      <a:pt x="4954" y="21765"/>
                      <a:pt x="5117" y="21469"/>
                      <a:pt x="5106" y="21313"/>
                    </a:cubicBezTo>
                    <a:lnTo>
                      <a:pt x="5211" y="21103"/>
                    </a:lnTo>
                    <a:cubicBezTo>
                      <a:pt x="5266" y="20966"/>
                      <a:pt x="5362" y="20829"/>
                      <a:pt x="5468" y="20693"/>
                    </a:cubicBezTo>
                    <a:cubicBezTo>
                      <a:pt x="5490" y="20675"/>
                      <a:pt x="5515" y="20653"/>
                      <a:pt x="5539" y="20629"/>
                    </a:cubicBezTo>
                    <a:lnTo>
                      <a:pt x="5758" y="20410"/>
                    </a:lnTo>
                    <a:cubicBezTo>
                      <a:pt x="5758" y="20374"/>
                      <a:pt x="5758" y="20374"/>
                      <a:pt x="5794" y="20374"/>
                    </a:cubicBezTo>
                    <a:lnTo>
                      <a:pt x="6049" y="20082"/>
                    </a:lnTo>
                    <a:lnTo>
                      <a:pt x="7325" y="18843"/>
                    </a:lnTo>
                    <a:lnTo>
                      <a:pt x="16690" y="9479"/>
                    </a:lnTo>
                    <a:lnTo>
                      <a:pt x="20188" y="5981"/>
                    </a:lnTo>
                    <a:cubicBezTo>
                      <a:pt x="20370" y="5762"/>
                      <a:pt x="20552" y="5580"/>
                      <a:pt x="20771" y="5398"/>
                    </a:cubicBezTo>
                    <a:cubicBezTo>
                      <a:pt x="20833" y="5304"/>
                      <a:pt x="20921" y="5264"/>
                      <a:pt x="20991" y="5186"/>
                    </a:cubicBezTo>
                    <a:cubicBezTo>
                      <a:pt x="21124" y="5087"/>
                      <a:pt x="21257" y="4990"/>
                      <a:pt x="21390" y="4924"/>
                    </a:cubicBezTo>
                    <a:cubicBezTo>
                      <a:pt x="21499" y="4851"/>
                      <a:pt x="21572" y="4815"/>
                      <a:pt x="21682" y="4742"/>
                    </a:cubicBezTo>
                    <a:cubicBezTo>
                      <a:pt x="21777" y="4694"/>
                      <a:pt x="21818" y="4676"/>
                      <a:pt x="21825" y="4676"/>
                    </a:cubicBezTo>
                    <a:cubicBezTo>
                      <a:pt x="21841" y="4676"/>
                      <a:pt x="21666" y="4776"/>
                      <a:pt x="21597" y="4806"/>
                    </a:cubicBezTo>
                    <a:cubicBezTo>
                      <a:pt x="21807" y="4736"/>
                      <a:pt x="22018" y="4666"/>
                      <a:pt x="22228" y="4596"/>
                    </a:cubicBezTo>
                    <a:cubicBezTo>
                      <a:pt x="22337" y="4560"/>
                      <a:pt x="22447" y="4560"/>
                      <a:pt x="22556" y="4523"/>
                    </a:cubicBezTo>
                    <a:cubicBezTo>
                      <a:pt x="22570" y="4520"/>
                      <a:pt x="22582" y="4516"/>
                      <a:pt x="22591" y="4514"/>
                    </a:cubicBezTo>
                    <a:cubicBezTo>
                      <a:pt x="22713" y="4503"/>
                      <a:pt x="22835" y="4487"/>
                      <a:pt x="22957" y="4487"/>
                    </a:cubicBezTo>
                    <a:cubicBezTo>
                      <a:pt x="22993" y="4487"/>
                      <a:pt x="23139" y="4478"/>
                      <a:pt x="23280" y="4478"/>
                    </a:cubicBezTo>
                    <a:close/>
                    <a:moveTo>
                      <a:pt x="22917" y="1"/>
                    </a:moveTo>
                    <a:cubicBezTo>
                      <a:pt x="21610" y="1"/>
                      <a:pt x="20295" y="325"/>
                      <a:pt x="19094" y="989"/>
                    </a:cubicBezTo>
                    <a:cubicBezTo>
                      <a:pt x="17892" y="1717"/>
                      <a:pt x="16908" y="2810"/>
                      <a:pt x="15924" y="3794"/>
                    </a:cubicBezTo>
                    <a:lnTo>
                      <a:pt x="6232" y="13487"/>
                    </a:lnTo>
                    <a:lnTo>
                      <a:pt x="2843" y="16876"/>
                    </a:lnTo>
                    <a:cubicBezTo>
                      <a:pt x="2260" y="17422"/>
                      <a:pt x="1786" y="18042"/>
                      <a:pt x="1349" y="18698"/>
                    </a:cubicBezTo>
                    <a:cubicBezTo>
                      <a:pt x="256" y="20592"/>
                      <a:pt x="1" y="22852"/>
                      <a:pt x="657" y="24965"/>
                    </a:cubicBezTo>
                    <a:cubicBezTo>
                      <a:pt x="1240" y="26787"/>
                      <a:pt x="2442" y="28026"/>
                      <a:pt x="3717" y="29301"/>
                    </a:cubicBezTo>
                    <a:lnTo>
                      <a:pt x="8054" y="33637"/>
                    </a:lnTo>
                    <a:lnTo>
                      <a:pt x="16981" y="42528"/>
                    </a:lnTo>
                    <a:lnTo>
                      <a:pt x="17072" y="42619"/>
                    </a:lnTo>
                    <a:cubicBezTo>
                      <a:pt x="17185" y="42798"/>
                      <a:pt x="17325" y="42964"/>
                      <a:pt x="17491" y="43111"/>
                    </a:cubicBezTo>
                    <a:cubicBezTo>
                      <a:pt x="19017" y="44582"/>
                      <a:pt x="20995" y="45320"/>
                      <a:pt x="22971" y="45320"/>
                    </a:cubicBezTo>
                    <a:cubicBezTo>
                      <a:pt x="24958" y="45320"/>
                      <a:pt x="26942" y="44573"/>
                      <a:pt x="28459" y="43075"/>
                    </a:cubicBezTo>
                    <a:cubicBezTo>
                      <a:pt x="29297" y="42273"/>
                      <a:pt x="30135" y="41435"/>
                      <a:pt x="30937" y="40597"/>
                    </a:cubicBezTo>
                    <a:lnTo>
                      <a:pt x="40812" y="30759"/>
                    </a:lnTo>
                    <a:cubicBezTo>
                      <a:pt x="41650" y="29884"/>
                      <a:pt x="42524" y="29046"/>
                      <a:pt x="43362" y="28172"/>
                    </a:cubicBezTo>
                    <a:cubicBezTo>
                      <a:pt x="46277" y="25220"/>
                      <a:pt x="46387" y="20519"/>
                      <a:pt x="43654" y="17459"/>
                    </a:cubicBezTo>
                    <a:cubicBezTo>
                      <a:pt x="42925" y="16657"/>
                      <a:pt x="42124" y="15928"/>
                      <a:pt x="41358" y="15163"/>
                    </a:cubicBezTo>
                    <a:lnTo>
                      <a:pt x="36621" y="10426"/>
                    </a:lnTo>
                    <a:lnTo>
                      <a:pt x="28568" y="2373"/>
                    </a:lnTo>
                    <a:cubicBezTo>
                      <a:pt x="27028" y="811"/>
                      <a:pt x="24983" y="1"/>
                      <a:pt x="229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endParaRPr lang="en-US" sz="2400"/>
              </a:p>
            </p:txBody>
          </p:sp>
          <p:sp>
            <p:nvSpPr>
              <p:cNvPr id="79" name="Google Shape;1233;p35">
                <a:extLst>
                  <a:ext uri="{FF2B5EF4-FFF2-40B4-BE49-F238E27FC236}">
                    <a16:creationId xmlns:a16="http://schemas.microsoft.com/office/drawing/2014/main" id="{5E0E20BC-D0A0-BC41-B27F-4FD4A590C32B}"/>
                  </a:ext>
                </a:extLst>
              </p:cNvPr>
              <p:cNvSpPr/>
              <p:nvPr/>
            </p:nvSpPr>
            <p:spPr>
              <a:xfrm>
                <a:off x="4474010" y="3663309"/>
                <a:ext cx="931079" cy="906543"/>
              </a:xfrm>
              <a:custGeom>
                <a:avLst/>
                <a:gdLst/>
                <a:ahLst/>
                <a:cxnLst/>
                <a:rect l="l" t="t" r="r" b="b"/>
                <a:pathLst>
                  <a:path w="41942" h="40866" extrusionOk="0">
                    <a:moveTo>
                      <a:pt x="20967" y="0"/>
                    </a:moveTo>
                    <a:cubicBezTo>
                      <a:pt x="19568" y="0"/>
                      <a:pt x="18165" y="538"/>
                      <a:pt x="17090" y="1613"/>
                    </a:cubicBezTo>
                    <a:lnTo>
                      <a:pt x="2151" y="16589"/>
                    </a:lnTo>
                    <a:cubicBezTo>
                      <a:pt x="1" y="18702"/>
                      <a:pt x="1" y="22164"/>
                      <a:pt x="2151" y="24314"/>
                    </a:cubicBezTo>
                    <a:lnTo>
                      <a:pt x="17090" y="39254"/>
                    </a:lnTo>
                    <a:cubicBezTo>
                      <a:pt x="18165" y="40328"/>
                      <a:pt x="19568" y="40866"/>
                      <a:pt x="20967" y="40866"/>
                    </a:cubicBezTo>
                    <a:cubicBezTo>
                      <a:pt x="22365" y="40866"/>
                      <a:pt x="23759" y="40328"/>
                      <a:pt x="24815" y="39254"/>
                    </a:cubicBezTo>
                    <a:lnTo>
                      <a:pt x="39792" y="24314"/>
                    </a:lnTo>
                    <a:cubicBezTo>
                      <a:pt x="41941" y="22164"/>
                      <a:pt x="41941" y="18702"/>
                      <a:pt x="39792" y="16589"/>
                    </a:cubicBezTo>
                    <a:lnTo>
                      <a:pt x="24815" y="1613"/>
                    </a:lnTo>
                    <a:cubicBezTo>
                      <a:pt x="23759" y="538"/>
                      <a:pt x="22365" y="0"/>
                      <a:pt x="20967" y="0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 algn="ctr">
                  <a:defRPr/>
                </a:pPr>
                <a:r>
                  <a:rPr lang="en" sz="4267" b="1" dirty="0">
                    <a:solidFill>
                      <a:srgbClr val="FFFFFF"/>
                    </a:solidFill>
                    <a:latin typeface="Arial" pitchFamily="34" charset="0"/>
                    <a:ea typeface="Fira Sans Medium"/>
                    <a:cs typeface="Arial" pitchFamily="34" charset="0"/>
                    <a:sym typeface="Fira Sans Medium"/>
                  </a:rPr>
                  <a:t>5</a:t>
                </a:r>
                <a:endParaRPr sz="4267" b="1" dirty="0">
                  <a:latin typeface="Arial" pitchFamily="34" charset="0"/>
                  <a:ea typeface="Fira Sans Medium"/>
                  <a:cs typeface="Arial" pitchFamily="34" charset="0"/>
                  <a:sym typeface="Fira Sans Medium"/>
                </a:endParaRPr>
              </a:p>
            </p:txBody>
          </p:sp>
        </p:grpSp>
        <p:grpSp>
          <p:nvGrpSpPr>
            <p:cNvPr id="22548" name="Google Shape;1230;p35"/>
            <p:cNvGrpSpPr>
              <a:grpSpLocks/>
            </p:cNvGrpSpPr>
            <p:nvPr/>
          </p:nvGrpSpPr>
          <p:grpSpPr bwMode="auto">
            <a:xfrm>
              <a:off x="2874084" y="3886580"/>
              <a:ext cx="3811281" cy="764086"/>
              <a:chOff x="4439015" y="3613771"/>
              <a:chExt cx="4164514" cy="1005560"/>
            </a:xfrm>
          </p:grpSpPr>
          <p:sp>
            <p:nvSpPr>
              <p:cNvPr id="22553" name="Google Shape;1231;p35"/>
              <p:cNvSpPr>
                <a:spLocks/>
              </p:cNvSpPr>
              <p:nvPr/>
            </p:nvSpPr>
            <p:spPr bwMode="auto">
              <a:xfrm>
                <a:off x="4865090" y="3772124"/>
                <a:ext cx="3738439" cy="688855"/>
              </a:xfrm>
              <a:custGeom>
                <a:avLst/>
                <a:gdLst>
                  <a:gd name="T0" fmla="*/ 240246 w 168493"/>
                  <a:gd name="T1" fmla="*/ 240224 h 31047"/>
                  <a:gd name="T2" fmla="*/ 240246 w 168493"/>
                  <a:gd name="T3" fmla="*/ 2147483646 h 31047"/>
                  <a:gd name="T4" fmla="*/ 2147483646 w 168493"/>
                  <a:gd name="T5" fmla="*/ 2147483646 h 31047"/>
                  <a:gd name="T6" fmla="*/ 2147483646 w 168493"/>
                  <a:gd name="T7" fmla="*/ 2147483646 h 31047"/>
                  <a:gd name="T8" fmla="*/ 2147483646 w 168493"/>
                  <a:gd name="T9" fmla="*/ 2147483646 h 31047"/>
                  <a:gd name="T10" fmla="*/ 2147483646 w 168493"/>
                  <a:gd name="T11" fmla="*/ 240224 h 31047"/>
                  <a:gd name="T12" fmla="*/ 240246 w 168493"/>
                  <a:gd name="T13" fmla="*/ 240224 h 3104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68493" h="31047" extrusionOk="0">
                    <a:moveTo>
                      <a:pt x="1" y="1"/>
                    </a:moveTo>
                    <a:lnTo>
                      <a:pt x="1" y="31046"/>
                    </a:lnTo>
                    <a:lnTo>
                      <a:pt x="154500" y="31046"/>
                    </a:lnTo>
                    <a:cubicBezTo>
                      <a:pt x="162225" y="31046"/>
                      <a:pt x="168492" y="24742"/>
                      <a:pt x="168492" y="17017"/>
                    </a:cubicBezTo>
                    <a:lnTo>
                      <a:pt x="168492" y="13993"/>
                    </a:lnTo>
                    <a:cubicBezTo>
                      <a:pt x="168492" y="6268"/>
                      <a:pt x="162225" y="1"/>
                      <a:pt x="154500" y="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B050"/>
              </a:solidFill>
              <a:ln w="9525">
                <a:noFill/>
                <a:round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endParaRPr lang="en-US" sz="2400"/>
              </a:p>
            </p:txBody>
          </p:sp>
          <p:sp>
            <p:nvSpPr>
              <p:cNvPr id="22554" name="Google Shape;1232;p35"/>
              <p:cNvSpPr>
                <a:spLocks/>
              </p:cNvSpPr>
              <p:nvPr/>
            </p:nvSpPr>
            <p:spPr bwMode="auto">
              <a:xfrm>
                <a:off x="4439015" y="3613771"/>
                <a:ext cx="1029212" cy="1005560"/>
              </a:xfrm>
              <a:custGeom>
                <a:avLst/>
                <a:gdLst>
                  <a:gd name="T0" fmla="*/ 2147483646 w 46387"/>
                  <a:gd name="T1" fmla="*/ 1096125276 h 45321"/>
                  <a:gd name="T2" fmla="*/ 2147483646 w 46387"/>
                  <a:gd name="T3" fmla="*/ 1166892773 h 45321"/>
                  <a:gd name="T4" fmla="*/ 1163736512 w 46387"/>
                  <a:gd name="T5" fmla="*/ 2147483646 h 45321"/>
                  <a:gd name="T6" fmla="*/ 1228933332 w 46387"/>
                  <a:gd name="T7" fmla="*/ 2147483646 h 45321"/>
                  <a:gd name="T8" fmla="*/ 2147483646 w 46387"/>
                  <a:gd name="T9" fmla="*/ 2147483646 h 45321"/>
                  <a:gd name="T10" fmla="*/ 2147483646 w 46387"/>
                  <a:gd name="T11" fmla="*/ 2147483646 h 45321"/>
                  <a:gd name="T12" fmla="*/ 2147483646 w 46387"/>
                  <a:gd name="T13" fmla="*/ 1085224599 h 45321"/>
                  <a:gd name="T14" fmla="*/ 2147483646 w 46387"/>
                  <a:gd name="T15" fmla="*/ 1098069301 h 45321"/>
                  <a:gd name="T16" fmla="*/ 2147483646 w 46387"/>
                  <a:gd name="T17" fmla="*/ 1184335926 h 45321"/>
                  <a:gd name="T18" fmla="*/ 2147483646 w 46387"/>
                  <a:gd name="T19" fmla="*/ 1316903484 h 45321"/>
                  <a:gd name="T20" fmla="*/ 2147483646 w 46387"/>
                  <a:gd name="T21" fmla="*/ 2147483646 h 45321"/>
                  <a:gd name="T22" fmla="*/ 2147483646 w 46387"/>
                  <a:gd name="T23" fmla="*/ 2147483646 h 45321"/>
                  <a:gd name="T24" fmla="*/ 2147483646 w 46387"/>
                  <a:gd name="T25" fmla="*/ 2147483646 h 45321"/>
                  <a:gd name="T26" fmla="*/ 2147483646 w 46387"/>
                  <a:gd name="T27" fmla="*/ 2147483646 h 45321"/>
                  <a:gd name="T28" fmla="*/ 2147483646 w 46387"/>
                  <a:gd name="T29" fmla="*/ 2147483646 h 45321"/>
                  <a:gd name="T30" fmla="*/ 2147483646 w 46387"/>
                  <a:gd name="T31" fmla="*/ 2147483646 h 45321"/>
                  <a:gd name="T32" fmla="*/ 2147483646 w 46387"/>
                  <a:gd name="T33" fmla="*/ 2147483646 h 45321"/>
                  <a:gd name="T34" fmla="*/ 2147483646 w 46387"/>
                  <a:gd name="T35" fmla="*/ 2147483646 h 45321"/>
                  <a:gd name="T36" fmla="*/ 2147483646 w 46387"/>
                  <a:gd name="T37" fmla="*/ 2147483646 h 45321"/>
                  <a:gd name="T38" fmla="*/ 2147483646 w 46387"/>
                  <a:gd name="T39" fmla="*/ 2147483646 h 45321"/>
                  <a:gd name="T40" fmla="*/ 2147483646 w 46387"/>
                  <a:gd name="T41" fmla="*/ 2147483646 h 45321"/>
                  <a:gd name="T42" fmla="*/ 2147483646 w 46387"/>
                  <a:gd name="T43" fmla="*/ 2147483646 h 45321"/>
                  <a:gd name="T44" fmla="*/ 2147483646 w 46387"/>
                  <a:gd name="T45" fmla="*/ 2147483646 h 45321"/>
                  <a:gd name="T46" fmla="*/ 2147483646 w 46387"/>
                  <a:gd name="T47" fmla="*/ 2147483646 h 45321"/>
                  <a:gd name="T48" fmla="*/ 2147483646 w 46387"/>
                  <a:gd name="T49" fmla="*/ 2147483646 h 45321"/>
                  <a:gd name="T50" fmla="*/ 2147483646 w 46387"/>
                  <a:gd name="T51" fmla="*/ 2147483646 h 45321"/>
                  <a:gd name="T52" fmla="*/ 2147483646 w 46387"/>
                  <a:gd name="T53" fmla="*/ 2147483646 h 45321"/>
                  <a:gd name="T54" fmla="*/ 2147483646 w 46387"/>
                  <a:gd name="T55" fmla="*/ 2147483646 h 45321"/>
                  <a:gd name="T56" fmla="*/ 2147483646 w 46387"/>
                  <a:gd name="T57" fmla="*/ 2147483646 h 45321"/>
                  <a:gd name="T58" fmla="*/ 2147483646 w 46387"/>
                  <a:gd name="T59" fmla="*/ 2147483646 h 45321"/>
                  <a:gd name="T60" fmla="*/ 2147483646 w 46387"/>
                  <a:gd name="T61" fmla="*/ 2147483646 h 45321"/>
                  <a:gd name="T62" fmla="*/ 1465942748 w 46387"/>
                  <a:gd name="T63" fmla="*/ 2147483646 h 45321"/>
                  <a:gd name="T64" fmla="*/ 1324659256 w 46387"/>
                  <a:gd name="T65" fmla="*/ 2147483646 h 45321"/>
                  <a:gd name="T66" fmla="*/ 1237409515 w 46387"/>
                  <a:gd name="T67" fmla="*/ 2147483646 h 45321"/>
                  <a:gd name="T68" fmla="*/ 1172223522 w 46387"/>
                  <a:gd name="T69" fmla="*/ 2147483646 h 45321"/>
                  <a:gd name="T70" fmla="*/ 1174648018 w 46387"/>
                  <a:gd name="T71" fmla="*/ 2147483646 h 45321"/>
                  <a:gd name="T72" fmla="*/ 1262859210 w 46387"/>
                  <a:gd name="T73" fmla="*/ 2147483646 h 45321"/>
                  <a:gd name="T74" fmla="*/ 1395426295 w 46387"/>
                  <a:gd name="T75" fmla="*/ 2147483646 h 45321"/>
                  <a:gd name="T76" fmla="*/ 2147483646 w 46387"/>
                  <a:gd name="T77" fmla="*/ 2147483646 h 45321"/>
                  <a:gd name="T78" fmla="*/ 2147483646 w 46387"/>
                  <a:gd name="T79" fmla="*/ 1256796418 h 45321"/>
                  <a:gd name="T80" fmla="*/ 2147483646 w 46387"/>
                  <a:gd name="T81" fmla="*/ 1164708014 h 45321"/>
                  <a:gd name="T82" fmla="*/ 2147483646 w 46387"/>
                  <a:gd name="T83" fmla="*/ 1093941005 h 45321"/>
                  <a:gd name="T84" fmla="*/ 2147483646 w 46387"/>
                  <a:gd name="T85" fmla="*/ 240246 h 45321"/>
                  <a:gd name="T86" fmla="*/ 688986157 w 46387"/>
                  <a:gd name="T87" fmla="*/ 2147483646 h 45321"/>
                  <a:gd name="T88" fmla="*/ 1951845344 w 46387"/>
                  <a:gd name="T89" fmla="*/ 2147483646 h 45321"/>
                  <a:gd name="T90" fmla="*/ 2147483646 w 46387"/>
                  <a:gd name="T91" fmla="*/ 2147483646 h 45321"/>
                  <a:gd name="T92" fmla="*/ 2147483646 w 46387"/>
                  <a:gd name="T93" fmla="*/ 2147483646 h 45321"/>
                  <a:gd name="T94" fmla="*/ 2147483646 w 46387"/>
                  <a:gd name="T95" fmla="*/ 2147483646 h 45321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46387" h="45321" extrusionOk="0">
                    <a:moveTo>
                      <a:pt x="23274" y="4487"/>
                    </a:moveTo>
                    <a:cubicBezTo>
                      <a:pt x="23264" y="4487"/>
                      <a:pt x="23368" y="4516"/>
                      <a:pt x="23458" y="4531"/>
                    </a:cubicBezTo>
                    <a:lnTo>
                      <a:pt x="23431" y="4523"/>
                    </a:lnTo>
                    <a:cubicBezTo>
                      <a:pt x="23324" y="4497"/>
                      <a:pt x="23281" y="4487"/>
                      <a:pt x="23274" y="4487"/>
                    </a:cubicBezTo>
                    <a:close/>
                    <a:moveTo>
                      <a:pt x="21597" y="4806"/>
                    </a:moveTo>
                    <a:lnTo>
                      <a:pt x="21597" y="4806"/>
                    </a:lnTo>
                    <a:cubicBezTo>
                      <a:pt x="21589" y="4809"/>
                      <a:pt x="21581" y="4812"/>
                      <a:pt x="21572" y="4815"/>
                    </a:cubicBezTo>
                    <a:cubicBezTo>
                      <a:pt x="21576" y="4815"/>
                      <a:pt x="21585" y="4812"/>
                      <a:pt x="21597" y="4806"/>
                    </a:cubicBezTo>
                    <a:close/>
                    <a:moveTo>
                      <a:pt x="4847" y="22050"/>
                    </a:moveTo>
                    <a:lnTo>
                      <a:pt x="4847" y="22050"/>
                    </a:lnTo>
                    <a:cubicBezTo>
                      <a:pt x="4847" y="22050"/>
                      <a:pt x="4812" y="22200"/>
                      <a:pt x="4802" y="22273"/>
                    </a:cubicBezTo>
                    <a:cubicBezTo>
                      <a:pt x="4803" y="22164"/>
                      <a:pt x="4813" y="22067"/>
                      <a:pt x="4847" y="22050"/>
                    </a:cubicBezTo>
                    <a:close/>
                    <a:moveTo>
                      <a:pt x="4993" y="23794"/>
                    </a:moveTo>
                    <a:cubicBezTo>
                      <a:pt x="4995" y="23794"/>
                      <a:pt x="5039" y="23880"/>
                      <a:pt x="5071" y="23955"/>
                    </a:cubicBezTo>
                    <a:cubicBezTo>
                      <a:pt x="5069" y="23952"/>
                      <a:pt x="5067" y="23948"/>
                      <a:pt x="5066" y="23945"/>
                    </a:cubicBezTo>
                    <a:cubicBezTo>
                      <a:pt x="5010" y="23834"/>
                      <a:pt x="4992" y="23794"/>
                      <a:pt x="4993" y="23794"/>
                    </a:cubicBezTo>
                    <a:close/>
                    <a:moveTo>
                      <a:pt x="40495" y="24591"/>
                    </a:moveTo>
                    <a:cubicBezTo>
                      <a:pt x="40484" y="24601"/>
                      <a:pt x="40469" y="24616"/>
                      <a:pt x="40447" y="24637"/>
                    </a:cubicBezTo>
                    <a:cubicBezTo>
                      <a:pt x="40378" y="24718"/>
                      <a:pt x="40352" y="24748"/>
                      <a:pt x="40353" y="24748"/>
                    </a:cubicBezTo>
                    <a:cubicBezTo>
                      <a:pt x="40353" y="24748"/>
                      <a:pt x="40439" y="24650"/>
                      <a:pt x="40495" y="24591"/>
                    </a:cubicBezTo>
                    <a:close/>
                    <a:moveTo>
                      <a:pt x="22356" y="40731"/>
                    </a:moveTo>
                    <a:cubicBezTo>
                      <a:pt x="22350" y="40731"/>
                      <a:pt x="22391" y="40749"/>
                      <a:pt x="22446" y="40763"/>
                    </a:cubicBezTo>
                    <a:cubicBezTo>
                      <a:pt x="22387" y="40739"/>
                      <a:pt x="22361" y="40731"/>
                      <a:pt x="22356" y="40731"/>
                    </a:cubicBezTo>
                    <a:close/>
                    <a:moveTo>
                      <a:pt x="23280" y="4478"/>
                    </a:moveTo>
                    <a:cubicBezTo>
                      <a:pt x="23422" y="4478"/>
                      <a:pt x="23558" y="4487"/>
                      <a:pt x="23576" y="4523"/>
                    </a:cubicBezTo>
                    <a:cubicBezTo>
                      <a:pt x="23583" y="4536"/>
                      <a:pt x="23569" y="4541"/>
                      <a:pt x="23544" y="4541"/>
                    </a:cubicBezTo>
                    <a:cubicBezTo>
                      <a:pt x="23522" y="4541"/>
                      <a:pt x="23491" y="4537"/>
                      <a:pt x="23458" y="4531"/>
                    </a:cubicBezTo>
                    <a:lnTo>
                      <a:pt x="23795" y="4632"/>
                    </a:lnTo>
                    <a:cubicBezTo>
                      <a:pt x="23833" y="4632"/>
                      <a:pt x="24034" y="4693"/>
                      <a:pt x="24167" y="4735"/>
                    </a:cubicBezTo>
                    <a:cubicBezTo>
                      <a:pt x="24271" y="4784"/>
                      <a:pt x="24448" y="4868"/>
                      <a:pt x="24487" y="4887"/>
                    </a:cubicBezTo>
                    <a:cubicBezTo>
                      <a:pt x="24634" y="4961"/>
                      <a:pt x="24764" y="5034"/>
                      <a:pt x="24878" y="5119"/>
                    </a:cubicBezTo>
                    <a:cubicBezTo>
                      <a:pt x="24896" y="5141"/>
                      <a:pt x="24923" y="5173"/>
                      <a:pt x="24961" y="5215"/>
                    </a:cubicBezTo>
                    <a:lnTo>
                      <a:pt x="25216" y="5434"/>
                    </a:lnTo>
                    <a:lnTo>
                      <a:pt x="25362" y="5580"/>
                    </a:lnTo>
                    <a:lnTo>
                      <a:pt x="26419" y="6637"/>
                    </a:lnTo>
                    <a:lnTo>
                      <a:pt x="30500" y="10718"/>
                    </a:lnTo>
                    <a:lnTo>
                      <a:pt x="39354" y="19609"/>
                    </a:lnTo>
                    <a:lnTo>
                      <a:pt x="40156" y="20374"/>
                    </a:lnTo>
                    <a:lnTo>
                      <a:pt x="40229" y="20447"/>
                    </a:lnTo>
                    <a:cubicBezTo>
                      <a:pt x="40268" y="20486"/>
                      <a:pt x="40307" y="20535"/>
                      <a:pt x="40346" y="20584"/>
                    </a:cubicBezTo>
                    <a:cubicBezTo>
                      <a:pt x="40398" y="20713"/>
                      <a:pt x="40709" y="21148"/>
                      <a:pt x="40775" y="21248"/>
                    </a:cubicBezTo>
                    <a:cubicBezTo>
                      <a:pt x="40804" y="21306"/>
                      <a:pt x="40833" y="21364"/>
                      <a:pt x="40862" y="21422"/>
                    </a:cubicBezTo>
                    <a:cubicBezTo>
                      <a:pt x="40901" y="21590"/>
                      <a:pt x="40966" y="21779"/>
                      <a:pt x="41030" y="21941"/>
                    </a:cubicBezTo>
                    <a:cubicBezTo>
                      <a:pt x="41030" y="22013"/>
                      <a:pt x="41067" y="22086"/>
                      <a:pt x="41067" y="22159"/>
                    </a:cubicBezTo>
                    <a:cubicBezTo>
                      <a:pt x="41067" y="22159"/>
                      <a:pt x="41067" y="22160"/>
                      <a:pt x="41067" y="22160"/>
                    </a:cubicBezTo>
                    <a:cubicBezTo>
                      <a:pt x="41068" y="22343"/>
                      <a:pt x="41073" y="22530"/>
                      <a:pt x="41103" y="22742"/>
                    </a:cubicBezTo>
                    <a:lnTo>
                      <a:pt x="41103" y="23034"/>
                    </a:lnTo>
                    <a:cubicBezTo>
                      <a:pt x="41103" y="23082"/>
                      <a:pt x="41091" y="23139"/>
                      <a:pt x="41079" y="23183"/>
                    </a:cubicBezTo>
                    <a:cubicBezTo>
                      <a:pt x="41074" y="23195"/>
                      <a:pt x="41070" y="23206"/>
                      <a:pt x="41067" y="23216"/>
                    </a:cubicBezTo>
                    <a:cubicBezTo>
                      <a:pt x="41067" y="23219"/>
                      <a:pt x="41067" y="23222"/>
                      <a:pt x="41067" y="23225"/>
                    </a:cubicBezTo>
                    <a:cubicBezTo>
                      <a:pt x="41060" y="23247"/>
                      <a:pt x="41055" y="23260"/>
                      <a:pt x="41055" y="23260"/>
                    </a:cubicBezTo>
                    <a:cubicBezTo>
                      <a:pt x="41055" y="23260"/>
                      <a:pt x="41058" y="23251"/>
                      <a:pt x="41067" y="23230"/>
                    </a:cubicBezTo>
                    <a:cubicBezTo>
                      <a:pt x="41064" y="23332"/>
                      <a:pt x="41029" y="23403"/>
                      <a:pt x="40994" y="23507"/>
                    </a:cubicBezTo>
                    <a:cubicBezTo>
                      <a:pt x="40994" y="23572"/>
                      <a:pt x="40968" y="23726"/>
                      <a:pt x="40933" y="23856"/>
                    </a:cubicBezTo>
                    <a:cubicBezTo>
                      <a:pt x="40920" y="23876"/>
                      <a:pt x="40904" y="23905"/>
                      <a:pt x="40885" y="23945"/>
                    </a:cubicBezTo>
                    <a:cubicBezTo>
                      <a:pt x="40812" y="24054"/>
                      <a:pt x="40739" y="24163"/>
                      <a:pt x="40666" y="24273"/>
                    </a:cubicBezTo>
                    <a:cubicBezTo>
                      <a:pt x="40630" y="24382"/>
                      <a:pt x="40557" y="24455"/>
                      <a:pt x="40520" y="24564"/>
                    </a:cubicBezTo>
                    <a:cubicBezTo>
                      <a:pt x="40513" y="24571"/>
                      <a:pt x="40504" y="24581"/>
                      <a:pt x="40495" y="24591"/>
                    </a:cubicBezTo>
                    <a:cubicBezTo>
                      <a:pt x="40505" y="24581"/>
                      <a:pt x="40511" y="24576"/>
                      <a:pt x="40512" y="24576"/>
                    </a:cubicBezTo>
                    <a:cubicBezTo>
                      <a:pt x="40521" y="24576"/>
                      <a:pt x="40251" y="24870"/>
                      <a:pt x="40192" y="24929"/>
                    </a:cubicBezTo>
                    <a:lnTo>
                      <a:pt x="40156" y="24965"/>
                    </a:lnTo>
                    <a:lnTo>
                      <a:pt x="39354" y="25767"/>
                    </a:lnTo>
                    <a:lnTo>
                      <a:pt x="30463" y="34658"/>
                    </a:lnTo>
                    <a:lnTo>
                      <a:pt x="26346" y="38775"/>
                    </a:lnTo>
                    <a:lnTo>
                      <a:pt x="25362" y="39759"/>
                    </a:lnTo>
                    <a:lnTo>
                      <a:pt x="25107" y="40014"/>
                    </a:lnTo>
                    <a:lnTo>
                      <a:pt x="25006" y="40101"/>
                    </a:lnTo>
                    <a:cubicBezTo>
                      <a:pt x="25041" y="40075"/>
                      <a:pt x="25069" y="40056"/>
                      <a:pt x="25070" y="40056"/>
                    </a:cubicBezTo>
                    <a:cubicBezTo>
                      <a:pt x="25070" y="40056"/>
                      <a:pt x="25049" y="40072"/>
                      <a:pt x="24992" y="40112"/>
                    </a:cubicBezTo>
                    <a:lnTo>
                      <a:pt x="25006" y="40101"/>
                    </a:lnTo>
                    <a:cubicBezTo>
                      <a:pt x="24989" y="40113"/>
                      <a:pt x="24970" y="40127"/>
                      <a:pt x="24952" y="40140"/>
                    </a:cubicBezTo>
                    <a:cubicBezTo>
                      <a:pt x="24967" y="40130"/>
                      <a:pt x="24980" y="40121"/>
                      <a:pt x="24992" y="40112"/>
                    </a:cubicBezTo>
                    <a:lnTo>
                      <a:pt x="24852" y="40233"/>
                    </a:lnTo>
                    <a:cubicBezTo>
                      <a:pt x="24852" y="40220"/>
                      <a:pt x="24901" y="40180"/>
                      <a:pt x="24952" y="40140"/>
                    </a:cubicBezTo>
                    <a:cubicBezTo>
                      <a:pt x="24943" y="40147"/>
                      <a:pt x="24934" y="40153"/>
                      <a:pt x="24925" y="40160"/>
                    </a:cubicBezTo>
                    <a:cubicBezTo>
                      <a:pt x="24779" y="40269"/>
                      <a:pt x="24597" y="40378"/>
                      <a:pt x="24451" y="40451"/>
                    </a:cubicBezTo>
                    <a:lnTo>
                      <a:pt x="24165" y="40594"/>
                    </a:lnTo>
                    <a:cubicBezTo>
                      <a:pt x="23972" y="40655"/>
                      <a:pt x="23761" y="40712"/>
                      <a:pt x="23576" y="40743"/>
                    </a:cubicBezTo>
                    <a:cubicBezTo>
                      <a:pt x="23543" y="40759"/>
                      <a:pt x="23503" y="40768"/>
                      <a:pt x="23458" y="40777"/>
                    </a:cubicBezTo>
                    <a:cubicBezTo>
                      <a:pt x="23449" y="40777"/>
                      <a:pt x="23440" y="40778"/>
                      <a:pt x="23431" y="40779"/>
                    </a:cubicBezTo>
                    <a:cubicBezTo>
                      <a:pt x="23309" y="40779"/>
                      <a:pt x="23188" y="40795"/>
                      <a:pt x="23066" y="40795"/>
                    </a:cubicBezTo>
                    <a:cubicBezTo>
                      <a:pt x="23005" y="40795"/>
                      <a:pt x="22945" y="40791"/>
                      <a:pt x="22884" y="40779"/>
                    </a:cubicBezTo>
                    <a:lnTo>
                      <a:pt x="22556" y="40779"/>
                    </a:lnTo>
                    <a:cubicBezTo>
                      <a:pt x="22519" y="40779"/>
                      <a:pt x="22480" y="40772"/>
                      <a:pt x="22446" y="40763"/>
                    </a:cubicBezTo>
                    <a:cubicBezTo>
                      <a:pt x="22457" y="40768"/>
                      <a:pt x="22470" y="40773"/>
                      <a:pt x="22483" y="40779"/>
                    </a:cubicBezTo>
                    <a:lnTo>
                      <a:pt x="22192" y="40743"/>
                    </a:lnTo>
                    <a:cubicBezTo>
                      <a:pt x="22046" y="40706"/>
                      <a:pt x="21645" y="40633"/>
                      <a:pt x="21572" y="40524"/>
                    </a:cubicBezTo>
                    <a:cubicBezTo>
                      <a:pt x="21572" y="40524"/>
                      <a:pt x="21822" y="40649"/>
                      <a:pt x="21835" y="40649"/>
                    </a:cubicBezTo>
                    <a:cubicBezTo>
                      <a:pt x="21840" y="40649"/>
                      <a:pt x="21802" y="40626"/>
                      <a:pt x="21682" y="40561"/>
                    </a:cubicBezTo>
                    <a:cubicBezTo>
                      <a:pt x="21609" y="40524"/>
                      <a:pt x="21499" y="40488"/>
                      <a:pt x="21390" y="40415"/>
                    </a:cubicBezTo>
                    <a:cubicBezTo>
                      <a:pt x="21285" y="40362"/>
                      <a:pt x="21180" y="40291"/>
                      <a:pt x="21076" y="40215"/>
                    </a:cubicBezTo>
                    <a:cubicBezTo>
                      <a:pt x="21070" y="40206"/>
                      <a:pt x="21054" y="40188"/>
                      <a:pt x="21026" y="40160"/>
                    </a:cubicBezTo>
                    <a:cubicBezTo>
                      <a:pt x="20967" y="40121"/>
                      <a:pt x="20909" y="40072"/>
                      <a:pt x="20857" y="40023"/>
                    </a:cubicBezTo>
                    <a:cubicBezTo>
                      <a:pt x="20818" y="39971"/>
                      <a:pt x="20778" y="39920"/>
                      <a:pt x="20734" y="39868"/>
                    </a:cubicBezTo>
                    <a:lnTo>
                      <a:pt x="20702" y="39868"/>
                    </a:lnTo>
                    <a:cubicBezTo>
                      <a:pt x="20630" y="39787"/>
                      <a:pt x="20554" y="39713"/>
                      <a:pt x="20474" y="39645"/>
                    </a:cubicBezTo>
                    <a:lnTo>
                      <a:pt x="14139" y="33309"/>
                    </a:lnTo>
                    <a:lnTo>
                      <a:pt x="6049" y="25220"/>
                    </a:lnTo>
                    <a:lnTo>
                      <a:pt x="5794" y="24965"/>
                    </a:lnTo>
                    <a:lnTo>
                      <a:pt x="5758" y="24929"/>
                    </a:lnTo>
                    <a:cubicBezTo>
                      <a:pt x="5685" y="24856"/>
                      <a:pt x="5612" y="24746"/>
                      <a:pt x="5539" y="24673"/>
                    </a:cubicBezTo>
                    <a:cubicBezTo>
                      <a:pt x="5516" y="24658"/>
                      <a:pt x="5490" y="24641"/>
                      <a:pt x="5466" y="24626"/>
                    </a:cubicBezTo>
                    <a:cubicBezTo>
                      <a:pt x="5346" y="24481"/>
                      <a:pt x="5260" y="24326"/>
                      <a:pt x="5175" y="24127"/>
                    </a:cubicBezTo>
                    <a:cubicBezTo>
                      <a:pt x="5152" y="24104"/>
                      <a:pt x="5129" y="24067"/>
                      <a:pt x="5106" y="24024"/>
                    </a:cubicBezTo>
                    <a:cubicBezTo>
                      <a:pt x="5116" y="23868"/>
                      <a:pt x="4954" y="23571"/>
                      <a:pt x="4920" y="23435"/>
                    </a:cubicBezTo>
                    <a:cubicBezTo>
                      <a:pt x="4883" y="23289"/>
                      <a:pt x="4883" y="23252"/>
                      <a:pt x="4847" y="23143"/>
                    </a:cubicBezTo>
                    <a:cubicBezTo>
                      <a:pt x="4843" y="23131"/>
                      <a:pt x="4840" y="23119"/>
                      <a:pt x="4837" y="23109"/>
                    </a:cubicBezTo>
                    <a:cubicBezTo>
                      <a:pt x="4826" y="22920"/>
                      <a:pt x="4811" y="22644"/>
                      <a:pt x="4811" y="22596"/>
                    </a:cubicBezTo>
                    <a:cubicBezTo>
                      <a:pt x="4811" y="22544"/>
                      <a:pt x="4802" y="22425"/>
                      <a:pt x="4802" y="22311"/>
                    </a:cubicBezTo>
                    <a:cubicBezTo>
                      <a:pt x="4807" y="22307"/>
                      <a:pt x="4821" y="22275"/>
                      <a:pt x="4847" y="22196"/>
                    </a:cubicBezTo>
                    <a:cubicBezTo>
                      <a:pt x="4883" y="22086"/>
                      <a:pt x="4883" y="21977"/>
                      <a:pt x="4920" y="21868"/>
                    </a:cubicBezTo>
                    <a:cubicBezTo>
                      <a:pt x="4954" y="21765"/>
                      <a:pt x="5117" y="21469"/>
                      <a:pt x="5106" y="21313"/>
                    </a:cubicBezTo>
                    <a:lnTo>
                      <a:pt x="5211" y="21103"/>
                    </a:lnTo>
                    <a:cubicBezTo>
                      <a:pt x="5266" y="20966"/>
                      <a:pt x="5362" y="20829"/>
                      <a:pt x="5468" y="20693"/>
                    </a:cubicBezTo>
                    <a:cubicBezTo>
                      <a:pt x="5490" y="20675"/>
                      <a:pt x="5515" y="20653"/>
                      <a:pt x="5539" y="20629"/>
                    </a:cubicBezTo>
                    <a:lnTo>
                      <a:pt x="5758" y="20410"/>
                    </a:lnTo>
                    <a:cubicBezTo>
                      <a:pt x="5758" y="20374"/>
                      <a:pt x="5758" y="20374"/>
                      <a:pt x="5794" y="20374"/>
                    </a:cubicBezTo>
                    <a:lnTo>
                      <a:pt x="6049" y="20082"/>
                    </a:lnTo>
                    <a:lnTo>
                      <a:pt x="7325" y="18843"/>
                    </a:lnTo>
                    <a:lnTo>
                      <a:pt x="16690" y="9479"/>
                    </a:lnTo>
                    <a:lnTo>
                      <a:pt x="20188" y="5981"/>
                    </a:lnTo>
                    <a:cubicBezTo>
                      <a:pt x="20370" y="5762"/>
                      <a:pt x="20552" y="5580"/>
                      <a:pt x="20771" y="5398"/>
                    </a:cubicBezTo>
                    <a:cubicBezTo>
                      <a:pt x="20833" y="5304"/>
                      <a:pt x="20921" y="5264"/>
                      <a:pt x="20991" y="5186"/>
                    </a:cubicBezTo>
                    <a:cubicBezTo>
                      <a:pt x="21124" y="5087"/>
                      <a:pt x="21257" y="4990"/>
                      <a:pt x="21390" y="4924"/>
                    </a:cubicBezTo>
                    <a:cubicBezTo>
                      <a:pt x="21499" y="4851"/>
                      <a:pt x="21572" y="4815"/>
                      <a:pt x="21682" y="4742"/>
                    </a:cubicBezTo>
                    <a:cubicBezTo>
                      <a:pt x="21777" y="4694"/>
                      <a:pt x="21818" y="4676"/>
                      <a:pt x="21825" y="4676"/>
                    </a:cubicBezTo>
                    <a:cubicBezTo>
                      <a:pt x="21841" y="4676"/>
                      <a:pt x="21666" y="4776"/>
                      <a:pt x="21597" y="4806"/>
                    </a:cubicBezTo>
                    <a:cubicBezTo>
                      <a:pt x="21807" y="4736"/>
                      <a:pt x="22018" y="4666"/>
                      <a:pt x="22228" y="4596"/>
                    </a:cubicBezTo>
                    <a:cubicBezTo>
                      <a:pt x="22337" y="4560"/>
                      <a:pt x="22447" y="4560"/>
                      <a:pt x="22556" y="4523"/>
                    </a:cubicBezTo>
                    <a:cubicBezTo>
                      <a:pt x="22570" y="4520"/>
                      <a:pt x="22582" y="4516"/>
                      <a:pt x="22591" y="4514"/>
                    </a:cubicBezTo>
                    <a:cubicBezTo>
                      <a:pt x="22713" y="4503"/>
                      <a:pt x="22835" y="4487"/>
                      <a:pt x="22957" y="4487"/>
                    </a:cubicBezTo>
                    <a:cubicBezTo>
                      <a:pt x="22993" y="4487"/>
                      <a:pt x="23139" y="4478"/>
                      <a:pt x="23280" y="4478"/>
                    </a:cubicBezTo>
                    <a:close/>
                    <a:moveTo>
                      <a:pt x="22917" y="1"/>
                    </a:moveTo>
                    <a:cubicBezTo>
                      <a:pt x="21610" y="1"/>
                      <a:pt x="20295" y="325"/>
                      <a:pt x="19094" y="989"/>
                    </a:cubicBezTo>
                    <a:cubicBezTo>
                      <a:pt x="17892" y="1717"/>
                      <a:pt x="16908" y="2810"/>
                      <a:pt x="15924" y="3794"/>
                    </a:cubicBezTo>
                    <a:lnTo>
                      <a:pt x="6232" y="13487"/>
                    </a:lnTo>
                    <a:lnTo>
                      <a:pt x="2843" y="16876"/>
                    </a:lnTo>
                    <a:cubicBezTo>
                      <a:pt x="2260" y="17422"/>
                      <a:pt x="1786" y="18042"/>
                      <a:pt x="1349" y="18698"/>
                    </a:cubicBezTo>
                    <a:cubicBezTo>
                      <a:pt x="256" y="20592"/>
                      <a:pt x="1" y="22852"/>
                      <a:pt x="657" y="24965"/>
                    </a:cubicBezTo>
                    <a:cubicBezTo>
                      <a:pt x="1240" y="26787"/>
                      <a:pt x="2442" y="28026"/>
                      <a:pt x="3717" y="29301"/>
                    </a:cubicBezTo>
                    <a:lnTo>
                      <a:pt x="8054" y="33637"/>
                    </a:lnTo>
                    <a:lnTo>
                      <a:pt x="16981" y="42528"/>
                    </a:lnTo>
                    <a:lnTo>
                      <a:pt x="17072" y="42619"/>
                    </a:lnTo>
                    <a:cubicBezTo>
                      <a:pt x="17185" y="42798"/>
                      <a:pt x="17325" y="42964"/>
                      <a:pt x="17491" y="43111"/>
                    </a:cubicBezTo>
                    <a:cubicBezTo>
                      <a:pt x="19017" y="44582"/>
                      <a:pt x="20995" y="45320"/>
                      <a:pt x="22971" y="45320"/>
                    </a:cubicBezTo>
                    <a:cubicBezTo>
                      <a:pt x="24958" y="45320"/>
                      <a:pt x="26942" y="44573"/>
                      <a:pt x="28459" y="43075"/>
                    </a:cubicBezTo>
                    <a:cubicBezTo>
                      <a:pt x="29297" y="42273"/>
                      <a:pt x="30135" y="41435"/>
                      <a:pt x="30937" y="40597"/>
                    </a:cubicBezTo>
                    <a:lnTo>
                      <a:pt x="40812" y="30759"/>
                    </a:lnTo>
                    <a:cubicBezTo>
                      <a:pt x="41650" y="29884"/>
                      <a:pt x="42524" y="29046"/>
                      <a:pt x="43362" y="28172"/>
                    </a:cubicBezTo>
                    <a:cubicBezTo>
                      <a:pt x="46277" y="25220"/>
                      <a:pt x="46387" y="20519"/>
                      <a:pt x="43654" y="17459"/>
                    </a:cubicBezTo>
                    <a:cubicBezTo>
                      <a:pt x="42925" y="16657"/>
                      <a:pt x="42124" y="15928"/>
                      <a:pt x="41358" y="15163"/>
                    </a:cubicBezTo>
                    <a:lnTo>
                      <a:pt x="36621" y="10426"/>
                    </a:lnTo>
                    <a:lnTo>
                      <a:pt x="28568" y="2373"/>
                    </a:lnTo>
                    <a:cubicBezTo>
                      <a:pt x="27028" y="811"/>
                      <a:pt x="24983" y="1"/>
                      <a:pt x="229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endParaRPr lang="en-US" sz="2400"/>
              </a:p>
            </p:txBody>
          </p:sp>
          <p:sp>
            <p:nvSpPr>
              <p:cNvPr id="22555" name="Google Shape;1233;p35"/>
              <p:cNvSpPr>
                <a:spLocks/>
              </p:cNvSpPr>
              <p:nvPr/>
            </p:nvSpPr>
            <p:spPr bwMode="auto">
              <a:xfrm>
                <a:off x="4467705" y="3663195"/>
                <a:ext cx="930588" cy="906714"/>
              </a:xfrm>
              <a:custGeom>
                <a:avLst/>
                <a:gdLst>
                  <a:gd name="T0" fmla="*/ 0 w 41942"/>
                  <a:gd name="T1" fmla="*/ 0 h 40866"/>
                  <a:gd name="T2" fmla="*/ 41942 w 41942"/>
                  <a:gd name="T3" fmla="*/ 40866 h 40866"/>
                </a:gdLst>
                <a:ahLst/>
                <a:cxnLst/>
                <a:rect l="T0" t="T1" r="T2" b="T3"/>
                <a:pathLst>
                  <a:path w="41942" h="40866" extrusionOk="0">
                    <a:moveTo>
                      <a:pt x="20967" y="0"/>
                    </a:moveTo>
                    <a:cubicBezTo>
                      <a:pt x="19568" y="0"/>
                      <a:pt x="18165" y="538"/>
                      <a:pt x="17090" y="1613"/>
                    </a:cubicBezTo>
                    <a:lnTo>
                      <a:pt x="2151" y="16589"/>
                    </a:lnTo>
                    <a:cubicBezTo>
                      <a:pt x="1" y="18702"/>
                      <a:pt x="1" y="22164"/>
                      <a:pt x="2151" y="24314"/>
                    </a:cubicBezTo>
                    <a:lnTo>
                      <a:pt x="17090" y="39254"/>
                    </a:lnTo>
                    <a:cubicBezTo>
                      <a:pt x="18165" y="40328"/>
                      <a:pt x="19568" y="40866"/>
                      <a:pt x="20967" y="40866"/>
                    </a:cubicBezTo>
                    <a:cubicBezTo>
                      <a:pt x="22365" y="40866"/>
                      <a:pt x="23759" y="40328"/>
                      <a:pt x="24815" y="39254"/>
                    </a:cubicBezTo>
                    <a:lnTo>
                      <a:pt x="39792" y="24314"/>
                    </a:lnTo>
                    <a:cubicBezTo>
                      <a:pt x="41941" y="22164"/>
                      <a:pt x="41941" y="18702"/>
                      <a:pt x="39792" y="16589"/>
                    </a:cubicBezTo>
                    <a:lnTo>
                      <a:pt x="24815" y="1613"/>
                    </a:lnTo>
                    <a:cubicBezTo>
                      <a:pt x="23759" y="538"/>
                      <a:pt x="22365" y="0"/>
                      <a:pt x="20967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pPr algn="ctr" eaLnBrk="1" hangingPunct="1"/>
                <a:r>
                  <a:rPr lang="en-US" altLang="en-US" sz="4267" b="1">
                    <a:solidFill>
                      <a:srgbClr val="FFFFFF"/>
                    </a:solidFill>
                    <a:latin typeface="Arial" pitchFamily="34" charset="0"/>
                    <a:ea typeface="Fira Sans Medium"/>
                    <a:cs typeface="Arial" pitchFamily="34" charset="0"/>
                    <a:sym typeface="Fira Sans Medium"/>
                  </a:rPr>
                  <a:t>6</a:t>
                </a:r>
                <a:endParaRPr lang="en-US" altLang="en-US" sz="4267" b="1">
                  <a:latin typeface="Arial" pitchFamily="34" charset="0"/>
                  <a:ea typeface="Fira Sans Medium"/>
                  <a:cs typeface="Arial" pitchFamily="34" charset="0"/>
                  <a:sym typeface="Fira Sans Medium"/>
                </a:endParaRPr>
              </a:p>
            </p:txBody>
          </p:sp>
        </p:grpSp>
        <p:sp>
          <p:nvSpPr>
            <p:cNvPr id="22549" name="Google Shape;1215;p35"/>
            <p:cNvSpPr txBox="1">
              <a:spLocks noChangeArrowheads="1"/>
            </p:cNvSpPr>
            <p:nvPr/>
          </p:nvSpPr>
          <p:spPr bwMode="auto">
            <a:xfrm>
              <a:off x="3765981" y="2213583"/>
              <a:ext cx="2840916" cy="3474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21900" tIns="121900" rIns="121900" bIns="121900"/>
            <a:lstStyle/>
            <a:p>
              <a:pPr eaLnBrk="1" hangingPunct="1"/>
              <a:r>
                <a:rPr lang="en-US" altLang="en-US" sz="1867" b="1">
                  <a:solidFill>
                    <a:schemeClr val="bg1"/>
                  </a:solidFill>
                  <a:latin typeface="Arial" pitchFamily="34" charset="0"/>
                  <a:ea typeface="Fira Sans Medium"/>
                  <a:cs typeface="Arial" pitchFamily="34" charset="0"/>
                  <a:sym typeface="Fira Sans Medium"/>
                </a:rPr>
                <a:t>Penetapan Cara Pengadaan </a:t>
              </a:r>
            </a:p>
          </p:txBody>
        </p:sp>
        <p:sp>
          <p:nvSpPr>
            <p:cNvPr id="22550" name="Google Shape;1215;p35"/>
            <p:cNvSpPr txBox="1">
              <a:spLocks noChangeArrowheads="1"/>
            </p:cNvSpPr>
            <p:nvPr/>
          </p:nvSpPr>
          <p:spPr bwMode="auto">
            <a:xfrm>
              <a:off x="3546949" y="2844699"/>
              <a:ext cx="2840916" cy="3474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21900" tIns="121900" rIns="121900" bIns="121900"/>
            <a:lstStyle/>
            <a:p>
              <a:pPr algn="ctr" eaLnBrk="1" hangingPunct="1"/>
              <a:r>
                <a:rPr lang="en-US" altLang="en-US" sz="1867" b="1">
                  <a:latin typeface="Arial" pitchFamily="34" charset="0"/>
                  <a:ea typeface="Fira Sans Medium"/>
                  <a:cs typeface="Arial" pitchFamily="34" charset="0"/>
                  <a:sym typeface="Fira Sans Medium"/>
                </a:rPr>
                <a:t>Pemaketan dan Konsolidasi</a:t>
              </a:r>
            </a:p>
          </p:txBody>
        </p:sp>
        <p:sp>
          <p:nvSpPr>
            <p:cNvPr id="22551" name="Google Shape;1215;p35"/>
            <p:cNvSpPr txBox="1">
              <a:spLocks noChangeArrowheads="1"/>
            </p:cNvSpPr>
            <p:nvPr/>
          </p:nvSpPr>
          <p:spPr bwMode="auto">
            <a:xfrm>
              <a:off x="3684578" y="3422025"/>
              <a:ext cx="2983838" cy="3474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21900" tIns="121900" rIns="121900" bIns="121900"/>
            <a:lstStyle/>
            <a:p>
              <a:pPr algn="ctr" eaLnBrk="1" hangingPunct="1"/>
              <a:r>
                <a:rPr lang="en-US" altLang="en-US" sz="1867" b="1">
                  <a:solidFill>
                    <a:schemeClr val="bg1"/>
                  </a:solidFill>
                  <a:latin typeface="Arial" pitchFamily="34" charset="0"/>
                  <a:ea typeface="Fira Sans Medium"/>
                  <a:cs typeface="Arial" pitchFamily="34" charset="0"/>
                  <a:sym typeface="Fira Sans Medium"/>
                </a:rPr>
                <a:t>Waktu Pemanfaatan Barang/Jasa</a:t>
              </a:r>
            </a:p>
          </p:txBody>
        </p:sp>
        <p:sp>
          <p:nvSpPr>
            <p:cNvPr id="22552" name="Google Shape;1215;p35"/>
            <p:cNvSpPr txBox="1">
              <a:spLocks noChangeArrowheads="1"/>
            </p:cNvSpPr>
            <p:nvPr/>
          </p:nvSpPr>
          <p:spPr bwMode="auto">
            <a:xfrm>
              <a:off x="3766323" y="4074657"/>
              <a:ext cx="2840916" cy="3474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21900" tIns="121900" rIns="121900" bIns="121900"/>
            <a:lstStyle/>
            <a:p>
              <a:pPr eaLnBrk="1" hangingPunct="1"/>
              <a:r>
                <a:rPr lang="en-US" altLang="en-US" sz="1867" b="1">
                  <a:solidFill>
                    <a:schemeClr val="bg1"/>
                  </a:solidFill>
                  <a:latin typeface="Arial" pitchFamily="34" charset="0"/>
                  <a:ea typeface="Fira Sans Medium"/>
                  <a:cs typeface="Arial" pitchFamily="34" charset="0"/>
                  <a:sym typeface="Fira Sans Medium"/>
                </a:rPr>
                <a:t>Anggaran Pengadaan </a:t>
              </a:r>
            </a:p>
          </p:txBody>
        </p:sp>
      </p:grpSp>
      <p:sp>
        <p:nvSpPr>
          <p:cNvPr id="117" name="Title 1">
            <a:extLst>
              <a:ext uri="{FF2B5EF4-FFF2-40B4-BE49-F238E27FC236}">
                <a16:creationId xmlns:a16="http://schemas.microsoft.com/office/drawing/2014/main" id="{92295AFF-A501-374A-A4AC-3D89C533D4E1}"/>
              </a:ext>
            </a:extLst>
          </p:cNvPr>
          <p:cNvSpPr txBox="1">
            <a:spLocks/>
          </p:cNvSpPr>
          <p:nvPr/>
        </p:nvSpPr>
        <p:spPr>
          <a:xfrm>
            <a:off x="406400" y="-25400"/>
            <a:ext cx="9652000" cy="58420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DEFINISI DAN RUANG LINGKUP PERENCANAAN PBJP </a:t>
            </a:r>
            <a:r>
              <a:rPr lang="en-US" sz="1867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(3/10)</a:t>
            </a:r>
            <a:endParaRPr lang="en-US" sz="2400" b="1" dirty="0">
              <a:solidFill>
                <a:schemeClr val="bg1">
                  <a:lumMod val="75000"/>
                </a:schemeClr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277D3FDC-F2B4-F343-B5CE-2968ADEF09E8}"/>
              </a:ext>
            </a:extLst>
          </p:cNvPr>
          <p:cNvSpPr/>
          <p:nvPr/>
        </p:nvSpPr>
        <p:spPr>
          <a:xfrm>
            <a:off x="7010400" y="3587751"/>
            <a:ext cx="4876800" cy="71120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33" kern="0" dirty="0">
                <a:latin typeface="Arial" pitchFamily="34" charset="0"/>
                <a:cs typeface="Arial" pitchFamily="34" charset="0"/>
                <a:sym typeface="Arial"/>
              </a:rPr>
              <a:t>Hasil Perencanaan Pengadaan diumumkan di dalam RUP</a:t>
            </a:r>
            <a:endParaRPr lang="en-ID" sz="2133" kern="0" dirty="0">
              <a:latin typeface="Arial" pitchFamily="34" charset="0"/>
              <a:cs typeface="Arial" pitchFamily="34" charset="0"/>
              <a:sym typeface="Arial"/>
            </a:endParaRPr>
          </a:p>
        </p:txBody>
      </p:sp>
      <p:sp>
        <p:nvSpPr>
          <p:cNvPr id="56" name="Right Brace 55">
            <a:extLst>
              <a:ext uri="{FF2B5EF4-FFF2-40B4-BE49-F238E27FC236}">
                <a16:creationId xmlns:a16="http://schemas.microsoft.com/office/drawing/2014/main" id="{ED5644E0-0999-A848-966D-3BC6973E7CE9}"/>
              </a:ext>
            </a:extLst>
          </p:cNvPr>
          <p:cNvSpPr/>
          <p:nvPr/>
        </p:nvSpPr>
        <p:spPr>
          <a:xfrm>
            <a:off x="6299200" y="1803400"/>
            <a:ext cx="508000" cy="4267200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22542" name="Rectangle 62"/>
          <p:cNvSpPr>
            <a:spLocks noChangeArrowheads="1"/>
          </p:cNvSpPr>
          <p:nvPr/>
        </p:nvSpPr>
        <p:spPr bwMode="auto">
          <a:xfrm>
            <a:off x="6496052" y="6182785"/>
            <a:ext cx="5516033" cy="29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1" hangingPunct="1">
              <a:buClr>
                <a:srgbClr val="000000"/>
              </a:buClr>
            </a:pPr>
            <a:r>
              <a:rPr lang="en-US" altLang="en-US" sz="1333">
                <a:latin typeface="Arial" pitchFamily="34" charset="0"/>
                <a:cs typeface="Arial" pitchFamily="34" charset="0"/>
              </a:rPr>
              <a:t>PerLKPP No. 11 Tahun 2021 tentang  Pedoman Perencanaan PBJP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altLang="en-US" sz="2400">
              <a:cs typeface="Calibri" pitchFamily="34" charset="0"/>
              <a:sym typeface="Calibri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B3B2C9E5-9AFD-E946-8DE0-545BAC332449}"/>
              </a:ext>
            </a:extLst>
          </p:cNvPr>
          <p:cNvSpPr txBox="1">
            <a:spLocks/>
          </p:cNvSpPr>
          <p:nvPr/>
        </p:nvSpPr>
        <p:spPr>
          <a:xfrm>
            <a:off x="406400" y="177800"/>
            <a:ext cx="9652000" cy="58420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DEFINISI DAN RUANG LINGKUP PERENCANAAN PBJP </a:t>
            </a:r>
            <a:r>
              <a:rPr lang="en-US" sz="1867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(4/10)</a:t>
            </a:r>
            <a:endParaRPr lang="en-US" sz="2400" b="1" dirty="0">
              <a:solidFill>
                <a:schemeClr val="bg1">
                  <a:lumMod val="75000"/>
                </a:schemeClr>
              </a:solidFill>
              <a:latin typeface="Arial" pitchFamily="34" charset="0"/>
              <a:ea typeface="+mj-ea"/>
              <a:cs typeface="Arial" pitchFamily="34" charset="0"/>
            </a:endParaRPr>
          </a:p>
          <a:p>
            <a:pPr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Ruang Lingkup Perencanaan Pengadaan</a:t>
            </a:r>
          </a:p>
        </p:txBody>
      </p:sp>
      <p:grpSp>
        <p:nvGrpSpPr>
          <p:cNvPr id="24579" name="Group 65"/>
          <p:cNvGrpSpPr>
            <a:grpSpLocks/>
          </p:cNvGrpSpPr>
          <p:nvPr/>
        </p:nvGrpSpPr>
        <p:grpSpPr bwMode="auto">
          <a:xfrm rot="-5400000">
            <a:off x="-254000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ABEBC6D6-2AED-A240-8CFC-907C67D95BDE}"/>
                </a:ext>
              </a:extLst>
            </p:cNvPr>
            <p:cNvSpPr/>
            <p:nvPr/>
          </p:nvSpPr>
          <p:spPr>
            <a:xfrm>
              <a:off x="3226546" y="2644775"/>
              <a:ext cx="494179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0D6621E0-441A-3145-8B12-98D9409A4E3C}"/>
                </a:ext>
              </a:extLst>
            </p:cNvPr>
            <p:cNvSpPr/>
            <p:nvPr/>
          </p:nvSpPr>
          <p:spPr>
            <a:xfrm>
              <a:off x="3752101" y="2647950"/>
              <a:ext cx="287618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49C57143-0A8E-9741-AFD0-E3267EB045FF}"/>
                </a:ext>
              </a:extLst>
            </p:cNvPr>
            <p:cNvSpPr/>
            <p:nvPr/>
          </p:nvSpPr>
          <p:spPr>
            <a:xfrm>
              <a:off x="4094629" y="2647950"/>
              <a:ext cx="172571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grpSp>
        <p:nvGrpSpPr>
          <p:cNvPr id="24580" name="Group 14"/>
          <p:cNvGrpSpPr>
            <a:grpSpLocks/>
          </p:cNvGrpSpPr>
          <p:nvPr/>
        </p:nvGrpSpPr>
        <p:grpSpPr bwMode="auto"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C6B1B949-657D-1345-AB78-7E7993A1BC9D}"/>
                </a:ext>
              </a:extLst>
            </p:cNvPr>
            <p:cNvSpPr/>
            <p:nvPr/>
          </p:nvSpPr>
          <p:spPr>
            <a:xfrm>
              <a:off x="3200400" y="2647950"/>
              <a:ext cx="492125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AED5E5A7-9F0D-8F45-9A62-997616C37119}"/>
                </a:ext>
              </a:extLst>
            </p:cNvPr>
            <p:cNvSpPr/>
            <p:nvPr/>
          </p:nvSpPr>
          <p:spPr>
            <a:xfrm>
              <a:off x="3751263" y="2647950"/>
              <a:ext cx="28733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EE91174-AC1C-4247-BA80-C93E21DDE3E1}"/>
                </a:ext>
              </a:extLst>
            </p:cNvPr>
            <p:cNvSpPr/>
            <p:nvPr/>
          </p:nvSpPr>
          <p:spPr>
            <a:xfrm>
              <a:off x="4094163" y="2647950"/>
              <a:ext cx="173037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sp>
        <p:nvSpPr>
          <p:cNvPr id="24581" name="Google Shape;1192;p35"/>
          <p:cNvSpPr>
            <a:spLocks/>
          </p:cNvSpPr>
          <p:nvPr/>
        </p:nvSpPr>
        <p:spPr bwMode="auto">
          <a:xfrm>
            <a:off x="2042585" y="1488018"/>
            <a:ext cx="450849" cy="385233"/>
          </a:xfrm>
          <a:custGeom>
            <a:avLst/>
            <a:gdLst>
              <a:gd name="T0" fmla="*/ 1641191018 w 15189"/>
              <a:gd name="T1" fmla="*/ 1227064165 h 13057"/>
              <a:gd name="T2" fmla="*/ 1636281653 w 15189"/>
              <a:gd name="T3" fmla="*/ 1230422661 h 13057"/>
              <a:gd name="T4" fmla="*/ 1531898901 w 15189"/>
              <a:gd name="T5" fmla="*/ 1450512303 h 13057"/>
              <a:gd name="T6" fmla="*/ 1531898901 w 15189"/>
              <a:gd name="T7" fmla="*/ 1450512303 h 13057"/>
              <a:gd name="T8" fmla="*/ 2147483646 w 15189"/>
              <a:gd name="T9" fmla="*/ 1494155070 h 13057"/>
              <a:gd name="T10" fmla="*/ 2147483646 w 15189"/>
              <a:gd name="T11" fmla="*/ 1522444936 h 13057"/>
              <a:gd name="T12" fmla="*/ 2147483646 w 15189"/>
              <a:gd name="T13" fmla="*/ 1614747877 h 13057"/>
              <a:gd name="T14" fmla="*/ 2147483646 w 15189"/>
              <a:gd name="T15" fmla="*/ 1614747877 h 13057"/>
              <a:gd name="T16" fmla="*/ 2147483646 w 15189"/>
              <a:gd name="T17" fmla="*/ 1805116902 h 13057"/>
              <a:gd name="T18" fmla="*/ 2147483646 w 15189"/>
              <a:gd name="T19" fmla="*/ 1825009798 h 13057"/>
              <a:gd name="T20" fmla="*/ 2147483646 w 15189"/>
              <a:gd name="T21" fmla="*/ 1825009798 h 13057"/>
              <a:gd name="T22" fmla="*/ 1666246816 w 15189"/>
              <a:gd name="T23" fmla="*/ 1941528735 h 13057"/>
              <a:gd name="T24" fmla="*/ 2147483646 w 15189"/>
              <a:gd name="T25" fmla="*/ 2137174198 h 13057"/>
              <a:gd name="T26" fmla="*/ 2147483646 w 15189"/>
              <a:gd name="T27" fmla="*/ 2137412671 h 13057"/>
              <a:gd name="T28" fmla="*/ 2147483646 w 15189"/>
              <a:gd name="T29" fmla="*/ 985868283 h 13057"/>
              <a:gd name="T30" fmla="*/ 2147483646 w 15189"/>
              <a:gd name="T31" fmla="*/ 1064508105 h 13057"/>
              <a:gd name="T32" fmla="*/ 2147483646 w 15189"/>
              <a:gd name="T33" fmla="*/ 1112463171 h 13057"/>
              <a:gd name="T34" fmla="*/ 2147483646 w 15189"/>
              <a:gd name="T35" fmla="*/ 1265419717 h 13057"/>
              <a:gd name="T36" fmla="*/ 2147483646 w 15189"/>
              <a:gd name="T37" fmla="*/ 1345738543 h 13057"/>
              <a:gd name="T38" fmla="*/ 2147483646 w 15189"/>
              <a:gd name="T39" fmla="*/ 1571115400 h 13057"/>
              <a:gd name="T40" fmla="*/ 2147483646 w 15189"/>
              <a:gd name="T41" fmla="*/ 1754528982 h 13057"/>
              <a:gd name="T42" fmla="*/ 2147483646 w 15189"/>
              <a:gd name="T43" fmla="*/ 1929068183 h 13057"/>
              <a:gd name="T44" fmla="*/ 2147483646 w 15189"/>
              <a:gd name="T45" fmla="*/ 2000752075 h 13057"/>
              <a:gd name="T46" fmla="*/ 2147483646 w 15189"/>
              <a:gd name="T47" fmla="*/ 2004349509 h 13057"/>
              <a:gd name="T48" fmla="*/ 2147483646 w 15189"/>
              <a:gd name="T49" fmla="*/ 2007946478 h 13057"/>
              <a:gd name="T50" fmla="*/ 2147483646 w 15189"/>
              <a:gd name="T51" fmla="*/ 2004349509 h 13057"/>
              <a:gd name="T52" fmla="*/ 2147483646 w 15189"/>
              <a:gd name="T53" fmla="*/ 2035033756 h 13057"/>
              <a:gd name="T54" fmla="*/ 2147483646 w 15189"/>
              <a:gd name="T55" fmla="*/ 2104084817 h 13057"/>
              <a:gd name="T56" fmla="*/ 2147483646 w 15189"/>
              <a:gd name="T57" fmla="*/ 2138853689 h 13057"/>
              <a:gd name="T58" fmla="*/ 2147483646 w 15189"/>
              <a:gd name="T59" fmla="*/ 2138853689 h 13057"/>
              <a:gd name="T60" fmla="*/ 2051130449 w 15189"/>
              <a:gd name="T61" fmla="*/ 2144607052 h 13057"/>
              <a:gd name="T62" fmla="*/ 1949682626 w 15189"/>
              <a:gd name="T63" fmla="*/ 2121582847 h 13057"/>
              <a:gd name="T64" fmla="*/ 1904988368 w 15189"/>
              <a:gd name="T65" fmla="*/ 2112720238 h 13057"/>
              <a:gd name="T66" fmla="*/ 1893437034 w 15189"/>
              <a:gd name="T67" fmla="*/ 2104084817 h 13057"/>
              <a:gd name="T68" fmla="*/ 1859058593 w 15189"/>
              <a:gd name="T69" fmla="*/ 2084668336 h 13057"/>
              <a:gd name="T70" fmla="*/ 1860040368 w 15189"/>
              <a:gd name="T71" fmla="*/ 2095210945 h 13057"/>
              <a:gd name="T72" fmla="*/ 1859058593 w 15189"/>
              <a:gd name="T73" fmla="*/ 2084668336 h 13057"/>
              <a:gd name="T74" fmla="*/ 1739693026 w 15189"/>
              <a:gd name="T75" fmla="*/ 2020406521 h 13057"/>
              <a:gd name="T76" fmla="*/ 1667471424 w 15189"/>
              <a:gd name="T77" fmla="*/ 1956393934 h 13057"/>
              <a:gd name="T78" fmla="*/ 1573647835 w 15189"/>
              <a:gd name="T79" fmla="*/ 1815659489 h 13057"/>
              <a:gd name="T80" fmla="*/ 1528953087 w 15189"/>
              <a:gd name="T81" fmla="*/ 1702261084 h 13057"/>
              <a:gd name="T82" fmla="*/ 1520104734 w 15189"/>
              <a:gd name="T83" fmla="*/ 1641119779 h 13057"/>
              <a:gd name="T84" fmla="*/ 1520104734 w 15189"/>
              <a:gd name="T85" fmla="*/ 1509974095 h 13057"/>
              <a:gd name="T86" fmla="*/ 1531898901 w 15189"/>
              <a:gd name="T87" fmla="*/ 1450512303 h 13057"/>
              <a:gd name="T88" fmla="*/ 1573647835 w 15189"/>
              <a:gd name="T89" fmla="*/ 1335196421 h 13057"/>
              <a:gd name="T90" fmla="*/ 1680247878 w 15189"/>
              <a:gd name="T91" fmla="*/ 1177916799 h 13057"/>
              <a:gd name="T92" fmla="*/ 1734772263 w 15189"/>
              <a:gd name="T93" fmla="*/ 1125649388 h 13057"/>
              <a:gd name="T94" fmla="*/ 1913825812 w 15189"/>
              <a:gd name="T95" fmla="*/ 1020637155 h 13057"/>
              <a:gd name="T96" fmla="*/ 1958530978 w 15189"/>
              <a:gd name="T97" fmla="*/ 1003377089 h 13057"/>
              <a:gd name="T98" fmla="*/ 2147483646 w 15189"/>
              <a:gd name="T99" fmla="*/ 985868283 h 13057"/>
              <a:gd name="T100" fmla="*/ 2112771584 w 15189"/>
              <a:gd name="T101" fmla="*/ 2147483646 h 13057"/>
              <a:gd name="T102" fmla="*/ 2147483646 w 15189"/>
              <a:gd name="T103" fmla="*/ 1746608450 h 13057"/>
              <a:gd name="T104" fmla="*/ 2135863342 w 15189"/>
              <a:gd name="T105" fmla="*/ 238451 h 13057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15189" h="13057" extrusionOk="0">
                <a:moveTo>
                  <a:pt x="6838" y="4957"/>
                </a:moveTo>
                <a:cubicBezTo>
                  <a:pt x="6782" y="5022"/>
                  <a:pt x="6727" y="5082"/>
                  <a:pt x="6682" y="5118"/>
                </a:cubicBezTo>
                <a:cubicBezTo>
                  <a:pt x="6768" y="5053"/>
                  <a:pt x="6817" y="4994"/>
                  <a:pt x="6838" y="4957"/>
                </a:cubicBezTo>
                <a:close/>
                <a:moveTo>
                  <a:pt x="6682" y="5118"/>
                </a:moveTo>
                <a:cubicBezTo>
                  <a:pt x="6676" y="5122"/>
                  <a:pt x="6669" y="5127"/>
                  <a:pt x="6662" y="5132"/>
                </a:cubicBezTo>
                <a:cubicBezTo>
                  <a:pt x="6669" y="5128"/>
                  <a:pt x="6675" y="5123"/>
                  <a:pt x="6682" y="5118"/>
                </a:cubicBezTo>
                <a:close/>
                <a:moveTo>
                  <a:pt x="6237" y="6050"/>
                </a:moveTo>
                <a:lnTo>
                  <a:pt x="6237" y="6050"/>
                </a:lnTo>
                <a:cubicBezTo>
                  <a:pt x="6233" y="6072"/>
                  <a:pt x="6229" y="6094"/>
                  <a:pt x="6225" y="6116"/>
                </a:cubicBezTo>
                <a:cubicBezTo>
                  <a:pt x="6225" y="6189"/>
                  <a:pt x="6189" y="6261"/>
                  <a:pt x="6189" y="6334"/>
                </a:cubicBezTo>
                <a:cubicBezTo>
                  <a:pt x="6225" y="6166"/>
                  <a:pt x="6237" y="6081"/>
                  <a:pt x="6237" y="6050"/>
                </a:cubicBezTo>
                <a:close/>
                <a:moveTo>
                  <a:pt x="11053" y="6159"/>
                </a:moveTo>
                <a:cubicBezTo>
                  <a:pt x="11059" y="6181"/>
                  <a:pt x="11065" y="6203"/>
                  <a:pt x="11071" y="6225"/>
                </a:cubicBezTo>
                <a:cubicBezTo>
                  <a:pt x="11072" y="6228"/>
                  <a:pt x="11073" y="6230"/>
                  <a:pt x="11074" y="6232"/>
                </a:cubicBezTo>
                <a:cubicBezTo>
                  <a:pt x="11075" y="6271"/>
                  <a:pt x="11078" y="6311"/>
                  <a:pt x="11081" y="6350"/>
                </a:cubicBezTo>
                <a:cubicBezTo>
                  <a:pt x="11066" y="6343"/>
                  <a:pt x="11042" y="6279"/>
                  <a:pt x="11053" y="6159"/>
                </a:cubicBezTo>
                <a:close/>
                <a:moveTo>
                  <a:pt x="11035" y="6735"/>
                </a:moveTo>
                <a:lnTo>
                  <a:pt x="11035" y="6735"/>
                </a:lnTo>
                <a:cubicBezTo>
                  <a:pt x="11031" y="6745"/>
                  <a:pt x="11027" y="6755"/>
                  <a:pt x="11023" y="6765"/>
                </a:cubicBezTo>
                <a:cubicBezTo>
                  <a:pt x="11027" y="6750"/>
                  <a:pt x="11031" y="6740"/>
                  <a:pt x="11035" y="6735"/>
                </a:cubicBezTo>
                <a:close/>
                <a:moveTo>
                  <a:pt x="10903" y="7395"/>
                </a:moveTo>
                <a:cubicBezTo>
                  <a:pt x="10904" y="7395"/>
                  <a:pt x="10891" y="7424"/>
                  <a:pt x="10853" y="7500"/>
                </a:cubicBezTo>
                <a:cubicBezTo>
                  <a:pt x="10845" y="7510"/>
                  <a:pt x="10838" y="7519"/>
                  <a:pt x="10830" y="7529"/>
                </a:cubicBezTo>
                <a:cubicBezTo>
                  <a:pt x="10863" y="7463"/>
                  <a:pt x="10900" y="7395"/>
                  <a:pt x="10903" y="7395"/>
                </a:cubicBezTo>
                <a:close/>
                <a:moveTo>
                  <a:pt x="10791" y="7612"/>
                </a:moveTo>
                <a:lnTo>
                  <a:pt x="10791" y="7612"/>
                </a:lnTo>
                <a:cubicBezTo>
                  <a:pt x="10787" y="7623"/>
                  <a:pt x="10784" y="7635"/>
                  <a:pt x="10780" y="7646"/>
                </a:cubicBezTo>
                <a:cubicBezTo>
                  <a:pt x="10780" y="7641"/>
                  <a:pt x="10784" y="7629"/>
                  <a:pt x="10791" y="7612"/>
                </a:cubicBezTo>
                <a:close/>
                <a:moveTo>
                  <a:pt x="6626" y="7938"/>
                </a:moveTo>
                <a:lnTo>
                  <a:pt x="6626" y="7938"/>
                </a:lnTo>
                <a:cubicBezTo>
                  <a:pt x="6676" y="7987"/>
                  <a:pt x="6729" y="8041"/>
                  <a:pt x="6784" y="8098"/>
                </a:cubicBezTo>
                <a:cubicBezTo>
                  <a:pt x="6761" y="8054"/>
                  <a:pt x="6709" y="7993"/>
                  <a:pt x="6626" y="7938"/>
                </a:cubicBezTo>
                <a:close/>
                <a:moveTo>
                  <a:pt x="8954" y="8914"/>
                </a:moveTo>
                <a:cubicBezTo>
                  <a:pt x="8905" y="8914"/>
                  <a:pt x="8870" y="8917"/>
                  <a:pt x="8847" y="8921"/>
                </a:cubicBezTo>
                <a:lnTo>
                  <a:pt x="8958" y="8921"/>
                </a:lnTo>
                <a:cubicBezTo>
                  <a:pt x="8972" y="8919"/>
                  <a:pt x="8985" y="8917"/>
                  <a:pt x="8999" y="8915"/>
                </a:cubicBezTo>
                <a:cubicBezTo>
                  <a:pt x="8982" y="8914"/>
                  <a:pt x="8968" y="8914"/>
                  <a:pt x="8954" y="8914"/>
                </a:cubicBezTo>
                <a:close/>
                <a:moveTo>
                  <a:pt x="8958" y="4112"/>
                </a:moveTo>
                <a:cubicBezTo>
                  <a:pt x="9149" y="4143"/>
                  <a:pt x="9339" y="4203"/>
                  <a:pt x="9554" y="4266"/>
                </a:cubicBezTo>
                <a:cubicBezTo>
                  <a:pt x="9662" y="4333"/>
                  <a:pt x="9800" y="4370"/>
                  <a:pt x="9905" y="4440"/>
                </a:cubicBezTo>
                <a:lnTo>
                  <a:pt x="10088" y="4585"/>
                </a:lnTo>
                <a:lnTo>
                  <a:pt x="10179" y="4640"/>
                </a:lnTo>
                <a:lnTo>
                  <a:pt x="10525" y="4986"/>
                </a:lnTo>
                <a:cubicBezTo>
                  <a:pt x="10598" y="5059"/>
                  <a:pt x="10671" y="5168"/>
                  <a:pt x="10707" y="5278"/>
                </a:cubicBezTo>
                <a:cubicBezTo>
                  <a:pt x="10780" y="5351"/>
                  <a:pt x="10816" y="5460"/>
                  <a:pt x="10889" y="5569"/>
                </a:cubicBezTo>
                <a:cubicBezTo>
                  <a:pt x="10899" y="5587"/>
                  <a:pt x="10908" y="5602"/>
                  <a:pt x="10915" y="5613"/>
                </a:cubicBezTo>
                <a:cubicBezTo>
                  <a:pt x="10961" y="5770"/>
                  <a:pt x="10994" y="5929"/>
                  <a:pt x="11039" y="6104"/>
                </a:cubicBezTo>
                <a:cubicBezTo>
                  <a:pt x="11012" y="6245"/>
                  <a:pt x="10999" y="6394"/>
                  <a:pt x="10999" y="6553"/>
                </a:cubicBezTo>
                <a:lnTo>
                  <a:pt x="10999" y="6835"/>
                </a:lnTo>
                <a:cubicBezTo>
                  <a:pt x="10949" y="6985"/>
                  <a:pt x="10919" y="7139"/>
                  <a:pt x="10889" y="7318"/>
                </a:cubicBezTo>
                <a:cubicBezTo>
                  <a:pt x="10863" y="7398"/>
                  <a:pt x="10836" y="7477"/>
                  <a:pt x="10810" y="7557"/>
                </a:cubicBezTo>
                <a:cubicBezTo>
                  <a:pt x="10694" y="7713"/>
                  <a:pt x="10602" y="7890"/>
                  <a:pt x="10511" y="8046"/>
                </a:cubicBezTo>
                <a:cubicBezTo>
                  <a:pt x="10455" y="8094"/>
                  <a:pt x="10399" y="8165"/>
                  <a:pt x="10343" y="8193"/>
                </a:cubicBezTo>
                <a:lnTo>
                  <a:pt x="10221" y="8345"/>
                </a:lnTo>
                <a:cubicBezTo>
                  <a:pt x="10212" y="8350"/>
                  <a:pt x="10203" y="8355"/>
                  <a:pt x="10194" y="8360"/>
                </a:cubicBezTo>
                <a:cubicBezTo>
                  <a:pt x="10202" y="8355"/>
                  <a:pt x="10211" y="8351"/>
                  <a:pt x="10220" y="8346"/>
                </a:cubicBezTo>
                <a:lnTo>
                  <a:pt x="10197" y="8375"/>
                </a:lnTo>
                <a:cubicBezTo>
                  <a:pt x="10123" y="8434"/>
                  <a:pt x="10050" y="8475"/>
                  <a:pt x="10015" y="8488"/>
                </a:cubicBezTo>
                <a:cubicBezTo>
                  <a:pt x="10076" y="8441"/>
                  <a:pt x="10137" y="8394"/>
                  <a:pt x="10194" y="8360"/>
                </a:cubicBezTo>
                <a:cubicBezTo>
                  <a:pt x="10026" y="8454"/>
                  <a:pt x="9980" y="8493"/>
                  <a:pt x="9997" y="8493"/>
                </a:cubicBezTo>
                <a:cubicBezTo>
                  <a:pt x="10000" y="8493"/>
                  <a:pt x="10006" y="8492"/>
                  <a:pt x="10015" y="8488"/>
                </a:cubicBezTo>
                <a:cubicBezTo>
                  <a:pt x="9927" y="8557"/>
                  <a:pt x="9838" y="8627"/>
                  <a:pt x="9760" y="8666"/>
                </a:cubicBezTo>
                <a:cubicBezTo>
                  <a:pt x="9687" y="8703"/>
                  <a:pt x="9614" y="8739"/>
                  <a:pt x="9541" y="8776"/>
                </a:cubicBezTo>
                <a:cubicBezTo>
                  <a:pt x="9370" y="8844"/>
                  <a:pt x="9199" y="8880"/>
                  <a:pt x="8999" y="8915"/>
                </a:cubicBezTo>
                <a:cubicBezTo>
                  <a:pt x="9029" y="8916"/>
                  <a:pt x="9064" y="8918"/>
                  <a:pt x="9104" y="8921"/>
                </a:cubicBezTo>
                <a:lnTo>
                  <a:pt x="8958" y="8921"/>
                </a:lnTo>
                <a:cubicBezTo>
                  <a:pt x="8910" y="8941"/>
                  <a:pt x="8870" y="8947"/>
                  <a:pt x="8844" y="8947"/>
                </a:cubicBezTo>
                <a:cubicBezTo>
                  <a:pt x="8803" y="8947"/>
                  <a:pt x="8797" y="8931"/>
                  <a:pt x="8847" y="8921"/>
                </a:cubicBezTo>
                <a:lnTo>
                  <a:pt x="8776" y="8921"/>
                </a:lnTo>
                <a:cubicBezTo>
                  <a:pt x="8667" y="8940"/>
                  <a:pt x="8566" y="8949"/>
                  <a:pt x="8466" y="8949"/>
                </a:cubicBezTo>
                <a:cubicBezTo>
                  <a:pt x="8428" y="8949"/>
                  <a:pt x="8390" y="8947"/>
                  <a:pt x="8351" y="8945"/>
                </a:cubicBezTo>
                <a:cubicBezTo>
                  <a:pt x="8331" y="8939"/>
                  <a:pt x="8303" y="8931"/>
                  <a:pt x="8266" y="8921"/>
                </a:cubicBezTo>
                <a:cubicBezTo>
                  <a:pt x="8156" y="8921"/>
                  <a:pt x="8047" y="8885"/>
                  <a:pt x="7938" y="8849"/>
                </a:cubicBezTo>
                <a:cubicBezTo>
                  <a:pt x="7865" y="8824"/>
                  <a:pt x="7793" y="8800"/>
                  <a:pt x="7709" y="8776"/>
                </a:cubicBezTo>
                <a:cubicBezTo>
                  <a:pt x="7724" y="8787"/>
                  <a:pt x="7740" y="8799"/>
                  <a:pt x="7756" y="8812"/>
                </a:cubicBezTo>
                <a:cubicBezTo>
                  <a:pt x="7732" y="8798"/>
                  <a:pt x="7708" y="8783"/>
                  <a:pt x="7685" y="8769"/>
                </a:cubicBezTo>
                <a:cubicBezTo>
                  <a:pt x="7694" y="8771"/>
                  <a:pt x="7702" y="8774"/>
                  <a:pt x="7709" y="8776"/>
                </a:cubicBezTo>
                <a:cubicBezTo>
                  <a:pt x="7655" y="8736"/>
                  <a:pt x="7606" y="8710"/>
                  <a:pt x="7569" y="8695"/>
                </a:cubicBezTo>
                <a:cubicBezTo>
                  <a:pt x="7607" y="8719"/>
                  <a:pt x="7646" y="8744"/>
                  <a:pt x="7685" y="8769"/>
                </a:cubicBezTo>
                <a:cubicBezTo>
                  <a:pt x="7650" y="8759"/>
                  <a:pt x="7613" y="8749"/>
                  <a:pt x="7573" y="8739"/>
                </a:cubicBezTo>
                <a:cubicBezTo>
                  <a:pt x="7489" y="8706"/>
                  <a:pt x="7475" y="8680"/>
                  <a:pt x="7506" y="8680"/>
                </a:cubicBezTo>
                <a:cubicBezTo>
                  <a:pt x="7519" y="8680"/>
                  <a:pt x="7541" y="8684"/>
                  <a:pt x="7569" y="8695"/>
                </a:cubicBezTo>
                <a:cubicBezTo>
                  <a:pt x="7463" y="8629"/>
                  <a:pt x="7362" y="8567"/>
                  <a:pt x="7245" y="8521"/>
                </a:cubicBezTo>
                <a:cubicBezTo>
                  <a:pt x="7200" y="8498"/>
                  <a:pt x="7139" y="8460"/>
                  <a:pt x="7083" y="8427"/>
                </a:cubicBezTo>
                <a:cubicBezTo>
                  <a:pt x="6990" y="8314"/>
                  <a:pt x="6885" y="8201"/>
                  <a:pt x="6784" y="8098"/>
                </a:cubicBezTo>
                <a:cubicBezTo>
                  <a:pt x="6805" y="8135"/>
                  <a:pt x="6805" y="8160"/>
                  <a:pt x="6789" y="8160"/>
                </a:cubicBezTo>
                <a:cubicBezTo>
                  <a:pt x="6773" y="8160"/>
                  <a:pt x="6742" y="8138"/>
                  <a:pt x="6699" y="8083"/>
                </a:cubicBezTo>
                <a:cubicBezTo>
                  <a:pt x="6662" y="7974"/>
                  <a:pt x="6590" y="7901"/>
                  <a:pt x="6517" y="7792"/>
                </a:cubicBezTo>
                <a:cubicBezTo>
                  <a:pt x="6480" y="7683"/>
                  <a:pt x="6444" y="7646"/>
                  <a:pt x="6407" y="7573"/>
                </a:cubicBezTo>
                <a:lnTo>
                  <a:pt x="6371" y="7501"/>
                </a:lnTo>
                <a:cubicBezTo>
                  <a:pt x="6332" y="7367"/>
                  <a:pt x="6279" y="7234"/>
                  <a:pt x="6225" y="7100"/>
                </a:cubicBezTo>
                <a:cubicBezTo>
                  <a:pt x="6225" y="7007"/>
                  <a:pt x="6199" y="6940"/>
                  <a:pt x="6191" y="6878"/>
                </a:cubicBezTo>
                <a:cubicBezTo>
                  <a:pt x="6190" y="6867"/>
                  <a:pt x="6190" y="6856"/>
                  <a:pt x="6189" y="6845"/>
                </a:cubicBezTo>
                <a:cubicBezTo>
                  <a:pt x="6189" y="6845"/>
                  <a:pt x="6189" y="6845"/>
                  <a:pt x="6189" y="6845"/>
                </a:cubicBezTo>
                <a:cubicBezTo>
                  <a:pt x="6152" y="6662"/>
                  <a:pt x="6152" y="6480"/>
                  <a:pt x="6189" y="6298"/>
                </a:cubicBezTo>
                <a:cubicBezTo>
                  <a:pt x="6189" y="6173"/>
                  <a:pt x="6224" y="6037"/>
                  <a:pt x="6234" y="6037"/>
                </a:cubicBezTo>
                <a:cubicBezTo>
                  <a:pt x="6236" y="6037"/>
                  <a:pt x="6237" y="6041"/>
                  <a:pt x="6237" y="6050"/>
                </a:cubicBezTo>
                <a:cubicBezTo>
                  <a:pt x="6270" y="5891"/>
                  <a:pt x="6321" y="5751"/>
                  <a:pt x="6375" y="5613"/>
                </a:cubicBezTo>
                <a:cubicBezTo>
                  <a:pt x="6385" y="5601"/>
                  <a:pt x="6395" y="5586"/>
                  <a:pt x="6407" y="5569"/>
                </a:cubicBezTo>
                <a:cubicBezTo>
                  <a:pt x="6444" y="5496"/>
                  <a:pt x="6517" y="5387"/>
                  <a:pt x="6553" y="5278"/>
                </a:cubicBezTo>
                <a:cubicBezTo>
                  <a:pt x="6626" y="5168"/>
                  <a:pt x="6662" y="5095"/>
                  <a:pt x="6735" y="5023"/>
                </a:cubicBezTo>
                <a:cubicBezTo>
                  <a:pt x="6787" y="4944"/>
                  <a:pt x="6826" y="4913"/>
                  <a:pt x="6841" y="4913"/>
                </a:cubicBezTo>
                <a:cubicBezTo>
                  <a:pt x="6853" y="4913"/>
                  <a:pt x="6853" y="4929"/>
                  <a:pt x="6838" y="4957"/>
                </a:cubicBezTo>
                <a:cubicBezTo>
                  <a:pt x="6919" y="4862"/>
                  <a:pt x="7002" y="4756"/>
                  <a:pt x="7063" y="4695"/>
                </a:cubicBezTo>
                <a:cubicBezTo>
                  <a:pt x="7112" y="4645"/>
                  <a:pt x="7184" y="4589"/>
                  <a:pt x="7221" y="4558"/>
                </a:cubicBezTo>
                <a:cubicBezTo>
                  <a:pt x="7408" y="4458"/>
                  <a:pt x="7692" y="4358"/>
                  <a:pt x="7792" y="4257"/>
                </a:cubicBezTo>
                <a:cubicBezTo>
                  <a:pt x="7765" y="4257"/>
                  <a:pt x="7527" y="4334"/>
                  <a:pt x="7525" y="4334"/>
                </a:cubicBezTo>
                <a:cubicBezTo>
                  <a:pt x="7524" y="4334"/>
                  <a:pt x="7557" y="4324"/>
                  <a:pt x="7646" y="4294"/>
                </a:cubicBezTo>
                <a:cubicBezTo>
                  <a:pt x="7756" y="4257"/>
                  <a:pt x="7865" y="4221"/>
                  <a:pt x="7974" y="4185"/>
                </a:cubicBezTo>
                <a:lnTo>
                  <a:pt x="8193" y="4148"/>
                </a:lnTo>
                <a:cubicBezTo>
                  <a:pt x="8233" y="4148"/>
                  <a:pt x="8376" y="4125"/>
                  <a:pt x="8431" y="4112"/>
                </a:cubicBezTo>
                <a:lnTo>
                  <a:pt x="8958" y="4112"/>
                </a:lnTo>
                <a:close/>
                <a:moveTo>
                  <a:pt x="8696" y="1"/>
                </a:moveTo>
                <a:cubicBezTo>
                  <a:pt x="6834" y="1"/>
                  <a:pt x="5014" y="802"/>
                  <a:pt x="3747" y="2253"/>
                </a:cubicBezTo>
                <a:cubicBezTo>
                  <a:pt x="1" y="6607"/>
                  <a:pt x="3289" y="13056"/>
                  <a:pt x="8602" y="13056"/>
                </a:cubicBezTo>
                <a:cubicBezTo>
                  <a:pt x="9024" y="13056"/>
                  <a:pt x="9460" y="13016"/>
                  <a:pt x="9905" y="12930"/>
                </a:cubicBezTo>
                <a:cubicBezTo>
                  <a:pt x="12679" y="12429"/>
                  <a:pt x="14717" y="9966"/>
                  <a:pt x="15064" y="7285"/>
                </a:cubicBezTo>
                <a:cubicBezTo>
                  <a:pt x="15144" y="7059"/>
                  <a:pt x="15189" y="6803"/>
                  <a:pt x="15189" y="6517"/>
                </a:cubicBezTo>
                <a:cubicBezTo>
                  <a:pt x="15153" y="3747"/>
                  <a:pt x="13403" y="1306"/>
                  <a:pt x="10816" y="358"/>
                </a:cubicBezTo>
                <a:cubicBezTo>
                  <a:pt x="10122" y="117"/>
                  <a:pt x="9406" y="1"/>
                  <a:pt x="8696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21900" tIns="121900" rIns="121900" bIns="121900" anchor="ctr"/>
          <a:lstStyle/>
          <a:p>
            <a:endParaRPr lang="en-US" sz="2400"/>
          </a:p>
        </p:txBody>
      </p:sp>
      <p:sp>
        <p:nvSpPr>
          <p:cNvPr id="24582" name="Google Shape;1194;p35"/>
          <p:cNvSpPr>
            <a:spLocks/>
          </p:cNvSpPr>
          <p:nvPr/>
        </p:nvSpPr>
        <p:spPr bwMode="auto">
          <a:xfrm>
            <a:off x="2893485" y="2317751"/>
            <a:ext cx="450849" cy="387349"/>
          </a:xfrm>
          <a:custGeom>
            <a:avLst/>
            <a:gdLst>
              <a:gd name="T0" fmla="*/ 1991300673 w 15228"/>
              <a:gd name="T1" fmla="*/ 1012183104 h 13056"/>
              <a:gd name="T2" fmla="*/ 1903538489 w 15228"/>
              <a:gd name="T3" fmla="*/ 1036211134 h 13056"/>
              <a:gd name="T4" fmla="*/ 1896969443 w 15228"/>
              <a:gd name="T5" fmla="*/ 1041356396 h 13056"/>
              <a:gd name="T6" fmla="*/ 1768128965 w 15228"/>
              <a:gd name="T7" fmla="*/ 1113186979 h 13056"/>
              <a:gd name="T8" fmla="*/ 1768128965 w 15228"/>
              <a:gd name="T9" fmla="*/ 1113186979 h 13056"/>
              <a:gd name="T10" fmla="*/ 2147483646 w 15228"/>
              <a:gd name="T11" fmla="*/ 1122011459 h 13056"/>
              <a:gd name="T12" fmla="*/ 1516754215 w 15228"/>
              <a:gd name="T13" fmla="*/ 1483841485 h 13056"/>
              <a:gd name="T14" fmla="*/ 1519666728 w 15228"/>
              <a:gd name="T15" fmla="*/ 1480646498 h 13056"/>
              <a:gd name="T16" fmla="*/ 2147483646 w 15228"/>
              <a:gd name="T17" fmla="*/ 1507131309 h 13056"/>
              <a:gd name="T18" fmla="*/ 2147483646 w 15228"/>
              <a:gd name="T19" fmla="*/ 1499276270 h 13056"/>
              <a:gd name="T20" fmla="*/ 2147483646 w 15228"/>
              <a:gd name="T21" fmla="*/ 1851796628 h 13056"/>
              <a:gd name="T22" fmla="*/ 2147483646 w 15228"/>
              <a:gd name="T23" fmla="*/ 1858417836 h 13056"/>
              <a:gd name="T24" fmla="*/ 1648518064 w 15228"/>
              <a:gd name="T25" fmla="*/ 1979263018 h 13056"/>
              <a:gd name="T26" fmla="*/ 2147483646 w 15228"/>
              <a:gd name="T27" fmla="*/ 2067024009 h 13056"/>
              <a:gd name="T28" fmla="*/ 2147483646 w 15228"/>
              <a:gd name="T29" fmla="*/ 1045278219 h 13056"/>
              <a:gd name="T30" fmla="*/ 2147483646 w 15228"/>
              <a:gd name="T31" fmla="*/ 1122011459 h 13056"/>
              <a:gd name="T32" fmla="*/ 2147483646 w 15228"/>
              <a:gd name="T33" fmla="*/ 1130097710 h 13056"/>
              <a:gd name="T34" fmla="*/ 2147483646 w 15228"/>
              <a:gd name="T35" fmla="*/ 1139903002 h 13056"/>
              <a:gd name="T36" fmla="*/ 2147483646 w 15228"/>
              <a:gd name="T37" fmla="*/ 1286252160 h 13056"/>
              <a:gd name="T38" fmla="*/ 2147483646 w 15228"/>
              <a:gd name="T39" fmla="*/ 1496587788 h 13056"/>
              <a:gd name="T40" fmla="*/ 2147483646 w 15228"/>
              <a:gd name="T41" fmla="*/ 1786587253 h 13056"/>
              <a:gd name="T42" fmla="*/ 2147483646 w 15228"/>
              <a:gd name="T43" fmla="*/ 1961614080 h 13056"/>
              <a:gd name="T44" fmla="*/ 2147483646 w 15228"/>
              <a:gd name="T45" fmla="*/ 2067024009 h 13056"/>
              <a:gd name="T46" fmla="*/ 2147483646 w 15228"/>
              <a:gd name="T47" fmla="*/ 2147483646 h 13056"/>
              <a:gd name="T48" fmla="*/ 2147483646 w 15228"/>
              <a:gd name="T49" fmla="*/ 2147483646 h 13056"/>
              <a:gd name="T50" fmla="*/ 2147483646 w 15228"/>
              <a:gd name="T51" fmla="*/ 2147483646 h 13056"/>
              <a:gd name="T52" fmla="*/ 2018770018 w 15228"/>
              <a:gd name="T53" fmla="*/ 2147483646 h 13056"/>
              <a:gd name="T54" fmla="*/ 1885791270 w 15228"/>
              <a:gd name="T55" fmla="*/ 2147483646 h 13056"/>
              <a:gd name="T56" fmla="*/ 1878247471 w 15228"/>
              <a:gd name="T57" fmla="*/ 2147483646 h 13056"/>
              <a:gd name="T58" fmla="*/ 1870714996 w 15228"/>
              <a:gd name="T59" fmla="*/ 2147483646 h 13056"/>
              <a:gd name="T60" fmla="*/ 1833030907 w 15228"/>
              <a:gd name="T61" fmla="*/ 2126108312 h 13056"/>
              <a:gd name="T62" fmla="*/ 1726558098 w 15228"/>
              <a:gd name="T63" fmla="*/ 2063355695 h 13056"/>
              <a:gd name="T64" fmla="*/ 1637821606 w 15228"/>
              <a:gd name="T65" fmla="*/ 1974118267 h 13056"/>
              <a:gd name="T66" fmla="*/ 1611315711 w 15228"/>
              <a:gd name="T67" fmla="*/ 1947402245 h 13056"/>
              <a:gd name="T68" fmla="*/ 1558084469 w 15228"/>
              <a:gd name="T69" fmla="*/ 1857922212 h 13056"/>
              <a:gd name="T70" fmla="*/ 1522590076 w 15228"/>
              <a:gd name="T71" fmla="*/ 1732901699 h 13056"/>
              <a:gd name="T72" fmla="*/ 1505083493 w 15228"/>
              <a:gd name="T73" fmla="*/ 1670391687 h 13056"/>
              <a:gd name="T74" fmla="*/ 1516754215 w 15228"/>
              <a:gd name="T75" fmla="*/ 1483841485 h 13056"/>
              <a:gd name="T76" fmla="*/ 1602326724 w 15228"/>
              <a:gd name="T77" fmla="*/ 1286252160 h 13056"/>
              <a:gd name="T78" fmla="*/ 1631493194 w 15228"/>
              <a:gd name="T79" fmla="*/ 1243352265 h 13056"/>
              <a:gd name="T80" fmla="*/ 1631745154 w 15228"/>
              <a:gd name="T81" fmla="*/ 1243352265 h 13056"/>
              <a:gd name="T82" fmla="*/ 1631745154 w 15228"/>
              <a:gd name="T83" fmla="*/ 1243109659 h 13056"/>
              <a:gd name="T84" fmla="*/ 1661645276 w 15228"/>
              <a:gd name="T85" fmla="*/ 1213936857 h 13056"/>
              <a:gd name="T86" fmla="*/ 1735305961 w 15228"/>
              <a:gd name="T87" fmla="*/ 1134515624 h 13056"/>
              <a:gd name="T88" fmla="*/ 1898677403 w 15228"/>
              <a:gd name="T89" fmla="*/ 1040871675 h 13056"/>
              <a:gd name="T90" fmla="*/ 2045265077 w 15228"/>
              <a:gd name="T91" fmla="*/ 1009495111 h 13056"/>
              <a:gd name="T92" fmla="*/ 2092671316 w 15228"/>
              <a:gd name="T93" fmla="*/ 2147483646 h 13056"/>
              <a:gd name="T94" fmla="*/ 2147483646 w 15228"/>
              <a:gd name="T95" fmla="*/ 1598803220 h 13056"/>
              <a:gd name="T96" fmla="*/ 2114798351 w 15228"/>
              <a:gd name="T97" fmla="*/ 242605 h 1305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15228" h="13056" extrusionOk="0">
                <a:moveTo>
                  <a:pt x="8455" y="4085"/>
                </a:moveTo>
                <a:cubicBezTo>
                  <a:pt x="8462" y="4085"/>
                  <a:pt x="8425" y="4093"/>
                  <a:pt x="8304" y="4118"/>
                </a:cubicBezTo>
                <a:cubicBezTo>
                  <a:pt x="8251" y="4123"/>
                  <a:pt x="8215" y="4127"/>
                  <a:pt x="8191" y="4129"/>
                </a:cubicBezTo>
                <a:lnTo>
                  <a:pt x="8231" y="4118"/>
                </a:lnTo>
                <a:cubicBezTo>
                  <a:pt x="8255" y="4118"/>
                  <a:pt x="8442" y="4085"/>
                  <a:pt x="8455" y="4085"/>
                </a:cubicBezTo>
                <a:close/>
                <a:moveTo>
                  <a:pt x="7830" y="4227"/>
                </a:moveTo>
                <a:lnTo>
                  <a:pt x="7830" y="4227"/>
                </a:lnTo>
                <a:cubicBezTo>
                  <a:pt x="7830" y="4231"/>
                  <a:pt x="7824" y="4236"/>
                  <a:pt x="7814" y="4242"/>
                </a:cubicBezTo>
                <a:cubicBezTo>
                  <a:pt x="7820" y="4237"/>
                  <a:pt x="7825" y="4232"/>
                  <a:pt x="7830" y="4227"/>
                </a:cubicBezTo>
                <a:close/>
                <a:moveTo>
                  <a:pt x="7803" y="4248"/>
                </a:moveTo>
                <a:cubicBezTo>
                  <a:pt x="7733" y="4284"/>
                  <a:pt x="7551" y="4340"/>
                  <a:pt x="7539" y="4340"/>
                </a:cubicBezTo>
                <a:cubicBezTo>
                  <a:pt x="7533" y="4340"/>
                  <a:pt x="7562" y="4329"/>
                  <a:pt x="7648" y="4300"/>
                </a:cubicBezTo>
                <a:cubicBezTo>
                  <a:pt x="7700" y="4283"/>
                  <a:pt x="7751" y="4265"/>
                  <a:pt x="7803" y="4248"/>
                </a:cubicBezTo>
                <a:close/>
                <a:moveTo>
                  <a:pt x="7273" y="4541"/>
                </a:moveTo>
                <a:lnTo>
                  <a:pt x="7273" y="4541"/>
                </a:lnTo>
                <a:cubicBezTo>
                  <a:pt x="7272" y="4541"/>
                  <a:pt x="7256" y="4552"/>
                  <a:pt x="7231" y="4569"/>
                </a:cubicBezTo>
                <a:cubicBezTo>
                  <a:pt x="7261" y="4549"/>
                  <a:pt x="7273" y="4541"/>
                  <a:pt x="7273" y="4541"/>
                </a:cubicBezTo>
                <a:close/>
                <a:moveTo>
                  <a:pt x="10061" y="4530"/>
                </a:moveTo>
                <a:cubicBezTo>
                  <a:pt x="10061" y="4530"/>
                  <a:pt x="10090" y="4549"/>
                  <a:pt x="10146" y="4587"/>
                </a:cubicBezTo>
                <a:cubicBezTo>
                  <a:pt x="10144" y="4584"/>
                  <a:pt x="10141" y="4581"/>
                  <a:pt x="10139" y="4577"/>
                </a:cubicBezTo>
                <a:cubicBezTo>
                  <a:pt x="10087" y="4546"/>
                  <a:pt x="10062" y="4530"/>
                  <a:pt x="10061" y="4530"/>
                </a:cubicBezTo>
                <a:close/>
                <a:moveTo>
                  <a:pt x="6251" y="6040"/>
                </a:moveTo>
                <a:cubicBezTo>
                  <a:pt x="6248" y="6040"/>
                  <a:pt x="6244" y="6045"/>
                  <a:pt x="6239" y="6053"/>
                </a:cubicBezTo>
                <a:cubicBezTo>
                  <a:pt x="6235" y="6064"/>
                  <a:pt x="6231" y="6075"/>
                  <a:pt x="6227" y="6085"/>
                </a:cubicBezTo>
                <a:cubicBezTo>
                  <a:pt x="6227" y="6158"/>
                  <a:pt x="6191" y="6267"/>
                  <a:pt x="6191" y="6340"/>
                </a:cubicBezTo>
                <a:cubicBezTo>
                  <a:pt x="6255" y="6116"/>
                  <a:pt x="6262" y="6040"/>
                  <a:pt x="6251" y="6040"/>
                </a:cubicBezTo>
                <a:close/>
                <a:moveTo>
                  <a:pt x="11084" y="6116"/>
                </a:moveTo>
                <a:lnTo>
                  <a:pt x="11084" y="6116"/>
                </a:lnTo>
                <a:cubicBezTo>
                  <a:pt x="11087" y="6127"/>
                  <a:pt x="11091" y="6137"/>
                  <a:pt x="11094" y="6148"/>
                </a:cubicBezTo>
                <a:cubicBezTo>
                  <a:pt x="11092" y="6214"/>
                  <a:pt x="11096" y="6277"/>
                  <a:pt x="11101" y="6342"/>
                </a:cubicBezTo>
                <a:cubicBezTo>
                  <a:pt x="11099" y="6344"/>
                  <a:pt x="11097" y="6346"/>
                  <a:pt x="11094" y="6346"/>
                </a:cubicBezTo>
                <a:cubicBezTo>
                  <a:pt x="11075" y="6346"/>
                  <a:pt x="11053" y="6267"/>
                  <a:pt x="11084" y="6116"/>
                </a:cubicBezTo>
                <a:close/>
                <a:moveTo>
                  <a:pt x="10905" y="7364"/>
                </a:moveTo>
                <a:cubicBezTo>
                  <a:pt x="10906" y="7364"/>
                  <a:pt x="10893" y="7393"/>
                  <a:pt x="10855" y="7470"/>
                </a:cubicBezTo>
                <a:cubicBezTo>
                  <a:pt x="10838" y="7497"/>
                  <a:pt x="10822" y="7525"/>
                  <a:pt x="10806" y="7554"/>
                </a:cubicBezTo>
                <a:cubicBezTo>
                  <a:pt x="10840" y="7478"/>
                  <a:pt x="10902" y="7364"/>
                  <a:pt x="10905" y="7364"/>
                </a:cubicBezTo>
                <a:close/>
                <a:moveTo>
                  <a:pt x="10793" y="7581"/>
                </a:moveTo>
                <a:cubicBezTo>
                  <a:pt x="10790" y="7593"/>
                  <a:pt x="10786" y="7604"/>
                  <a:pt x="10782" y="7616"/>
                </a:cubicBezTo>
                <a:cubicBezTo>
                  <a:pt x="10782" y="7610"/>
                  <a:pt x="10786" y="7598"/>
                  <a:pt x="10793" y="7581"/>
                </a:cubicBezTo>
                <a:close/>
                <a:moveTo>
                  <a:pt x="6676" y="7972"/>
                </a:moveTo>
                <a:lnTo>
                  <a:pt x="6699" y="8002"/>
                </a:lnTo>
                <a:cubicBezTo>
                  <a:pt x="6727" y="8026"/>
                  <a:pt x="6754" y="8050"/>
                  <a:pt x="6781" y="8074"/>
                </a:cubicBezTo>
                <a:cubicBezTo>
                  <a:pt x="6760" y="8042"/>
                  <a:pt x="6725" y="8005"/>
                  <a:pt x="6676" y="7972"/>
                </a:cubicBezTo>
                <a:close/>
                <a:moveTo>
                  <a:pt x="10072" y="8432"/>
                </a:moveTo>
                <a:lnTo>
                  <a:pt x="10072" y="8432"/>
                </a:lnTo>
                <a:cubicBezTo>
                  <a:pt x="10019" y="8456"/>
                  <a:pt x="9999" y="8468"/>
                  <a:pt x="10001" y="8468"/>
                </a:cubicBezTo>
                <a:cubicBezTo>
                  <a:pt x="10004" y="8468"/>
                  <a:pt x="10032" y="8455"/>
                  <a:pt x="10072" y="8432"/>
                </a:cubicBezTo>
                <a:close/>
                <a:moveTo>
                  <a:pt x="8960" y="4118"/>
                </a:moveTo>
                <a:cubicBezTo>
                  <a:pt x="9173" y="4148"/>
                  <a:pt x="9360" y="4204"/>
                  <a:pt x="9544" y="4264"/>
                </a:cubicBezTo>
                <a:cubicBezTo>
                  <a:pt x="9653" y="4336"/>
                  <a:pt x="9798" y="4373"/>
                  <a:pt x="9907" y="4446"/>
                </a:cubicBezTo>
                <a:cubicBezTo>
                  <a:pt x="10017" y="4518"/>
                  <a:pt x="10053" y="4518"/>
                  <a:pt x="10126" y="4555"/>
                </a:cubicBezTo>
                <a:cubicBezTo>
                  <a:pt x="10130" y="4563"/>
                  <a:pt x="10134" y="4570"/>
                  <a:pt x="10139" y="4577"/>
                </a:cubicBezTo>
                <a:cubicBezTo>
                  <a:pt x="10146" y="4582"/>
                  <a:pt x="10154" y="4586"/>
                  <a:pt x="10162" y="4591"/>
                </a:cubicBezTo>
                <a:lnTo>
                  <a:pt x="10180" y="4610"/>
                </a:lnTo>
                <a:cubicBezTo>
                  <a:pt x="10168" y="4602"/>
                  <a:pt x="10156" y="4594"/>
                  <a:pt x="10146" y="4587"/>
                </a:cubicBezTo>
                <a:cubicBezTo>
                  <a:pt x="10165" y="4612"/>
                  <a:pt x="10190" y="4633"/>
                  <a:pt x="10217" y="4650"/>
                </a:cubicBezTo>
                <a:lnTo>
                  <a:pt x="10563" y="5029"/>
                </a:lnTo>
                <a:cubicBezTo>
                  <a:pt x="10578" y="5043"/>
                  <a:pt x="10590" y="5055"/>
                  <a:pt x="10600" y="5065"/>
                </a:cubicBezTo>
                <a:cubicBezTo>
                  <a:pt x="10649" y="5134"/>
                  <a:pt x="10697" y="5199"/>
                  <a:pt x="10745" y="5247"/>
                </a:cubicBezTo>
                <a:cubicBezTo>
                  <a:pt x="10782" y="5356"/>
                  <a:pt x="10855" y="5466"/>
                  <a:pt x="10891" y="5575"/>
                </a:cubicBezTo>
                <a:cubicBezTo>
                  <a:pt x="10910" y="5609"/>
                  <a:pt x="10924" y="5631"/>
                  <a:pt x="10933" y="5643"/>
                </a:cubicBezTo>
                <a:cubicBezTo>
                  <a:pt x="10982" y="5807"/>
                  <a:pt x="11031" y="5957"/>
                  <a:pt x="11080" y="6105"/>
                </a:cubicBezTo>
                <a:cubicBezTo>
                  <a:pt x="11052" y="6240"/>
                  <a:pt x="11037" y="6379"/>
                  <a:pt x="11037" y="6522"/>
                </a:cubicBezTo>
                <a:lnTo>
                  <a:pt x="11037" y="6705"/>
                </a:lnTo>
                <a:cubicBezTo>
                  <a:pt x="10964" y="6887"/>
                  <a:pt x="10928" y="7106"/>
                  <a:pt x="10928" y="7288"/>
                </a:cubicBezTo>
                <a:cubicBezTo>
                  <a:pt x="10866" y="7381"/>
                  <a:pt x="10830" y="7473"/>
                  <a:pt x="10798" y="7566"/>
                </a:cubicBezTo>
                <a:cubicBezTo>
                  <a:pt x="10717" y="7708"/>
                  <a:pt x="10632" y="7863"/>
                  <a:pt x="10530" y="8002"/>
                </a:cubicBezTo>
                <a:cubicBezTo>
                  <a:pt x="10469" y="8049"/>
                  <a:pt x="10412" y="8137"/>
                  <a:pt x="10381" y="8199"/>
                </a:cubicBezTo>
                <a:cubicBezTo>
                  <a:pt x="10308" y="8272"/>
                  <a:pt x="10272" y="8308"/>
                  <a:pt x="10199" y="8344"/>
                </a:cubicBezTo>
                <a:cubicBezTo>
                  <a:pt x="10153" y="8381"/>
                  <a:pt x="10108" y="8411"/>
                  <a:pt x="10072" y="8432"/>
                </a:cubicBezTo>
                <a:cubicBezTo>
                  <a:pt x="10111" y="8413"/>
                  <a:pt x="10169" y="8387"/>
                  <a:pt x="10251" y="8353"/>
                </a:cubicBezTo>
                <a:cubicBezTo>
                  <a:pt x="10078" y="8428"/>
                  <a:pt x="9937" y="8567"/>
                  <a:pt x="9762" y="8672"/>
                </a:cubicBezTo>
                <a:cubicBezTo>
                  <a:pt x="9689" y="8709"/>
                  <a:pt x="9616" y="8745"/>
                  <a:pt x="9543" y="8782"/>
                </a:cubicBezTo>
                <a:cubicBezTo>
                  <a:pt x="9377" y="8815"/>
                  <a:pt x="9212" y="8878"/>
                  <a:pt x="9046" y="8917"/>
                </a:cubicBezTo>
                <a:cubicBezTo>
                  <a:pt x="8981" y="8906"/>
                  <a:pt x="8933" y="8902"/>
                  <a:pt x="8898" y="8902"/>
                </a:cubicBezTo>
                <a:cubicBezTo>
                  <a:pt x="8829" y="8902"/>
                  <a:pt x="8817" y="8918"/>
                  <a:pt x="8847" y="8927"/>
                </a:cubicBezTo>
                <a:lnTo>
                  <a:pt x="8996" y="8927"/>
                </a:lnTo>
                <a:cubicBezTo>
                  <a:pt x="9013" y="8924"/>
                  <a:pt x="9030" y="8920"/>
                  <a:pt x="9046" y="8917"/>
                </a:cubicBezTo>
                <a:cubicBezTo>
                  <a:pt x="9065" y="8920"/>
                  <a:pt x="9085" y="8923"/>
                  <a:pt x="9106" y="8927"/>
                </a:cubicBezTo>
                <a:lnTo>
                  <a:pt x="8996" y="8927"/>
                </a:lnTo>
                <a:cubicBezTo>
                  <a:pt x="8963" y="8933"/>
                  <a:pt x="8935" y="8935"/>
                  <a:pt x="8911" y="8935"/>
                </a:cubicBezTo>
                <a:cubicBezTo>
                  <a:pt x="8882" y="8935"/>
                  <a:pt x="8860" y="8932"/>
                  <a:pt x="8847" y="8927"/>
                </a:cubicBezTo>
                <a:lnTo>
                  <a:pt x="8304" y="8927"/>
                </a:lnTo>
                <a:cubicBezTo>
                  <a:pt x="8195" y="8891"/>
                  <a:pt x="8049" y="8891"/>
                  <a:pt x="7940" y="8855"/>
                </a:cubicBezTo>
                <a:cubicBezTo>
                  <a:pt x="7869" y="8831"/>
                  <a:pt x="7797" y="8807"/>
                  <a:pt x="7726" y="8783"/>
                </a:cubicBezTo>
                <a:cubicBezTo>
                  <a:pt x="7737" y="8794"/>
                  <a:pt x="7747" y="8806"/>
                  <a:pt x="7757" y="8818"/>
                </a:cubicBezTo>
                <a:cubicBezTo>
                  <a:pt x="7737" y="8803"/>
                  <a:pt x="7717" y="8788"/>
                  <a:pt x="7695" y="8773"/>
                </a:cubicBezTo>
                <a:cubicBezTo>
                  <a:pt x="7706" y="8777"/>
                  <a:pt x="7716" y="8780"/>
                  <a:pt x="7726" y="8783"/>
                </a:cubicBezTo>
                <a:cubicBezTo>
                  <a:pt x="7650" y="8705"/>
                  <a:pt x="7578" y="8675"/>
                  <a:pt x="7540" y="8673"/>
                </a:cubicBezTo>
                <a:cubicBezTo>
                  <a:pt x="7594" y="8705"/>
                  <a:pt x="7646" y="8739"/>
                  <a:pt x="7695" y="8773"/>
                </a:cubicBezTo>
                <a:cubicBezTo>
                  <a:pt x="7667" y="8764"/>
                  <a:pt x="7640" y="8755"/>
                  <a:pt x="7612" y="8745"/>
                </a:cubicBezTo>
                <a:cubicBezTo>
                  <a:pt x="7502" y="8709"/>
                  <a:pt x="7493" y="8672"/>
                  <a:pt x="7534" y="8672"/>
                </a:cubicBezTo>
                <a:cubicBezTo>
                  <a:pt x="7536" y="8672"/>
                  <a:pt x="7538" y="8672"/>
                  <a:pt x="7540" y="8673"/>
                </a:cubicBezTo>
                <a:cubicBezTo>
                  <a:pt x="7446" y="8617"/>
                  <a:pt x="7347" y="8566"/>
                  <a:pt x="7247" y="8527"/>
                </a:cubicBezTo>
                <a:cubicBezTo>
                  <a:pt x="7210" y="8508"/>
                  <a:pt x="7172" y="8479"/>
                  <a:pt x="7135" y="8451"/>
                </a:cubicBezTo>
                <a:cubicBezTo>
                  <a:pt x="7125" y="8441"/>
                  <a:pt x="7114" y="8430"/>
                  <a:pt x="7102" y="8417"/>
                </a:cubicBezTo>
                <a:cubicBezTo>
                  <a:pt x="6999" y="8289"/>
                  <a:pt x="6896" y="8179"/>
                  <a:pt x="6781" y="8074"/>
                </a:cubicBezTo>
                <a:cubicBezTo>
                  <a:pt x="6808" y="8115"/>
                  <a:pt x="6815" y="8146"/>
                  <a:pt x="6804" y="8146"/>
                </a:cubicBezTo>
                <a:cubicBezTo>
                  <a:pt x="6794" y="8146"/>
                  <a:pt x="6771" y="8121"/>
                  <a:pt x="6737" y="8053"/>
                </a:cubicBezTo>
                <a:lnTo>
                  <a:pt x="6699" y="8002"/>
                </a:lnTo>
                <a:cubicBezTo>
                  <a:pt x="6676" y="7983"/>
                  <a:pt x="6652" y="7963"/>
                  <a:pt x="6628" y="7944"/>
                </a:cubicBezTo>
                <a:cubicBezTo>
                  <a:pt x="6645" y="7952"/>
                  <a:pt x="6661" y="7962"/>
                  <a:pt x="6676" y="7972"/>
                </a:cubicBezTo>
                <a:lnTo>
                  <a:pt x="6519" y="7761"/>
                </a:lnTo>
                <a:cubicBezTo>
                  <a:pt x="6482" y="7725"/>
                  <a:pt x="6446" y="7652"/>
                  <a:pt x="6409" y="7579"/>
                </a:cubicBezTo>
                <a:lnTo>
                  <a:pt x="6373" y="7470"/>
                </a:lnTo>
                <a:cubicBezTo>
                  <a:pt x="6393" y="7510"/>
                  <a:pt x="6417" y="7558"/>
                  <a:pt x="6446" y="7616"/>
                </a:cubicBezTo>
                <a:cubicBezTo>
                  <a:pt x="6373" y="7433"/>
                  <a:pt x="6300" y="7251"/>
                  <a:pt x="6263" y="7069"/>
                </a:cubicBezTo>
                <a:cubicBezTo>
                  <a:pt x="6263" y="7004"/>
                  <a:pt x="6205" y="6938"/>
                  <a:pt x="6193" y="6846"/>
                </a:cubicBezTo>
                <a:cubicBezTo>
                  <a:pt x="6192" y="6836"/>
                  <a:pt x="6191" y="6825"/>
                  <a:pt x="6191" y="6814"/>
                </a:cubicBezTo>
                <a:cubicBezTo>
                  <a:pt x="6191" y="6814"/>
                  <a:pt x="6191" y="6814"/>
                  <a:pt x="6191" y="6814"/>
                </a:cubicBezTo>
                <a:cubicBezTo>
                  <a:pt x="6191" y="6632"/>
                  <a:pt x="6191" y="6450"/>
                  <a:pt x="6191" y="6267"/>
                </a:cubicBezTo>
                <a:cubicBezTo>
                  <a:pt x="6191" y="6185"/>
                  <a:pt x="6220" y="6088"/>
                  <a:pt x="6239" y="6053"/>
                </a:cubicBezTo>
                <a:cubicBezTo>
                  <a:pt x="6289" y="5923"/>
                  <a:pt x="6322" y="5791"/>
                  <a:pt x="6365" y="5644"/>
                </a:cubicBezTo>
                <a:cubicBezTo>
                  <a:pt x="6376" y="5629"/>
                  <a:pt x="6390" y="5607"/>
                  <a:pt x="6409" y="5575"/>
                </a:cubicBezTo>
                <a:cubicBezTo>
                  <a:pt x="6482" y="5466"/>
                  <a:pt x="6519" y="5356"/>
                  <a:pt x="6591" y="5247"/>
                </a:cubicBezTo>
                <a:cubicBezTo>
                  <a:pt x="6621" y="5189"/>
                  <a:pt x="6673" y="5130"/>
                  <a:pt x="6712" y="5072"/>
                </a:cubicBezTo>
                <a:cubicBezTo>
                  <a:pt x="6712" y="5072"/>
                  <a:pt x="6711" y="5072"/>
                  <a:pt x="6711" y="5072"/>
                </a:cubicBezTo>
                <a:cubicBezTo>
                  <a:pt x="6711" y="5072"/>
                  <a:pt x="6712" y="5072"/>
                  <a:pt x="6712" y="5071"/>
                </a:cubicBezTo>
                <a:cubicBezTo>
                  <a:pt x="6712" y="5071"/>
                  <a:pt x="6712" y="5072"/>
                  <a:pt x="6712" y="5072"/>
                </a:cubicBezTo>
                <a:cubicBezTo>
                  <a:pt x="6775" y="5028"/>
                  <a:pt x="6814" y="4985"/>
                  <a:pt x="6835" y="4952"/>
                </a:cubicBezTo>
                <a:cubicBezTo>
                  <a:pt x="6795" y="4998"/>
                  <a:pt x="6754" y="5041"/>
                  <a:pt x="6712" y="5071"/>
                </a:cubicBezTo>
                <a:cubicBezTo>
                  <a:pt x="6721" y="5057"/>
                  <a:pt x="6730" y="5043"/>
                  <a:pt x="6737" y="5029"/>
                </a:cubicBezTo>
                <a:cubicBezTo>
                  <a:pt x="6790" y="4936"/>
                  <a:pt x="6829" y="4901"/>
                  <a:pt x="6844" y="4901"/>
                </a:cubicBezTo>
                <a:cubicBezTo>
                  <a:pt x="6856" y="4901"/>
                  <a:pt x="6854" y="4921"/>
                  <a:pt x="6835" y="4952"/>
                </a:cubicBezTo>
                <a:cubicBezTo>
                  <a:pt x="6919" y="4856"/>
                  <a:pt x="6999" y="4745"/>
                  <a:pt x="7065" y="4701"/>
                </a:cubicBezTo>
                <a:cubicBezTo>
                  <a:pt x="7112" y="4654"/>
                  <a:pt x="7186" y="4600"/>
                  <a:pt x="7231" y="4569"/>
                </a:cubicBezTo>
                <a:cubicBezTo>
                  <a:pt x="7210" y="4582"/>
                  <a:pt x="7180" y="4602"/>
                  <a:pt x="7138" y="4628"/>
                </a:cubicBezTo>
                <a:cubicBezTo>
                  <a:pt x="7046" y="4685"/>
                  <a:pt x="7012" y="4706"/>
                  <a:pt x="7011" y="4706"/>
                </a:cubicBezTo>
                <a:cubicBezTo>
                  <a:pt x="7008" y="4706"/>
                  <a:pt x="7161" y="4605"/>
                  <a:pt x="7211" y="4555"/>
                </a:cubicBezTo>
                <a:cubicBezTo>
                  <a:pt x="7350" y="4450"/>
                  <a:pt x="7656" y="4379"/>
                  <a:pt x="7810" y="4246"/>
                </a:cubicBezTo>
                <a:cubicBezTo>
                  <a:pt x="7865" y="4227"/>
                  <a:pt x="7921" y="4209"/>
                  <a:pt x="7976" y="4190"/>
                </a:cubicBezTo>
                <a:lnTo>
                  <a:pt x="8180" y="4132"/>
                </a:lnTo>
                <a:cubicBezTo>
                  <a:pt x="8238" y="4128"/>
                  <a:pt x="8374" y="4118"/>
                  <a:pt x="8413" y="4118"/>
                </a:cubicBezTo>
                <a:lnTo>
                  <a:pt x="8960" y="4118"/>
                </a:lnTo>
                <a:close/>
                <a:moveTo>
                  <a:pt x="8699" y="1"/>
                </a:moveTo>
                <a:cubicBezTo>
                  <a:pt x="6838" y="1"/>
                  <a:pt x="5019" y="790"/>
                  <a:pt x="3786" y="2259"/>
                </a:cubicBezTo>
                <a:cubicBezTo>
                  <a:pt x="1" y="6580"/>
                  <a:pt x="3297" y="13055"/>
                  <a:pt x="8608" y="13055"/>
                </a:cubicBezTo>
                <a:cubicBezTo>
                  <a:pt x="9076" y="13055"/>
                  <a:pt x="9558" y="13005"/>
                  <a:pt x="10053" y="12899"/>
                </a:cubicBezTo>
                <a:cubicBezTo>
                  <a:pt x="13003" y="12359"/>
                  <a:pt x="15137" y="9582"/>
                  <a:pt x="15225" y="6635"/>
                </a:cubicBezTo>
                <a:cubicBezTo>
                  <a:pt x="15227" y="6598"/>
                  <a:pt x="15227" y="6561"/>
                  <a:pt x="15227" y="6522"/>
                </a:cubicBezTo>
                <a:cubicBezTo>
                  <a:pt x="15227" y="6522"/>
                  <a:pt x="15227" y="6522"/>
                  <a:pt x="15227" y="6522"/>
                </a:cubicBezTo>
                <a:cubicBezTo>
                  <a:pt x="15191" y="3753"/>
                  <a:pt x="13442" y="1312"/>
                  <a:pt x="10855" y="364"/>
                </a:cubicBezTo>
                <a:cubicBezTo>
                  <a:pt x="10151" y="120"/>
                  <a:pt x="9422" y="1"/>
                  <a:pt x="8699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21900" tIns="121900" rIns="121900" bIns="121900" anchor="ctr"/>
          <a:lstStyle/>
          <a:p>
            <a:endParaRPr lang="en-US" sz="2400"/>
          </a:p>
        </p:txBody>
      </p:sp>
      <p:sp>
        <p:nvSpPr>
          <p:cNvPr id="24583" name="Google Shape;1196;p35"/>
          <p:cNvSpPr>
            <a:spLocks/>
          </p:cNvSpPr>
          <p:nvPr/>
        </p:nvSpPr>
        <p:spPr bwMode="auto">
          <a:xfrm>
            <a:off x="2099733" y="5638801"/>
            <a:ext cx="425451" cy="387351"/>
          </a:xfrm>
          <a:custGeom>
            <a:avLst/>
            <a:gdLst>
              <a:gd name="T0" fmla="*/ 1951555793 w 14398"/>
              <a:gd name="T1" fmla="*/ 1066365786 h 13074"/>
              <a:gd name="T2" fmla="*/ 1964106204 w 14398"/>
              <a:gd name="T3" fmla="*/ 1071489516 h 13074"/>
              <a:gd name="T4" fmla="*/ 1265980665 w 14398"/>
              <a:gd name="T5" fmla="*/ 1199484936 h 13074"/>
              <a:gd name="T6" fmla="*/ 1265980665 w 14398"/>
              <a:gd name="T7" fmla="*/ 1199484936 h 13074"/>
              <a:gd name="T8" fmla="*/ 2147483646 w 14398"/>
              <a:gd name="T9" fmla="*/ 1234835528 h 13074"/>
              <a:gd name="T10" fmla="*/ 2147483646 w 14398"/>
              <a:gd name="T11" fmla="*/ 1546890620 h 13074"/>
              <a:gd name="T12" fmla="*/ 1218696402 w 14398"/>
              <a:gd name="T13" fmla="*/ 1939400615 h 13074"/>
              <a:gd name="T14" fmla="*/ 1225456134 w 14398"/>
              <a:gd name="T15" fmla="*/ 1949395760 h 13074"/>
              <a:gd name="T16" fmla="*/ 2039603759 w 14398"/>
              <a:gd name="T17" fmla="*/ 2087638617 h 13074"/>
              <a:gd name="T18" fmla="*/ 1951555793 w 14398"/>
              <a:gd name="T19" fmla="*/ 2141026214 h 13074"/>
              <a:gd name="T20" fmla="*/ 1968198987 w 14398"/>
              <a:gd name="T21" fmla="*/ 2132732061 h 13074"/>
              <a:gd name="T22" fmla="*/ 1616246275 w 14398"/>
              <a:gd name="T23" fmla="*/ 2147483646 h 13074"/>
              <a:gd name="T24" fmla="*/ 1656052248 w 14398"/>
              <a:gd name="T25" fmla="*/ 1003959221 h 13074"/>
              <a:gd name="T26" fmla="*/ 1621067921 w 14398"/>
              <a:gd name="T27" fmla="*/ 1005659724 h 13074"/>
              <a:gd name="T28" fmla="*/ 1610945266 w 14398"/>
              <a:gd name="T29" fmla="*/ 1008830635 h 13074"/>
              <a:gd name="T30" fmla="*/ 1645679096 w 14398"/>
              <a:gd name="T31" fmla="*/ 1009324378 h 13074"/>
              <a:gd name="T32" fmla="*/ 1890045276 w 14398"/>
              <a:gd name="T33" fmla="*/ 1039551263 h 13074"/>
              <a:gd name="T34" fmla="*/ 2074588086 w 14398"/>
              <a:gd name="T35" fmla="*/ 1146085984 h 13074"/>
              <a:gd name="T36" fmla="*/ 2109811585 w 14398"/>
              <a:gd name="T37" fmla="*/ 1172659058 h 13074"/>
              <a:gd name="T38" fmla="*/ 2147483646 w 14398"/>
              <a:gd name="T39" fmla="*/ 1234835528 h 13074"/>
              <a:gd name="T40" fmla="*/ 2147483646 w 14398"/>
              <a:gd name="T41" fmla="*/ 1323815167 h 13074"/>
              <a:gd name="T42" fmla="*/ 2147483646 w 14398"/>
              <a:gd name="T43" fmla="*/ 1498132500 h 13074"/>
              <a:gd name="T44" fmla="*/ 2147483646 w 14398"/>
              <a:gd name="T45" fmla="*/ 1498132500 h 13074"/>
              <a:gd name="T46" fmla="*/ 2147483646 w 14398"/>
              <a:gd name="T47" fmla="*/ 1546890620 h 13074"/>
              <a:gd name="T48" fmla="*/ 2147483646 w 14398"/>
              <a:gd name="T49" fmla="*/ 1679033105 h 13074"/>
              <a:gd name="T50" fmla="*/ 2147483646 w 14398"/>
              <a:gd name="T51" fmla="*/ 1822870749 h 13074"/>
              <a:gd name="T52" fmla="*/ 2147483646 w 14398"/>
              <a:gd name="T53" fmla="*/ 1843596231 h 13074"/>
              <a:gd name="T54" fmla="*/ 2147483646 w 14398"/>
              <a:gd name="T55" fmla="*/ 1822870749 h 13074"/>
              <a:gd name="T56" fmla="*/ 2147483646 w 14398"/>
              <a:gd name="T57" fmla="*/ 1843596231 h 13074"/>
              <a:gd name="T58" fmla="*/ 2147483646 w 14398"/>
              <a:gd name="T59" fmla="*/ 1872364062 h 13074"/>
              <a:gd name="T60" fmla="*/ 2147483646 w 14398"/>
              <a:gd name="T61" fmla="*/ 1936723447 h 13074"/>
              <a:gd name="T62" fmla="*/ 2066141229 w 14398"/>
              <a:gd name="T63" fmla="*/ 2057159439 h 13074"/>
              <a:gd name="T64" fmla="*/ 2074588086 w 14398"/>
              <a:gd name="T65" fmla="*/ 2061065055 h 13074"/>
              <a:gd name="T66" fmla="*/ 2039603759 w 14398"/>
              <a:gd name="T67" fmla="*/ 2087638617 h 13074"/>
              <a:gd name="T68" fmla="*/ 1969167532 w 14398"/>
              <a:gd name="T69" fmla="*/ 2132249161 h 13074"/>
              <a:gd name="T70" fmla="*/ 1775938694 w 14398"/>
              <a:gd name="T71" fmla="*/ 2147483646 h 13074"/>
              <a:gd name="T72" fmla="*/ 1622766326 w 14398"/>
              <a:gd name="T73" fmla="*/ 2147483646 h 13074"/>
              <a:gd name="T74" fmla="*/ 1616246275 w 14398"/>
              <a:gd name="T75" fmla="*/ 2147483646 h 13074"/>
              <a:gd name="T76" fmla="*/ 1622766326 w 14398"/>
              <a:gd name="T77" fmla="*/ 2147483646 h 13074"/>
              <a:gd name="T78" fmla="*/ 1582480989 w 14398"/>
              <a:gd name="T79" fmla="*/ 2147483646 h 13074"/>
              <a:gd name="T80" fmla="*/ 1477060945 w 14398"/>
              <a:gd name="T81" fmla="*/ 2147483646 h 13074"/>
              <a:gd name="T82" fmla="*/ 1358132229 w 14398"/>
              <a:gd name="T83" fmla="*/ 2079343975 h 13074"/>
              <a:gd name="T84" fmla="*/ 1357402856 w 14398"/>
              <a:gd name="T85" fmla="*/ 2078861076 h 13074"/>
              <a:gd name="T86" fmla="*/ 1317368017 w 14398"/>
              <a:gd name="T87" fmla="*/ 2038869653 h 13074"/>
              <a:gd name="T88" fmla="*/ 1357402856 w 14398"/>
              <a:gd name="T89" fmla="*/ 2078861076 h 13074"/>
              <a:gd name="T90" fmla="*/ 1317368017 w 14398"/>
              <a:gd name="T91" fmla="*/ 2038869653 h 13074"/>
              <a:gd name="T92" fmla="*/ 1245712748 w 14398"/>
              <a:gd name="T93" fmla="*/ 1977197791 h 13074"/>
              <a:gd name="T94" fmla="*/ 1154529751 w 14398"/>
              <a:gd name="T95" fmla="*/ 1808245639 h 13074"/>
              <a:gd name="T96" fmla="*/ 1125347427 w 14398"/>
              <a:gd name="T97" fmla="*/ 1705847628 h 13074"/>
              <a:gd name="T98" fmla="*/ 1116661376 w 14398"/>
              <a:gd name="T99" fmla="*/ 1661237084 h 13074"/>
              <a:gd name="T100" fmla="*/ 1169246161 w 14398"/>
              <a:gd name="T101" fmla="*/ 1359407231 h 13074"/>
              <a:gd name="T102" fmla="*/ 1204469682 w 14398"/>
              <a:gd name="T103" fmla="*/ 1297000666 h 13074"/>
              <a:gd name="T104" fmla="*/ 1230757166 w 14398"/>
              <a:gd name="T105" fmla="*/ 1243854030 h 13074"/>
              <a:gd name="T106" fmla="*/ 1342447252 w 14398"/>
              <a:gd name="T107" fmla="*/ 1130725659 h 13074"/>
              <a:gd name="T108" fmla="*/ 1477060945 w 14398"/>
              <a:gd name="T109" fmla="*/ 1057347284 h 13074"/>
              <a:gd name="T110" fmla="*/ 1610945266 w 14398"/>
              <a:gd name="T111" fmla="*/ 1008830635 h 13074"/>
              <a:gd name="T112" fmla="*/ 1611184460 w 14398"/>
              <a:gd name="T113" fmla="*/ 1003959221 h 13074"/>
              <a:gd name="T114" fmla="*/ 1626379746 w 14398"/>
              <a:gd name="T115" fmla="*/ 1003959221 h 13074"/>
              <a:gd name="T116" fmla="*/ 1686203626 w 14398"/>
              <a:gd name="T117" fmla="*/ 482900 h 13074"/>
              <a:gd name="T118" fmla="*/ 668213842 w 14398"/>
              <a:gd name="T119" fmla="*/ 2147483646 h 13074"/>
              <a:gd name="T120" fmla="*/ 1733487380 w 14398"/>
              <a:gd name="T121" fmla="*/ 735215 h 1307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4398" h="13074" extrusionOk="0">
                <a:moveTo>
                  <a:pt x="7913" y="4287"/>
                </a:moveTo>
                <a:cubicBezTo>
                  <a:pt x="7915" y="4287"/>
                  <a:pt x="7945" y="4300"/>
                  <a:pt x="8017" y="4337"/>
                </a:cubicBezTo>
                <a:cubicBezTo>
                  <a:pt x="8042" y="4349"/>
                  <a:pt x="8066" y="4361"/>
                  <a:pt x="8090" y="4374"/>
                </a:cubicBezTo>
                <a:cubicBezTo>
                  <a:pt x="8005" y="4337"/>
                  <a:pt x="7908" y="4287"/>
                  <a:pt x="7913" y="4287"/>
                </a:cubicBezTo>
                <a:close/>
                <a:moveTo>
                  <a:pt x="8142" y="4395"/>
                </a:moveTo>
                <a:cubicBezTo>
                  <a:pt x="8161" y="4400"/>
                  <a:pt x="8180" y="4405"/>
                  <a:pt x="8200" y="4410"/>
                </a:cubicBezTo>
                <a:cubicBezTo>
                  <a:pt x="8188" y="4410"/>
                  <a:pt x="8167" y="4404"/>
                  <a:pt x="8142" y="4395"/>
                </a:cubicBezTo>
                <a:close/>
                <a:moveTo>
                  <a:pt x="5248" y="4920"/>
                </a:moveTo>
                <a:cubicBezTo>
                  <a:pt x="5195" y="4981"/>
                  <a:pt x="5153" y="5030"/>
                  <a:pt x="5122" y="5067"/>
                </a:cubicBezTo>
                <a:cubicBezTo>
                  <a:pt x="5153" y="5015"/>
                  <a:pt x="5188" y="4980"/>
                  <a:pt x="5248" y="4920"/>
                </a:cubicBezTo>
                <a:close/>
                <a:moveTo>
                  <a:pt x="8956" y="5065"/>
                </a:moveTo>
                <a:cubicBezTo>
                  <a:pt x="8999" y="5155"/>
                  <a:pt x="9023" y="5190"/>
                  <a:pt x="9028" y="5190"/>
                </a:cubicBezTo>
                <a:cubicBezTo>
                  <a:pt x="9034" y="5190"/>
                  <a:pt x="9010" y="5135"/>
                  <a:pt x="8956" y="5065"/>
                </a:cubicBezTo>
                <a:close/>
                <a:moveTo>
                  <a:pt x="9475" y="6195"/>
                </a:moveTo>
                <a:lnTo>
                  <a:pt x="9475" y="6195"/>
                </a:lnTo>
                <a:cubicBezTo>
                  <a:pt x="9487" y="6268"/>
                  <a:pt x="9483" y="6320"/>
                  <a:pt x="9475" y="6345"/>
                </a:cubicBezTo>
                <a:cubicBezTo>
                  <a:pt x="9475" y="6302"/>
                  <a:pt x="9475" y="6250"/>
                  <a:pt x="9475" y="6195"/>
                </a:cubicBezTo>
                <a:close/>
                <a:moveTo>
                  <a:pt x="5052" y="7955"/>
                </a:moveTo>
                <a:lnTo>
                  <a:pt x="5052" y="7955"/>
                </a:lnTo>
                <a:cubicBezTo>
                  <a:pt x="5053" y="7955"/>
                  <a:pt x="5061" y="7967"/>
                  <a:pt x="5080" y="7996"/>
                </a:cubicBezTo>
                <a:cubicBezTo>
                  <a:pt x="5063" y="7971"/>
                  <a:pt x="5052" y="7955"/>
                  <a:pt x="5052" y="7955"/>
                </a:cubicBezTo>
                <a:close/>
                <a:moveTo>
                  <a:pt x="8565" y="8438"/>
                </a:moveTo>
                <a:cubicBezTo>
                  <a:pt x="8530" y="8467"/>
                  <a:pt x="8491" y="8508"/>
                  <a:pt x="8455" y="8563"/>
                </a:cubicBezTo>
                <a:cubicBezTo>
                  <a:pt x="8490" y="8520"/>
                  <a:pt x="8527" y="8478"/>
                  <a:pt x="8565" y="8438"/>
                </a:cubicBezTo>
                <a:close/>
                <a:moveTo>
                  <a:pt x="8159" y="8748"/>
                </a:moveTo>
                <a:cubicBezTo>
                  <a:pt x="8136" y="8759"/>
                  <a:pt x="8113" y="8771"/>
                  <a:pt x="8090" y="8782"/>
                </a:cubicBezTo>
                <a:cubicBezTo>
                  <a:pt x="8111" y="8772"/>
                  <a:pt x="8134" y="8760"/>
                  <a:pt x="8159" y="8748"/>
                </a:cubicBezTo>
                <a:close/>
                <a:moveTo>
                  <a:pt x="6560" y="8951"/>
                </a:moveTo>
                <a:cubicBezTo>
                  <a:pt x="6584" y="8956"/>
                  <a:pt x="6608" y="8960"/>
                  <a:pt x="6633" y="8964"/>
                </a:cubicBezTo>
                <a:cubicBezTo>
                  <a:pt x="6655" y="8975"/>
                  <a:pt x="6677" y="8983"/>
                  <a:pt x="6700" y="8990"/>
                </a:cubicBezTo>
                <a:cubicBezTo>
                  <a:pt x="6633" y="8978"/>
                  <a:pt x="6578" y="8959"/>
                  <a:pt x="6560" y="8951"/>
                </a:cubicBezTo>
                <a:close/>
                <a:moveTo>
                  <a:pt x="6865" y="4118"/>
                </a:moveTo>
                <a:cubicBezTo>
                  <a:pt x="6873" y="4125"/>
                  <a:pt x="6858" y="4135"/>
                  <a:pt x="6822" y="4140"/>
                </a:cubicBezTo>
                <a:cubicBezTo>
                  <a:pt x="6788" y="4136"/>
                  <a:pt x="6754" y="4131"/>
                  <a:pt x="6720" y="4125"/>
                </a:cubicBezTo>
                <a:cubicBezTo>
                  <a:pt x="6706" y="4130"/>
                  <a:pt x="6692" y="4134"/>
                  <a:pt x="6678" y="4138"/>
                </a:cubicBezTo>
                <a:cubicBezTo>
                  <a:pt x="6711" y="4142"/>
                  <a:pt x="6740" y="4144"/>
                  <a:pt x="6764" y="4144"/>
                </a:cubicBezTo>
                <a:cubicBezTo>
                  <a:pt x="6788" y="4144"/>
                  <a:pt x="6807" y="4142"/>
                  <a:pt x="6822" y="4140"/>
                </a:cubicBezTo>
                <a:cubicBezTo>
                  <a:pt x="6903" y="4150"/>
                  <a:pt x="6986" y="4154"/>
                  <a:pt x="7070" y="4154"/>
                </a:cubicBezTo>
                <a:lnTo>
                  <a:pt x="7252" y="4154"/>
                </a:lnTo>
                <a:cubicBezTo>
                  <a:pt x="7434" y="4191"/>
                  <a:pt x="7653" y="4264"/>
                  <a:pt x="7835" y="4264"/>
                </a:cubicBezTo>
                <a:cubicBezTo>
                  <a:pt x="7923" y="4322"/>
                  <a:pt x="8010" y="4357"/>
                  <a:pt x="8116" y="4387"/>
                </a:cubicBezTo>
                <a:cubicBezTo>
                  <a:pt x="8292" y="4480"/>
                  <a:pt x="8446" y="4578"/>
                  <a:pt x="8600" y="4701"/>
                </a:cubicBezTo>
                <a:cubicBezTo>
                  <a:pt x="8602" y="4702"/>
                  <a:pt x="8603" y="4703"/>
                  <a:pt x="8604" y="4703"/>
                </a:cubicBezTo>
                <a:cubicBezTo>
                  <a:pt x="8652" y="4748"/>
                  <a:pt x="8699" y="4787"/>
                  <a:pt x="8746" y="4810"/>
                </a:cubicBezTo>
                <a:lnTo>
                  <a:pt x="8892" y="4993"/>
                </a:lnTo>
                <a:cubicBezTo>
                  <a:pt x="8917" y="5017"/>
                  <a:pt x="8938" y="5042"/>
                  <a:pt x="8956" y="5065"/>
                </a:cubicBezTo>
                <a:cubicBezTo>
                  <a:pt x="8941" y="5032"/>
                  <a:pt x="8922" y="4992"/>
                  <a:pt x="8901" y="4942"/>
                </a:cubicBezTo>
                <a:cubicBezTo>
                  <a:pt x="8977" y="5114"/>
                  <a:pt x="9114" y="5255"/>
                  <a:pt x="9183" y="5430"/>
                </a:cubicBezTo>
                <a:cubicBezTo>
                  <a:pt x="9220" y="5503"/>
                  <a:pt x="9256" y="5576"/>
                  <a:pt x="9293" y="5648"/>
                </a:cubicBezTo>
                <a:cubicBezTo>
                  <a:pt x="9359" y="5814"/>
                  <a:pt x="9425" y="5979"/>
                  <a:pt x="9464" y="6145"/>
                </a:cubicBezTo>
                <a:cubicBezTo>
                  <a:pt x="9467" y="6127"/>
                  <a:pt x="9471" y="6107"/>
                  <a:pt x="9475" y="6086"/>
                </a:cubicBezTo>
                <a:cubicBezTo>
                  <a:pt x="9475" y="6123"/>
                  <a:pt x="9475" y="6159"/>
                  <a:pt x="9475" y="6195"/>
                </a:cubicBezTo>
                <a:cubicBezTo>
                  <a:pt x="9472" y="6178"/>
                  <a:pt x="9468" y="6162"/>
                  <a:pt x="9464" y="6145"/>
                </a:cubicBezTo>
                <a:cubicBezTo>
                  <a:pt x="9439" y="6296"/>
                  <a:pt x="9451" y="6360"/>
                  <a:pt x="9464" y="6360"/>
                </a:cubicBezTo>
                <a:cubicBezTo>
                  <a:pt x="9468" y="6360"/>
                  <a:pt x="9472" y="6355"/>
                  <a:pt x="9475" y="6345"/>
                </a:cubicBezTo>
                <a:cubicBezTo>
                  <a:pt x="9475" y="6356"/>
                  <a:pt x="9475" y="6367"/>
                  <a:pt x="9475" y="6377"/>
                </a:cubicBezTo>
                <a:lnTo>
                  <a:pt x="9475" y="6887"/>
                </a:lnTo>
                <a:cubicBezTo>
                  <a:pt x="9439" y="6997"/>
                  <a:pt x="9402" y="7142"/>
                  <a:pt x="9366" y="7252"/>
                </a:cubicBezTo>
                <a:lnTo>
                  <a:pt x="9291" y="7477"/>
                </a:lnTo>
                <a:cubicBezTo>
                  <a:pt x="9302" y="7463"/>
                  <a:pt x="9315" y="7448"/>
                  <a:pt x="9329" y="7434"/>
                </a:cubicBezTo>
                <a:cubicBezTo>
                  <a:pt x="9309" y="7474"/>
                  <a:pt x="9286" y="7517"/>
                  <a:pt x="9262" y="7562"/>
                </a:cubicBezTo>
                <a:lnTo>
                  <a:pt x="9291" y="7477"/>
                </a:lnTo>
                <a:cubicBezTo>
                  <a:pt x="9230" y="7553"/>
                  <a:pt x="9210" y="7624"/>
                  <a:pt x="9211" y="7658"/>
                </a:cubicBezTo>
                <a:cubicBezTo>
                  <a:pt x="9228" y="7625"/>
                  <a:pt x="9246" y="7593"/>
                  <a:pt x="9262" y="7562"/>
                </a:cubicBezTo>
                <a:lnTo>
                  <a:pt x="9256" y="7580"/>
                </a:lnTo>
                <a:cubicBezTo>
                  <a:pt x="9244" y="7651"/>
                  <a:pt x="9229" y="7680"/>
                  <a:pt x="9219" y="7680"/>
                </a:cubicBezTo>
                <a:cubicBezTo>
                  <a:pt x="9214" y="7680"/>
                  <a:pt x="9211" y="7672"/>
                  <a:pt x="9211" y="7658"/>
                </a:cubicBezTo>
                <a:cubicBezTo>
                  <a:pt x="9162" y="7750"/>
                  <a:pt x="9113" y="7847"/>
                  <a:pt x="9074" y="7944"/>
                </a:cubicBezTo>
                <a:cubicBezTo>
                  <a:pt x="9019" y="8000"/>
                  <a:pt x="8984" y="8055"/>
                  <a:pt x="8939" y="8111"/>
                </a:cubicBezTo>
                <a:cubicBezTo>
                  <a:pt x="8809" y="8214"/>
                  <a:pt x="8680" y="8319"/>
                  <a:pt x="8565" y="8438"/>
                </a:cubicBezTo>
                <a:cubicBezTo>
                  <a:pt x="8612" y="8400"/>
                  <a:pt x="8651" y="8382"/>
                  <a:pt x="8668" y="8382"/>
                </a:cubicBezTo>
                <a:cubicBezTo>
                  <a:pt x="8689" y="8382"/>
                  <a:pt x="8676" y="8409"/>
                  <a:pt x="8600" y="8454"/>
                </a:cubicBezTo>
                <a:cubicBezTo>
                  <a:pt x="8546" y="8491"/>
                  <a:pt x="8500" y="8527"/>
                  <a:pt x="8455" y="8563"/>
                </a:cubicBezTo>
                <a:cubicBezTo>
                  <a:pt x="8455" y="8563"/>
                  <a:pt x="8455" y="8563"/>
                  <a:pt x="8455" y="8563"/>
                </a:cubicBezTo>
                <a:cubicBezTo>
                  <a:pt x="8409" y="8600"/>
                  <a:pt x="8364" y="8636"/>
                  <a:pt x="8309" y="8673"/>
                </a:cubicBezTo>
                <a:cubicBezTo>
                  <a:pt x="8260" y="8697"/>
                  <a:pt x="8212" y="8721"/>
                  <a:pt x="8163" y="8746"/>
                </a:cubicBezTo>
                <a:cubicBezTo>
                  <a:pt x="7981" y="8819"/>
                  <a:pt x="7799" y="8855"/>
                  <a:pt x="7580" y="8928"/>
                </a:cubicBezTo>
                <a:lnTo>
                  <a:pt x="7362" y="9001"/>
                </a:lnTo>
                <a:lnTo>
                  <a:pt x="6815" y="9001"/>
                </a:lnTo>
                <a:cubicBezTo>
                  <a:pt x="6786" y="9001"/>
                  <a:pt x="6756" y="8998"/>
                  <a:pt x="6727" y="8994"/>
                </a:cubicBezTo>
                <a:cubicBezTo>
                  <a:pt x="6738" y="8998"/>
                  <a:pt x="6749" y="9001"/>
                  <a:pt x="6761" y="9005"/>
                </a:cubicBezTo>
                <a:cubicBezTo>
                  <a:pt x="6740" y="9000"/>
                  <a:pt x="6720" y="8995"/>
                  <a:pt x="6700" y="8990"/>
                </a:cubicBezTo>
                <a:cubicBezTo>
                  <a:pt x="6709" y="8991"/>
                  <a:pt x="6718" y="8993"/>
                  <a:pt x="6727" y="8994"/>
                </a:cubicBezTo>
                <a:cubicBezTo>
                  <a:pt x="6619" y="8958"/>
                  <a:pt x="6568" y="8946"/>
                  <a:pt x="6557" y="8946"/>
                </a:cubicBezTo>
                <a:cubicBezTo>
                  <a:pt x="6552" y="8946"/>
                  <a:pt x="6554" y="8947"/>
                  <a:pt x="6560" y="8951"/>
                </a:cubicBezTo>
                <a:cubicBezTo>
                  <a:pt x="6418" y="8921"/>
                  <a:pt x="6291" y="8879"/>
                  <a:pt x="6167" y="8846"/>
                </a:cubicBezTo>
                <a:cubicBezTo>
                  <a:pt x="6155" y="8838"/>
                  <a:pt x="6140" y="8829"/>
                  <a:pt x="6123" y="8819"/>
                </a:cubicBezTo>
                <a:cubicBezTo>
                  <a:pt x="6013" y="8746"/>
                  <a:pt x="5904" y="8709"/>
                  <a:pt x="5795" y="8636"/>
                </a:cubicBezTo>
                <a:cubicBezTo>
                  <a:pt x="5722" y="8588"/>
                  <a:pt x="5681" y="8556"/>
                  <a:pt x="5630" y="8529"/>
                </a:cubicBezTo>
                <a:cubicBezTo>
                  <a:pt x="5637" y="8540"/>
                  <a:pt x="5643" y="8551"/>
                  <a:pt x="5649" y="8563"/>
                </a:cubicBezTo>
                <a:cubicBezTo>
                  <a:pt x="5643" y="8551"/>
                  <a:pt x="5635" y="8539"/>
                  <a:pt x="5627" y="8527"/>
                </a:cubicBezTo>
                <a:cubicBezTo>
                  <a:pt x="5628" y="8527"/>
                  <a:pt x="5629" y="8528"/>
                  <a:pt x="5630" y="8529"/>
                </a:cubicBezTo>
                <a:cubicBezTo>
                  <a:pt x="5565" y="8413"/>
                  <a:pt x="5496" y="8366"/>
                  <a:pt x="5461" y="8363"/>
                </a:cubicBezTo>
                <a:cubicBezTo>
                  <a:pt x="5527" y="8416"/>
                  <a:pt x="5588" y="8471"/>
                  <a:pt x="5627" y="8527"/>
                </a:cubicBezTo>
                <a:cubicBezTo>
                  <a:pt x="5602" y="8514"/>
                  <a:pt x="5575" y="8502"/>
                  <a:pt x="5540" y="8491"/>
                </a:cubicBezTo>
                <a:cubicBezTo>
                  <a:pt x="5430" y="8418"/>
                  <a:pt x="5421" y="8363"/>
                  <a:pt x="5458" y="8363"/>
                </a:cubicBezTo>
                <a:cubicBezTo>
                  <a:pt x="5459" y="8363"/>
                  <a:pt x="5460" y="8363"/>
                  <a:pt x="5461" y="8363"/>
                </a:cubicBezTo>
                <a:cubicBezTo>
                  <a:pt x="5370" y="8290"/>
                  <a:pt x="5270" y="8221"/>
                  <a:pt x="5212" y="8163"/>
                </a:cubicBezTo>
                <a:cubicBezTo>
                  <a:pt x="5196" y="8147"/>
                  <a:pt x="5180" y="8129"/>
                  <a:pt x="5164" y="8110"/>
                </a:cubicBezTo>
                <a:cubicBezTo>
                  <a:pt x="5140" y="8069"/>
                  <a:pt x="5114" y="8028"/>
                  <a:pt x="5102" y="8017"/>
                </a:cubicBezTo>
                <a:cubicBezTo>
                  <a:pt x="5032" y="7806"/>
                  <a:pt x="4894" y="7595"/>
                  <a:pt x="4786" y="7417"/>
                </a:cubicBezTo>
                <a:cubicBezTo>
                  <a:pt x="4760" y="7346"/>
                  <a:pt x="4738" y="7275"/>
                  <a:pt x="4738" y="7215"/>
                </a:cubicBezTo>
                <a:cubicBezTo>
                  <a:pt x="4702" y="7106"/>
                  <a:pt x="4665" y="7069"/>
                  <a:pt x="4665" y="6997"/>
                </a:cubicBezTo>
                <a:cubicBezTo>
                  <a:pt x="4652" y="6971"/>
                  <a:pt x="4639" y="6904"/>
                  <a:pt x="4630" y="6847"/>
                </a:cubicBezTo>
                <a:cubicBezTo>
                  <a:pt x="4629" y="6833"/>
                  <a:pt x="4629" y="6822"/>
                  <a:pt x="4629" y="6814"/>
                </a:cubicBezTo>
                <a:lnTo>
                  <a:pt x="4629" y="6486"/>
                </a:lnTo>
                <a:lnTo>
                  <a:pt x="4629" y="6268"/>
                </a:lnTo>
                <a:cubicBezTo>
                  <a:pt x="4702" y="6013"/>
                  <a:pt x="4774" y="5794"/>
                  <a:pt x="4847" y="5576"/>
                </a:cubicBezTo>
                <a:cubicBezTo>
                  <a:pt x="4849" y="5569"/>
                  <a:pt x="4850" y="5564"/>
                  <a:pt x="4852" y="5558"/>
                </a:cubicBezTo>
                <a:cubicBezTo>
                  <a:pt x="4899" y="5477"/>
                  <a:pt x="4946" y="5391"/>
                  <a:pt x="4993" y="5320"/>
                </a:cubicBezTo>
                <a:cubicBezTo>
                  <a:pt x="5066" y="5175"/>
                  <a:pt x="5066" y="5175"/>
                  <a:pt x="5102" y="5102"/>
                </a:cubicBezTo>
                <a:cubicBezTo>
                  <a:pt x="5102" y="5102"/>
                  <a:pt x="5102" y="5102"/>
                  <a:pt x="5102" y="5102"/>
                </a:cubicBezTo>
                <a:cubicBezTo>
                  <a:pt x="5113" y="5091"/>
                  <a:pt x="5125" y="5079"/>
                  <a:pt x="5139" y="5065"/>
                </a:cubicBezTo>
                <a:lnTo>
                  <a:pt x="5540" y="4665"/>
                </a:lnTo>
                <a:cubicBezTo>
                  <a:pt x="5549" y="4655"/>
                  <a:pt x="5558" y="4646"/>
                  <a:pt x="5565" y="4638"/>
                </a:cubicBezTo>
                <a:cubicBezTo>
                  <a:pt x="5643" y="4599"/>
                  <a:pt x="5707" y="4541"/>
                  <a:pt x="5795" y="4482"/>
                </a:cubicBezTo>
                <a:cubicBezTo>
                  <a:pt x="5904" y="4446"/>
                  <a:pt x="6013" y="4373"/>
                  <a:pt x="6123" y="4337"/>
                </a:cubicBezTo>
                <a:cubicBezTo>
                  <a:pt x="6170" y="4305"/>
                  <a:pt x="6194" y="4285"/>
                  <a:pt x="6201" y="4273"/>
                </a:cubicBezTo>
                <a:cubicBezTo>
                  <a:pt x="6358" y="4217"/>
                  <a:pt x="6525" y="4184"/>
                  <a:pt x="6678" y="4138"/>
                </a:cubicBezTo>
                <a:cubicBezTo>
                  <a:pt x="6643" y="4134"/>
                  <a:pt x="6604" y="4128"/>
                  <a:pt x="6560" y="4118"/>
                </a:cubicBezTo>
                <a:lnTo>
                  <a:pt x="6679" y="4118"/>
                </a:lnTo>
                <a:cubicBezTo>
                  <a:pt x="6693" y="4121"/>
                  <a:pt x="6706" y="4123"/>
                  <a:pt x="6720" y="4125"/>
                </a:cubicBezTo>
                <a:cubicBezTo>
                  <a:pt x="6727" y="4123"/>
                  <a:pt x="6735" y="4120"/>
                  <a:pt x="6742" y="4118"/>
                </a:cubicBezTo>
                <a:lnTo>
                  <a:pt x="6865" y="4118"/>
                </a:lnTo>
                <a:close/>
                <a:moveTo>
                  <a:pt x="7070" y="0"/>
                </a:moveTo>
                <a:cubicBezTo>
                  <a:pt x="7043" y="0"/>
                  <a:pt x="7016" y="1"/>
                  <a:pt x="6990" y="2"/>
                </a:cubicBezTo>
                <a:cubicBezTo>
                  <a:pt x="4254" y="71"/>
                  <a:pt x="1850" y="1811"/>
                  <a:pt x="912" y="4373"/>
                </a:cubicBezTo>
                <a:cubicBezTo>
                  <a:pt x="1" y="6887"/>
                  <a:pt x="766" y="9693"/>
                  <a:pt x="2770" y="11442"/>
                </a:cubicBezTo>
                <a:cubicBezTo>
                  <a:pt x="4073" y="12575"/>
                  <a:pt x="5567" y="13073"/>
                  <a:pt x="7020" y="13073"/>
                </a:cubicBezTo>
                <a:cubicBezTo>
                  <a:pt x="10849" y="13073"/>
                  <a:pt x="14398" y="9612"/>
                  <a:pt x="13447" y="5175"/>
                </a:cubicBezTo>
                <a:cubicBezTo>
                  <a:pt x="12907" y="2226"/>
                  <a:pt x="10096" y="93"/>
                  <a:pt x="7186" y="3"/>
                </a:cubicBezTo>
                <a:cubicBezTo>
                  <a:pt x="7148" y="1"/>
                  <a:pt x="7109" y="0"/>
                  <a:pt x="7070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21900" tIns="121900" rIns="121900" bIns="121900" anchor="ctr"/>
          <a:lstStyle/>
          <a:p>
            <a:endParaRPr lang="en-US" sz="2400"/>
          </a:p>
        </p:txBody>
      </p:sp>
      <p:sp>
        <p:nvSpPr>
          <p:cNvPr id="24584" name="Google Shape;1198;p35"/>
          <p:cNvSpPr>
            <a:spLocks/>
          </p:cNvSpPr>
          <p:nvPr/>
        </p:nvSpPr>
        <p:spPr bwMode="auto">
          <a:xfrm>
            <a:off x="2929467" y="4790018"/>
            <a:ext cx="425451" cy="387349"/>
          </a:xfrm>
          <a:custGeom>
            <a:avLst/>
            <a:gdLst>
              <a:gd name="T0" fmla="*/ 1762576336 w 14374"/>
              <a:gd name="T1" fmla="*/ 1003049193 h 13088"/>
              <a:gd name="T2" fmla="*/ 1664951813 w 14374"/>
              <a:gd name="T3" fmla="*/ 999658939 h 13088"/>
              <a:gd name="T4" fmla="*/ 1632658505 w 14374"/>
              <a:gd name="T5" fmla="*/ 1000380736 h 13088"/>
              <a:gd name="T6" fmla="*/ 1614444339 w 14374"/>
              <a:gd name="T7" fmla="*/ 1003541408 h 13088"/>
              <a:gd name="T8" fmla="*/ 1632658505 w 14374"/>
              <a:gd name="T9" fmla="*/ 1000380736 h 13088"/>
              <a:gd name="T10" fmla="*/ 1664951813 w 14374"/>
              <a:gd name="T11" fmla="*/ 999658939 h 13088"/>
              <a:gd name="T12" fmla="*/ 1972877772 w 14374"/>
              <a:gd name="T13" fmla="*/ 1058638447 h 13088"/>
              <a:gd name="T14" fmla="*/ 1249928344 w 14374"/>
              <a:gd name="T15" fmla="*/ 1218134440 h 13088"/>
              <a:gd name="T16" fmla="*/ 1242642397 w 14374"/>
              <a:gd name="T17" fmla="*/ 1227594259 h 13088"/>
              <a:gd name="T18" fmla="*/ 1242642397 w 14374"/>
              <a:gd name="T19" fmla="*/ 1227594259 h 13088"/>
              <a:gd name="T20" fmla="*/ 2147483646 w 14374"/>
              <a:gd name="T21" fmla="*/ 1515745250 h 13088"/>
              <a:gd name="T22" fmla="*/ 2147483646 w 14374"/>
              <a:gd name="T23" fmla="*/ 1838607874 h 13088"/>
              <a:gd name="T24" fmla="*/ 2079975772 w 14374"/>
              <a:gd name="T25" fmla="*/ 2039607352 h 13088"/>
              <a:gd name="T26" fmla="*/ 1593068395 w 14374"/>
              <a:gd name="T27" fmla="*/ 2147483646 h 13088"/>
              <a:gd name="T28" fmla="*/ 1627068249 w 14374"/>
              <a:gd name="T29" fmla="*/ 2147483646 h 13088"/>
              <a:gd name="T30" fmla="*/ 1635087006 w 14374"/>
              <a:gd name="T31" fmla="*/ 1004755418 h 13088"/>
              <a:gd name="T32" fmla="*/ 1708185152 w 14374"/>
              <a:gd name="T33" fmla="*/ 1008637398 h 13088"/>
              <a:gd name="T34" fmla="*/ 1958065864 w 14374"/>
              <a:gd name="T35" fmla="*/ 1054034182 h 13088"/>
              <a:gd name="T36" fmla="*/ 2062734875 w 14374"/>
              <a:gd name="T37" fmla="*/ 1115442200 h 13088"/>
              <a:gd name="T38" fmla="*/ 2147483646 w 14374"/>
              <a:gd name="T39" fmla="*/ 1197016384 h 13088"/>
              <a:gd name="T40" fmla="*/ 2147483646 w 14374"/>
              <a:gd name="T41" fmla="*/ 1197256820 h 13088"/>
              <a:gd name="T42" fmla="*/ 2147483646 w 14374"/>
              <a:gd name="T43" fmla="*/ 1243375400 h 13088"/>
              <a:gd name="T44" fmla="*/ 2147483646 w 14374"/>
              <a:gd name="T45" fmla="*/ 1197256820 h 13088"/>
              <a:gd name="T46" fmla="*/ 2147483646 w 14374"/>
              <a:gd name="T47" fmla="*/ 1252605616 h 13088"/>
              <a:gd name="T48" fmla="*/ 2147483646 w 14374"/>
              <a:gd name="T49" fmla="*/ 1309408880 h 13088"/>
              <a:gd name="T50" fmla="*/ 2147483646 w 14374"/>
              <a:gd name="T51" fmla="*/ 1482968957 h 13088"/>
              <a:gd name="T52" fmla="*/ 2147483646 w 14374"/>
              <a:gd name="T53" fmla="*/ 1497776524 h 13088"/>
              <a:gd name="T54" fmla="*/ 2147483646 w 14374"/>
              <a:gd name="T55" fmla="*/ 1482968957 h 13088"/>
              <a:gd name="T56" fmla="*/ 2147483646 w 14374"/>
              <a:gd name="T57" fmla="*/ 1515745250 h 13088"/>
              <a:gd name="T58" fmla="*/ 2147483646 w 14374"/>
              <a:gd name="T59" fmla="*/ 1751456339 h 13088"/>
              <a:gd name="T60" fmla="*/ 2147483646 w 14374"/>
              <a:gd name="T61" fmla="*/ 1838607874 h 13088"/>
              <a:gd name="T62" fmla="*/ 2147483646 w 14374"/>
              <a:gd name="T63" fmla="*/ 1959979806 h 13088"/>
              <a:gd name="T64" fmla="*/ 2079975772 w 14374"/>
              <a:gd name="T65" fmla="*/ 2039607352 h 13088"/>
              <a:gd name="T66" fmla="*/ 2017806312 w 14374"/>
              <a:gd name="T67" fmla="*/ 2096651030 h 13088"/>
              <a:gd name="T68" fmla="*/ 1947869943 w 14374"/>
              <a:gd name="T69" fmla="*/ 2131363152 h 13088"/>
              <a:gd name="T70" fmla="*/ 1654996885 w 14374"/>
              <a:gd name="T71" fmla="*/ 2147483646 h 13088"/>
              <a:gd name="T72" fmla="*/ 1641880668 w 14374"/>
              <a:gd name="T73" fmla="*/ 2147483646 h 13088"/>
              <a:gd name="T74" fmla="*/ 1627068249 w 14374"/>
              <a:gd name="T75" fmla="*/ 2147483646 h 13088"/>
              <a:gd name="T76" fmla="*/ 1592346462 w 14374"/>
              <a:gd name="T77" fmla="*/ 2147483646 h 13088"/>
              <a:gd name="T78" fmla="*/ 1483793742 w 14374"/>
              <a:gd name="T79" fmla="*/ 2135245620 h 13088"/>
              <a:gd name="T80" fmla="*/ 1407293337 w 14374"/>
              <a:gd name="T81" fmla="*/ 2096651030 h 13088"/>
              <a:gd name="T82" fmla="*/ 1371838274 w 14374"/>
              <a:gd name="T83" fmla="*/ 2069944791 h 13088"/>
              <a:gd name="T84" fmla="*/ 1371357311 w 14374"/>
              <a:gd name="T85" fmla="*/ 2068982048 h 13088"/>
              <a:gd name="T86" fmla="*/ 1326187778 w 14374"/>
              <a:gd name="T87" fmla="*/ 2024799275 h 13088"/>
              <a:gd name="T88" fmla="*/ 1345364869 w 14374"/>
              <a:gd name="T89" fmla="*/ 2052227821 h 13088"/>
              <a:gd name="T90" fmla="*/ 1326187778 w 14374"/>
              <a:gd name="T91" fmla="*/ 2024799275 h 13088"/>
              <a:gd name="T92" fmla="*/ 1232446965 w 14374"/>
              <a:gd name="T93" fmla="*/ 1934487089 h 13088"/>
              <a:gd name="T94" fmla="*/ 1141867929 w 14374"/>
              <a:gd name="T95" fmla="*/ 1751456339 h 13088"/>
              <a:gd name="T96" fmla="*/ 1124134726 w 14374"/>
              <a:gd name="T97" fmla="*/ 1636876257 h 13088"/>
              <a:gd name="T98" fmla="*/ 1177071190 w 14374"/>
              <a:gd name="T99" fmla="*/ 1344602362 h 13088"/>
              <a:gd name="T100" fmla="*/ 1212526253 w 14374"/>
              <a:gd name="T101" fmla="*/ 1282702619 h 13088"/>
              <a:gd name="T102" fmla="*/ 1248714104 w 14374"/>
              <a:gd name="T103" fmla="*/ 1220070247 h 13088"/>
              <a:gd name="T104" fmla="*/ 1407293337 w 14374"/>
              <a:gd name="T105" fmla="*/ 1088254090 h 13088"/>
              <a:gd name="T106" fmla="*/ 1493748670 w 14374"/>
              <a:gd name="T107" fmla="*/ 1035825508 h 13088"/>
              <a:gd name="T108" fmla="*/ 1698470705 w 14374"/>
              <a:gd name="T109" fmla="*/ 481360 h 13088"/>
              <a:gd name="T110" fmla="*/ 672682435 w 14374"/>
              <a:gd name="T111" fmla="*/ 2147483646 h 13088"/>
              <a:gd name="T112" fmla="*/ 1743880697 w 14374"/>
              <a:gd name="T113" fmla="*/ 732650 h 13088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14374" h="13088" extrusionOk="0">
                <a:moveTo>
                  <a:pt x="7216" y="4118"/>
                </a:moveTo>
                <a:lnTo>
                  <a:pt x="7216" y="4118"/>
                </a:lnTo>
                <a:cubicBezTo>
                  <a:pt x="7230" y="4123"/>
                  <a:pt x="7244" y="4128"/>
                  <a:pt x="7258" y="4132"/>
                </a:cubicBezTo>
                <a:cubicBezTo>
                  <a:pt x="7237" y="4128"/>
                  <a:pt x="7221" y="4124"/>
                  <a:pt x="7216" y="4118"/>
                </a:cubicBezTo>
                <a:close/>
                <a:moveTo>
                  <a:pt x="6856" y="4118"/>
                </a:moveTo>
                <a:cubicBezTo>
                  <a:pt x="6845" y="4124"/>
                  <a:pt x="6828" y="4130"/>
                  <a:pt x="6803" y="4134"/>
                </a:cubicBezTo>
                <a:cubicBezTo>
                  <a:pt x="6776" y="4130"/>
                  <a:pt x="6749" y="4126"/>
                  <a:pt x="6723" y="4121"/>
                </a:cubicBezTo>
                <a:cubicBezTo>
                  <a:pt x="6698" y="4125"/>
                  <a:pt x="6672" y="4129"/>
                  <a:pt x="6648" y="4134"/>
                </a:cubicBezTo>
                <a:cubicBezTo>
                  <a:pt x="6621" y="4130"/>
                  <a:pt x="6592" y="4125"/>
                  <a:pt x="6560" y="4118"/>
                </a:cubicBezTo>
                <a:lnTo>
                  <a:pt x="6708" y="4118"/>
                </a:lnTo>
                <a:cubicBezTo>
                  <a:pt x="6713" y="4119"/>
                  <a:pt x="6718" y="4120"/>
                  <a:pt x="6723" y="4121"/>
                </a:cubicBezTo>
                <a:cubicBezTo>
                  <a:pt x="6729" y="4120"/>
                  <a:pt x="6736" y="4119"/>
                  <a:pt x="6742" y="4118"/>
                </a:cubicBezTo>
                <a:lnTo>
                  <a:pt x="6856" y="4118"/>
                </a:lnTo>
                <a:close/>
                <a:moveTo>
                  <a:pt x="8124" y="4361"/>
                </a:moveTo>
                <a:cubicBezTo>
                  <a:pt x="8137" y="4365"/>
                  <a:pt x="8151" y="4369"/>
                  <a:pt x="8163" y="4373"/>
                </a:cubicBezTo>
                <a:cubicBezTo>
                  <a:pt x="8158" y="4373"/>
                  <a:pt x="8143" y="4368"/>
                  <a:pt x="8124" y="4361"/>
                </a:cubicBezTo>
                <a:close/>
                <a:moveTo>
                  <a:pt x="5248" y="4883"/>
                </a:moveTo>
                <a:lnTo>
                  <a:pt x="5248" y="4883"/>
                </a:lnTo>
                <a:cubicBezTo>
                  <a:pt x="5208" y="4937"/>
                  <a:pt x="5174" y="4981"/>
                  <a:pt x="5147" y="5018"/>
                </a:cubicBezTo>
                <a:cubicBezTo>
                  <a:pt x="5172" y="4973"/>
                  <a:pt x="5203" y="4928"/>
                  <a:pt x="5248" y="4883"/>
                </a:cubicBezTo>
                <a:close/>
                <a:moveTo>
                  <a:pt x="5117" y="5057"/>
                </a:moveTo>
                <a:lnTo>
                  <a:pt x="5117" y="5057"/>
                </a:lnTo>
                <a:cubicBezTo>
                  <a:pt x="5074" y="5113"/>
                  <a:pt x="5052" y="5140"/>
                  <a:pt x="5051" y="5140"/>
                </a:cubicBezTo>
                <a:cubicBezTo>
                  <a:pt x="5051" y="5140"/>
                  <a:pt x="5073" y="5112"/>
                  <a:pt x="5117" y="5057"/>
                </a:cubicBezTo>
                <a:close/>
                <a:moveTo>
                  <a:pt x="9440" y="6170"/>
                </a:moveTo>
                <a:cubicBezTo>
                  <a:pt x="9445" y="6198"/>
                  <a:pt x="9446" y="6223"/>
                  <a:pt x="9446" y="6244"/>
                </a:cubicBezTo>
                <a:cubicBezTo>
                  <a:pt x="9443" y="6220"/>
                  <a:pt x="9441" y="6195"/>
                  <a:pt x="9440" y="6170"/>
                </a:cubicBezTo>
                <a:close/>
                <a:moveTo>
                  <a:pt x="9329" y="7398"/>
                </a:moveTo>
                <a:cubicBezTo>
                  <a:pt x="9264" y="7463"/>
                  <a:pt x="9232" y="7528"/>
                  <a:pt x="9220" y="7574"/>
                </a:cubicBezTo>
                <a:cubicBezTo>
                  <a:pt x="9253" y="7512"/>
                  <a:pt x="9288" y="7452"/>
                  <a:pt x="9329" y="7398"/>
                </a:cubicBezTo>
                <a:close/>
                <a:moveTo>
                  <a:pt x="8565" y="8402"/>
                </a:moveTo>
                <a:cubicBezTo>
                  <a:pt x="8531" y="8431"/>
                  <a:pt x="8491" y="8472"/>
                  <a:pt x="8455" y="8527"/>
                </a:cubicBezTo>
                <a:cubicBezTo>
                  <a:pt x="8490" y="8483"/>
                  <a:pt x="8527" y="8442"/>
                  <a:pt x="8565" y="8402"/>
                </a:cubicBezTo>
                <a:close/>
                <a:moveTo>
                  <a:pt x="6560" y="8914"/>
                </a:moveTo>
                <a:cubicBezTo>
                  <a:pt x="6584" y="8919"/>
                  <a:pt x="6608" y="8924"/>
                  <a:pt x="6633" y="8928"/>
                </a:cubicBezTo>
                <a:cubicBezTo>
                  <a:pt x="6655" y="8939"/>
                  <a:pt x="6678" y="8947"/>
                  <a:pt x="6700" y="8953"/>
                </a:cubicBezTo>
                <a:cubicBezTo>
                  <a:pt x="6633" y="8942"/>
                  <a:pt x="6578" y="8923"/>
                  <a:pt x="6560" y="8914"/>
                </a:cubicBezTo>
                <a:close/>
                <a:moveTo>
                  <a:pt x="6648" y="4134"/>
                </a:moveTo>
                <a:cubicBezTo>
                  <a:pt x="6680" y="4138"/>
                  <a:pt x="6708" y="4139"/>
                  <a:pt x="6733" y="4139"/>
                </a:cubicBezTo>
                <a:cubicBezTo>
                  <a:pt x="6761" y="4139"/>
                  <a:pt x="6784" y="4137"/>
                  <a:pt x="6803" y="4134"/>
                </a:cubicBezTo>
                <a:cubicBezTo>
                  <a:pt x="6878" y="4145"/>
                  <a:pt x="6955" y="4152"/>
                  <a:pt x="7034" y="4155"/>
                </a:cubicBezTo>
                <a:lnTo>
                  <a:pt x="7332" y="4155"/>
                </a:lnTo>
                <a:cubicBezTo>
                  <a:pt x="7501" y="4204"/>
                  <a:pt x="7650" y="4234"/>
                  <a:pt x="7799" y="4264"/>
                </a:cubicBezTo>
                <a:cubicBezTo>
                  <a:pt x="7877" y="4290"/>
                  <a:pt x="7974" y="4316"/>
                  <a:pt x="8063" y="4342"/>
                </a:cubicBezTo>
                <a:cubicBezTo>
                  <a:pt x="8212" y="4420"/>
                  <a:pt x="8347" y="4500"/>
                  <a:pt x="8494" y="4595"/>
                </a:cubicBezTo>
                <a:cubicBezTo>
                  <a:pt x="8566" y="4667"/>
                  <a:pt x="8638" y="4739"/>
                  <a:pt x="8710" y="4810"/>
                </a:cubicBezTo>
                <a:lnTo>
                  <a:pt x="8861" y="4931"/>
                </a:lnTo>
                <a:cubicBezTo>
                  <a:pt x="8859" y="4928"/>
                  <a:pt x="8857" y="4924"/>
                  <a:pt x="8856" y="4920"/>
                </a:cubicBezTo>
                <a:cubicBezTo>
                  <a:pt x="8858" y="4924"/>
                  <a:pt x="8860" y="4928"/>
                  <a:pt x="8862" y="4932"/>
                </a:cubicBezTo>
                <a:lnTo>
                  <a:pt x="8892" y="4956"/>
                </a:lnTo>
                <a:cubicBezTo>
                  <a:pt x="8943" y="5020"/>
                  <a:pt x="8976" y="5083"/>
                  <a:pt x="8990" y="5122"/>
                </a:cubicBezTo>
                <a:cubicBezTo>
                  <a:pt x="8940" y="5056"/>
                  <a:pt x="8895" y="4994"/>
                  <a:pt x="8862" y="4932"/>
                </a:cubicBezTo>
                <a:lnTo>
                  <a:pt x="8861" y="4931"/>
                </a:lnTo>
                <a:cubicBezTo>
                  <a:pt x="8938" y="5099"/>
                  <a:pt x="8981" y="5160"/>
                  <a:pt x="8993" y="5160"/>
                </a:cubicBezTo>
                <a:cubicBezTo>
                  <a:pt x="8999" y="5160"/>
                  <a:pt x="8998" y="5145"/>
                  <a:pt x="8990" y="5122"/>
                </a:cubicBezTo>
                <a:cubicBezTo>
                  <a:pt x="9053" y="5205"/>
                  <a:pt x="9124" y="5294"/>
                  <a:pt x="9183" y="5394"/>
                </a:cubicBezTo>
                <a:cubicBezTo>
                  <a:pt x="9220" y="5466"/>
                  <a:pt x="9256" y="5539"/>
                  <a:pt x="9293" y="5612"/>
                </a:cubicBezTo>
                <a:cubicBezTo>
                  <a:pt x="9326" y="5778"/>
                  <a:pt x="9389" y="5943"/>
                  <a:pt x="9428" y="6109"/>
                </a:cubicBezTo>
                <a:cubicBezTo>
                  <a:pt x="9431" y="6090"/>
                  <a:pt x="9434" y="6070"/>
                  <a:pt x="9439" y="6049"/>
                </a:cubicBezTo>
                <a:cubicBezTo>
                  <a:pt x="9439" y="6090"/>
                  <a:pt x="9439" y="6130"/>
                  <a:pt x="9440" y="6170"/>
                </a:cubicBezTo>
                <a:cubicBezTo>
                  <a:pt x="9440" y="6167"/>
                  <a:pt x="9439" y="6163"/>
                  <a:pt x="9439" y="6159"/>
                </a:cubicBezTo>
                <a:cubicBezTo>
                  <a:pt x="9435" y="6142"/>
                  <a:pt x="9432" y="6125"/>
                  <a:pt x="9428" y="6109"/>
                </a:cubicBezTo>
                <a:cubicBezTo>
                  <a:pt x="9403" y="6260"/>
                  <a:pt x="9414" y="6324"/>
                  <a:pt x="9427" y="6324"/>
                </a:cubicBezTo>
                <a:cubicBezTo>
                  <a:pt x="9436" y="6324"/>
                  <a:pt x="9446" y="6295"/>
                  <a:pt x="9446" y="6244"/>
                </a:cubicBezTo>
                <a:cubicBezTo>
                  <a:pt x="9451" y="6289"/>
                  <a:pt x="9460" y="6333"/>
                  <a:pt x="9475" y="6377"/>
                </a:cubicBezTo>
                <a:lnTo>
                  <a:pt x="9475" y="6851"/>
                </a:lnTo>
                <a:cubicBezTo>
                  <a:pt x="9475" y="6997"/>
                  <a:pt x="9402" y="7106"/>
                  <a:pt x="9402" y="7215"/>
                </a:cubicBezTo>
                <a:cubicBezTo>
                  <a:pt x="9366" y="7325"/>
                  <a:pt x="9329" y="7434"/>
                  <a:pt x="9293" y="7543"/>
                </a:cubicBezTo>
                <a:cubicBezTo>
                  <a:pt x="9269" y="7615"/>
                  <a:pt x="9245" y="7643"/>
                  <a:pt x="9230" y="7643"/>
                </a:cubicBezTo>
                <a:cubicBezTo>
                  <a:pt x="9216" y="7643"/>
                  <a:pt x="9210" y="7616"/>
                  <a:pt x="9220" y="7574"/>
                </a:cubicBezTo>
                <a:cubicBezTo>
                  <a:pt x="9165" y="7680"/>
                  <a:pt x="9120" y="7794"/>
                  <a:pt x="9074" y="7908"/>
                </a:cubicBezTo>
                <a:cubicBezTo>
                  <a:pt x="9019" y="7963"/>
                  <a:pt x="8984" y="8019"/>
                  <a:pt x="8939" y="8074"/>
                </a:cubicBezTo>
                <a:cubicBezTo>
                  <a:pt x="8809" y="8178"/>
                  <a:pt x="8680" y="8283"/>
                  <a:pt x="8565" y="8402"/>
                </a:cubicBezTo>
                <a:cubicBezTo>
                  <a:pt x="8612" y="8363"/>
                  <a:pt x="8651" y="8346"/>
                  <a:pt x="8668" y="8346"/>
                </a:cubicBezTo>
                <a:cubicBezTo>
                  <a:pt x="8689" y="8346"/>
                  <a:pt x="8676" y="8373"/>
                  <a:pt x="8600" y="8418"/>
                </a:cubicBezTo>
                <a:lnTo>
                  <a:pt x="8309" y="8637"/>
                </a:lnTo>
                <a:lnTo>
                  <a:pt x="8090" y="8746"/>
                </a:lnTo>
                <a:lnTo>
                  <a:pt x="8021" y="8780"/>
                </a:lnTo>
                <a:cubicBezTo>
                  <a:pt x="7887" y="8818"/>
                  <a:pt x="7752" y="8865"/>
                  <a:pt x="7617" y="8892"/>
                </a:cubicBezTo>
                <a:cubicBezTo>
                  <a:pt x="7507" y="8928"/>
                  <a:pt x="7434" y="8928"/>
                  <a:pt x="7362" y="8964"/>
                </a:cubicBezTo>
                <a:lnTo>
                  <a:pt x="6815" y="8964"/>
                </a:lnTo>
                <a:cubicBezTo>
                  <a:pt x="6786" y="8964"/>
                  <a:pt x="6756" y="8962"/>
                  <a:pt x="6727" y="8958"/>
                </a:cubicBezTo>
                <a:cubicBezTo>
                  <a:pt x="6738" y="8961"/>
                  <a:pt x="6749" y="8965"/>
                  <a:pt x="6761" y="8969"/>
                </a:cubicBezTo>
                <a:cubicBezTo>
                  <a:pt x="6740" y="8964"/>
                  <a:pt x="6720" y="8959"/>
                  <a:pt x="6700" y="8953"/>
                </a:cubicBezTo>
                <a:cubicBezTo>
                  <a:pt x="6709" y="8955"/>
                  <a:pt x="6718" y="8956"/>
                  <a:pt x="6727" y="8958"/>
                </a:cubicBezTo>
                <a:cubicBezTo>
                  <a:pt x="6619" y="8922"/>
                  <a:pt x="6568" y="8909"/>
                  <a:pt x="6557" y="8909"/>
                </a:cubicBezTo>
                <a:cubicBezTo>
                  <a:pt x="6552" y="8909"/>
                  <a:pt x="6554" y="8911"/>
                  <a:pt x="6560" y="8914"/>
                </a:cubicBezTo>
                <a:cubicBezTo>
                  <a:pt x="6396" y="8880"/>
                  <a:pt x="6252" y="8830"/>
                  <a:pt x="6110" y="8796"/>
                </a:cubicBezTo>
                <a:cubicBezTo>
                  <a:pt x="6103" y="8791"/>
                  <a:pt x="6095" y="8787"/>
                  <a:pt x="6086" y="8782"/>
                </a:cubicBezTo>
                <a:lnTo>
                  <a:pt x="5795" y="8637"/>
                </a:lnTo>
                <a:cubicBezTo>
                  <a:pt x="5748" y="8590"/>
                  <a:pt x="5702" y="8559"/>
                  <a:pt x="5647" y="8523"/>
                </a:cubicBezTo>
                <a:cubicBezTo>
                  <a:pt x="5647" y="8524"/>
                  <a:pt x="5648" y="8526"/>
                  <a:pt x="5649" y="8527"/>
                </a:cubicBezTo>
                <a:cubicBezTo>
                  <a:pt x="5648" y="8526"/>
                  <a:pt x="5647" y="8524"/>
                  <a:pt x="5646" y="8523"/>
                </a:cubicBezTo>
                <a:cubicBezTo>
                  <a:pt x="5646" y="8523"/>
                  <a:pt x="5646" y="8523"/>
                  <a:pt x="5647" y="8523"/>
                </a:cubicBezTo>
                <a:cubicBezTo>
                  <a:pt x="5576" y="8402"/>
                  <a:pt x="5498" y="8348"/>
                  <a:pt x="5461" y="8341"/>
                </a:cubicBezTo>
                <a:cubicBezTo>
                  <a:pt x="5539" y="8407"/>
                  <a:pt x="5611" y="8472"/>
                  <a:pt x="5646" y="8523"/>
                </a:cubicBezTo>
                <a:cubicBezTo>
                  <a:pt x="5614" y="8502"/>
                  <a:pt x="5579" y="8481"/>
                  <a:pt x="5540" y="8454"/>
                </a:cubicBezTo>
                <a:cubicBezTo>
                  <a:pt x="5435" y="8385"/>
                  <a:pt x="5422" y="8340"/>
                  <a:pt x="5453" y="8340"/>
                </a:cubicBezTo>
                <a:cubicBezTo>
                  <a:pt x="5455" y="8340"/>
                  <a:pt x="5458" y="8340"/>
                  <a:pt x="5461" y="8341"/>
                </a:cubicBezTo>
                <a:cubicBezTo>
                  <a:pt x="5369" y="8263"/>
                  <a:pt x="5270" y="8185"/>
                  <a:pt x="5212" y="8126"/>
                </a:cubicBezTo>
                <a:cubicBezTo>
                  <a:pt x="5162" y="8077"/>
                  <a:pt x="5106" y="8006"/>
                  <a:pt x="5075" y="7969"/>
                </a:cubicBezTo>
                <a:cubicBezTo>
                  <a:pt x="4982" y="7794"/>
                  <a:pt x="4888" y="7536"/>
                  <a:pt x="4795" y="7420"/>
                </a:cubicBezTo>
                <a:cubicBezTo>
                  <a:pt x="4761" y="7352"/>
                  <a:pt x="4724" y="7284"/>
                  <a:pt x="4702" y="7215"/>
                </a:cubicBezTo>
                <a:cubicBezTo>
                  <a:pt x="4702" y="7106"/>
                  <a:pt x="4665" y="7070"/>
                  <a:pt x="4665" y="6960"/>
                </a:cubicBezTo>
                <a:cubicBezTo>
                  <a:pt x="4665" y="6920"/>
                  <a:pt x="4642" y="6788"/>
                  <a:pt x="4629" y="6743"/>
                </a:cubicBezTo>
                <a:lnTo>
                  <a:pt x="4629" y="6487"/>
                </a:lnTo>
                <a:lnTo>
                  <a:pt x="4629" y="6232"/>
                </a:lnTo>
                <a:cubicBezTo>
                  <a:pt x="4702" y="6013"/>
                  <a:pt x="4738" y="5758"/>
                  <a:pt x="4847" y="5539"/>
                </a:cubicBezTo>
                <a:cubicBezTo>
                  <a:pt x="4849" y="5533"/>
                  <a:pt x="4851" y="5527"/>
                  <a:pt x="4852" y="5522"/>
                </a:cubicBezTo>
                <a:cubicBezTo>
                  <a:pt x="4899" y="5440"/>
                  <a:pt x="4946" y="5355"/>
                  <a:pt x="4993" y="5284"/>
                </a:cubicBezTo>
                <a:cubicBezTo>
                  <a:pt x="5029" y="5175"/>
                  <a:pt x="5066" y="5138"/>
                  <a:pt x="5102" y="5102"/>
                </a:cubicBezTo>
                <a:cubicBezTo>
                  <a:pt x="5115" y="5077"/>
                  <a:pt x="5128" y="5051"/>
                  <a:pt x="5142" y="5026"/>
                </a:cubicBezTo>
                <a:lnTo>
                  <a:pt x="5503" y="4665"/>
                </a:lnTo>
                <a:cubicBezTo>
                  <a:pt x="5612" y="4592"/>
                  <a:pt x="5685" y="4519"/>
                  <a:pt x="5795" y="4483"/>
                </a:cubicBezTo>
                <a:cubicBezTo>
                  <a:pt x="5904" y="4410"/>
                  <a:pt x="6013" y="4373"/>
                  <a:pt x="6086" y="4300"/>
                </a:cubicBezTo>
                <a:cubicBezTo>
                  <a:pt x="6114" y="4286"/>
                  <a:pt x="6135" y="4275"/>
                  <a:pt x="6151" y="4267"/>
                </a:cubicBezTo>
                <a:cubicBezTo>
                  <a:pt x="6309" y="4215"/>
                  <a:pt x="6470" y="4166"/>
                  <a:pt x="6648" y="4134"/>
                </a:cubicBezTo>
                <a:close/>
                <a:moveTo>
                  <a:pt x="7070" y="1"/>
                </a:moveTo>
                <a:cubicBezTo>
                  <a:pt x="7045" y="1"/>
                  <a:pt x="7019" y="1"/>
                  <a:pt x="6994" y="2"/>
                </a:cubicBezTo>
                <a:cubicBezTo>
                  <a:pt x="4256" y="69"/>
                  <a:pt x="1815" y="1810"/>
                  <a:pt x="912" y="4373"/>
                </a:cubicBezTo>
                <a:cubicBezTo>
                  <a:pt x="1" y="6924"/>
                  <a:pt x="766" y="9730"/>
                  <a:pt x="2770" y="11479"/>
                </a:cubicBezTo>
                <a:cubicBezTo>
                  <a:pt x="4067" y="12595"/>
                  <a:pt x="5548" y="13087"/>
                  <a:pt x="6991" y="13087"/>
                </a:cubicBezTo>
                <a:cubicBezTo>
                  <a:pt x="10820" y="13087"/>
                  <a:pt x="14373" y="9621"/>
                  <a:pt x="13447" y="5175"/>
                </a:cubicBezTo>
                <a:cubicBezTo>
                  <a:pt x="12907" y="2224"/>
                  <a:pt x="10093" y="91"/>
                  <a:pt x="7181" y="3"/>
                </a:cubicBezTo>
                <a:cubicBezTo>
                  <a:pt x="7144" y="1"/>
                  <a:pt x="7107" y="1"/>
                  <a:pt x="707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21900" tIns="121900" rIns="121900" bIns="121900" anchor="ctr"/>
          <a:lstStyle/>
          <a:p>
            <a:endParaRPr lang="en-US" sz="2400"/>
          </a:p>
        </p:txBody>
      </p:sp>
      <p:sp>
        <p:nvSpPr>
          <p:cNvPr id="24585" name="Google Shape;1200;p35"/>
          <p:cNvSpPr>
            <a:spLocks/>
          </p:cNvSpPr>
          <p:nvPr/>
        </p:nvSpPr>
        <p:spPr bwMode="auto">
          <a:xfrm>
            <a:off x="3259667" y="3553884"/>
            <a:ext cx="450851" cy="387349"/>
          </a:xfrm>
          <a:custGeom>
            <a:avLst/>
            <a:gdLst>
              <a:gd name="T0" fmla="*/ 1911011689 w 15200"/>
              <a:gd name="T1" fmla="*/ 1029664100 h 13048"/>
              <a:gd name="T2" fmla="*/ 2147483646 w 15200"/>
              <a:gd name="T3" fmla="*/ 1127465071 h 13048"/>
              <a:gd name="T4" fmla="*/ 2147483646 w 15200"/>
              <a:gd name="T5" fmla="*/ 1135820008 h 13048"/>
              <a:gd name="T6" fmla="*/ 2147483646 w 15200"/>
              <a:gd name="T7" fmla="*/ 1538105275 h 13048"/>
              <a:gd name="T8" fmla="*/ 1526266460 w 15200"/>
              <a:gd name="T9" fmla="*/ 1519673259 h 13048"/>
              <a:gd name="T10" fmla="*/ 2147483646 w 15200"/>
              <a:gd name="T11" fmla="*/ 1800802488 h 13048"/>
              <a:gd name="T12" fmla="*/ 2147483646 w 15200"/>
              <a:gd name="T13" fmla="*/ 1843803607 h 13048"/>
              <a:gd name="T14" fmla="*/ 2147483646 w 15200"/>
              <a:gd name="T15" fmla="*/ 1862478533 h 13048"/>
              <a:gd name="T16" fmla="*/ 1577205548 w 15200"/>
              <a:gd name="T17" fmla="*/ 1863461059 h 13048"/>
              <a:gd name="T18" fmla="*/ 1631083745 w 15200"/>
              <a:gd name="T19" fmla="*/ 1947752555 h 13048"/>
              <a:gd name="T20" fmla="*/ 1629366516 w 15200"/>
              <a:gd name="T21" fmla="*/ 1945048375 h 13048"/>
              <a:gd name="T22" fmla="*/ 2147483646 w 15200"/>
              <a:gd name="T23" fmla="*/ 2049990247 h 13048"/>
              <a:gd name="T24" fmla="*/ 2062607119 w 15200"/>
              <a:gd name="T25" fmla="*/ 1011717391 h 13048"/>
              <a:gd name="T26" fmla="*/ 2147483646 w 15200"/>
              <a:gd name="T27" fmla="*/ 1092322181 h 13048"/>
              <a:gd name="T28" fmla="*/ 2147483646 w 15200"/>
              <a:gd name="T29" fmla="*/ 1109032543 h 13048"/>
              <a:gd name="T30" fmla="*/ 2147483646 w 15200"/>
              <a:gd name="T31" fmla="*/ 1154991640 h 13048"/>
              <a:gd name="T32" fmla="*/ 2147483646 w 15200"/>
              <a:gd name="T33" fmla="*/ 1247638072 h 13048"/>
              <a:gd name="T34" fmla="*/ 2147483646 w 15200"/>
              <a:gd name="T35" fmla="*/ 1386729397 h 13048"/>
              <a:gd name="T36" fmla="*/ 2147483646 w 15200"/>
              <a:gd name="T37" fmla="*/ 1477400357 h 13048"/>
              <a:gd name="T38" fmla="*/ 2147483646 w 15200"/>
              <a:gd name="T39" fmla="*/ 1517708207 h 13048"/>
              <a:gd name="T40" fmla="*/ 2147483646 w 15200"/>
              <a:gd name="T41" fmla="*/ 1523845273 h 13048"/>
              <a:gd name="T42" fmla="*/ 2147483646 w 15200"/>
              <a:gd name="T43" fmla="*/ 1538105275 h 13048"/>
              <a:gd name="T44" fmla="*/ 2147483646 w 15200"/>
              <a:gd name="T45" fmla="*/ 1847986530 h 13048"/>
              <a:gd name="T46" fmla="*/ 2147483646 w 15200"/>
              <a:gd name="T47" fmla="*/ 2005752781 h 13048"/>
              <a:gd name="T48" fmla="*/ 2147483646 w 15200"/>
              <a:gd name="T49" fmla="*/ 2041635310 h 13048"/>
              <a:gd name="T50" fmla="*/ 2147483646 w 15200"/>
              <a:gd name="T51" fmla="*/ 2147483646 h 13048"/>
              <a:gd name="T52" fmla="*/ 2147483646 w 15200"/>
              <a:gd name="T53" fmla="*/ 2147483646 h 13048"/>
              <a:gd name="T54" fmla="*/ 2147483646 w 15200"/>
              <a:gd name="T55" fmla="*/ 2147483646 h 13048"/>
              <a:gd name="T56" fmla="*/ 1891911274 w 15200"/>
              <a:gd name="T57" fmla="*/ 2147483646 h 13048"/>
              <a:gd name="T58" fmla="*/ 1891911274 w 15200"/>
              <a:gd name="T59" fmla="*/ 2147483646 h 13048"/>
              <a:gd name="T60" fmla="*/ 1885536706 w 15200"/>
              <a:gd name="T61" fmla="*/ 2146566272 h 13048"/>
              <a:gd name="T62" fmla="*/ 1850032460 w 15200"/>
              <a:gd name="T63" fmla="*/ 2125915384 h 13048"/>
              <a:gd name="T64" fmla="*/ 1730022323 w 15200"/>
              <a:gd name="T65" fmla="*/ 2054162260 h 13048"/>
              <a:gd name="T66" fmla="*/ 1652144404 w 15200"/>
              <a:gd name="T67" fmla="*/ 1978965829 h 13048"/>
              <a:gd name="T68" fmla="*/ 1625447052 w 15200"/>
              <a:gd name="T69" fmla="*/ 1943083812 h 13048"/>
              <a:gd name="T70" fmla="*/ 1579407271 w 15200"/>
              <a:gd name="T71" fmla="*/ 1866904365 h 13048"/>
              <a:gd name="T72" fmla="*/ 1518428043 w 15200"/>
              <a:gd name="T73" fmla="*/ 1531218172 h 13048"/>
              <a:gd name="T74" fmla="*/ 1526266460 w 15200"/>
              <a:gd name="T75" fmla="*/ 1519673259 h 13048"/>
              <a:gd name="T76" fmla="*/ 1527730331 w 15200"/>
              <a:gd name="T77" fmla="*/ 1484287459 h 13048"/>
              <a:gd name="T78" fmla="*/ 1607568472 w 15200"/>
              <a:gd name="T79" fmla="*/ 1289414245 h 13048"/>
              <a:gd name="T80" fmla="*/ 1648466930 w 15200"/>
              <a:gd name="T81" fmla="*/ 1233631867 h 13048"/>
              <a:gd name="T82" fmla="*/ 1680063101 w 15200"/>
              <a:gd name="T83" fmla="*/ 1202418592 h 13048"/>
              <a:gd name="T84" fmla="*/ 1652144404 w 15200"/>
              <a:gd name="T85" fmla="*/ 1226744764 h 13048"/>
              <a:gd name="T86" fmla="*/ 1732477428 w 15200"/>
              <a:gd name="T87" fmla="*/ 1146139997 h 13048"/>
              <a:gd name="T88" fmla="*/ 1903668644 w 15200"/>
              <a:gd name="T89" fmla="*/ 1038261946 h 13048"/>
              <a:gd name="T90" fmla="*/ 2125303577 w 15200"/>
              <a:gd name="T91" fmla="*/ 0 h 13048"/>
              <a:gd name="T92" fmla="*/ 2147483646 w 15200"/>
              <a:gd name="T93" fmla="*/ 1630497888 h 13048"/>
              <a:gd name="T94" fmla="*/ 2147483646 w 15200"/>
              <a:gd name="T95" fmla="*/ 1602728387 h 13048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15200" h="13048" extrusionOk="0">
                <a:moveTo>
                  <a:pt x="7803" y="4190"/>
                </a:moveTo>
                <a:cubicBezTo>
                  <a:pt x="7803" y="4193"/>
                  <a:pt x="7800" y="4197"/>
                  <a:pt x="7795" y="4201"/>
                </a:cubicBezTo>
                <a:cubicBezTo>
                  <a:pt x="7797" y="4197"/>
                  <a:pt x="7800" y="4194"/>
                  <a:pt x="7803" y="4190"/>
                </a:cubicBezTo>
                <a:close/>
                <a:moveTo>
                  <a:pt x="7657" y="4263"/>
                </a:moveTo>
                <a:cubicBezTo>
                  <a:pt x="7598" y="4285"/>
                  <a:pt x="7544" y="4303"/>
                  <a:pt x="7542" y="4303"/>
                </a:cubicBezTo>
                <a:cubicBezTo>
                  <a:pt x="7540" y="4303"/>
                  <a:pt x="7571" y="4292"/>
                  <a:pt x="7657" y="4263"/>
                </a:cubicBezTo>
                <a:close/>
                <a:moveTo>
                  <a:pt x="10149" y="4588"/>
                </a:moveTo>
                <a:cubicBezTo>
                  <a:pt x="10165" y="4600"/>
                  <a:pt x="10184" y="4613"/>
                  <a:pt x="10204" y="4627"/>
                </a:cubicBezTo>
                <a:lnTo>
                  <a:pt x="10200" y="4622"/>
                </a:lnTo>
                <a:lnTo>
                  <a:pt x="10149" y="4588"/>
                </a:lnTo>
                <a:close/>
                <a:moveTo>
                  <a:pt x="11066" y="6108"/>
                </a:moveTo>
                <a:cubicBezTo>
                  <a:pt x="11059" y="6170"/>
                  <a:pt x="11061" y="6221"/>
                  <a:pt x="11066" y="6259"/>
                </a:cubicBezTo>
                <a:cubicBezTo>
                  <a:pt x="11070" y="6231"/>
                  <a:pt x="11074" y="6204"/>
                  <a:pt x="11079" y="6176"/>
                </a:cubicBezTo>
                <a:cubicBezTo>
                  <a:pt x="11075" y="6153"/>
                  <a:pt x="11071" y="6131"/>
                  <a:pt x="11066" y="6108"/>
                </a:cubicBezTo>
                <a:close/>
                <a:moveTo>
                  <a:pt x="6232" y="6184"/>
                </a:moveTo>
                <a:lnTo>
                  <a:pt x="6232" y="6184"/>
                </a:lnTo>
                <a:cubicBezTo>
                  <a:pt x="6223" y="6218"/>
                  <a:pt x="6213" y="6258"/>
                  <a:pt x="6200" y="6304"/>
                </a:cubicBezTo>
                <a:cubicBezTo>
                  <a:pt x="6219" y="6266"/>
                  <a:pt x="6228" y="6228"/>
                  <a:pt x="6232" y="6184"/>
                </a:cubicBezTo>
                <a:close/>
                <a:moveTo>
                  <a:pt x="10914" y="7328"/>
                </a:moveTo>
                <a:lnTo>
                  <a:pt x="10914" y="7328"/>
                </a:lnTo>
                <a:cubicBezTo>
                  <a:pt x="10915" y="7328"/>
                  <a:pt x="10902" y="7356"/>
                  <a:pt x="10864" y="7433"/>
                </a:cubicBezTo>
                <a:cubicBezTo>
                  <a:pt x="10850" y="7456"/>
                  <a:pt x="10836" y="7479"/>
                  <a:pt x="10821" y="7503"/>
                </a:cubicBezTo>
                <a:cubicBezTo>
                  <a:pt x="10857" y="7428"/>
                  <a:pt x="10911" y="7328"/>
                  <a:pt x="10914" y="7328"/>
                </a:cubicBezTo>
                <a:close/>
                <a:moveTo>
                  <a:pt x="10802" y="7544"/>
                </a:moveTo>
                <a:lnTo>
                  <a:pt x="10802" y="7544"/>
                </a:lnTo>
                <a:cubicBezTo>
                  <a:pt x="10799" y="7556"/>
                  <a:pt x="10795" y="7567"/>
                  <a:pt x="10791" y="7579"/>
                </a:cubicBezTo>
                <a:cubicBezTo>
                  <a:pt x="10791" y="7574"/>
                  <a:pt x="10795" y="7561"/>
                  <a:pt x="10802" y="7544"/>
                </a:cubicBezTo>
                <a:close/>
                <a:moveTo>
                  <a:pt x="6408" y="7513"/>
                </a:moveTo>
                <a:cubicBezTo>
                  <a:pt x="6418" y="7534"/>
                  <a:pt x="6429" y="7557"/>
                  <a:pt x="6440" y="7583"/>
                </a:cubicBezTo>
                <a:cubicBezTo>
                  <a:pt x="6433" y="7570"/>
                  <a:pt x="6426" y="7557"/>
                  <a:pt x="6418" y="7543"/>
                </a:cubicBezTo>
                <a:lnTo>
                  <a:pt x="6408" y="7513"/>
                </a:lnTo>
                <a:close/>
                <a:moveTo>
                  <a:pt x="6653" y="7915"/>
                </a:moveTo>
                <a:cubicBezTo>
                  <a:pt x="6655" y="7919"/>
                  <a:pt x="6658" y="7922"/>
                  <a:pt x="6660" y="7926"/>
                </a:cubicBezTo>
                <a:cubicBezTo>
                  <a:pt x="6709" y="7966"/>
                  <a:pt x="6755" y="8009"/>
                  <a:pt x="6799" y="8054"/>
                </a:cubicBezTo>
                <a:cubicBezTo>
                  <a:pt x="6776" y="8012"/>
                  <a:pt x="6729" y="7957"/>
                  <a:pt x="6653" y="7915"/>
                </a:cubicBezTo>
                <a:close/>
                <a:moveTo>
                  <a:pt x="10171" y="8342"/>
                </a:moveTo>
                <a:lnTo>
                  <a:pt x="10171" y="8342"/>
                </a:lnTo>
                <a:cubicBezTo>
                  <a:pt x="10031" y="8410"/>
                  <a:pt x="9992" y="8444"/>
                  <a:pt x="10007" y="8444"/>
                </a:cubicBezTo>
                <a:cubicBezTo>
                  <a:pt x="10023" y="8444"/>
                  <a:pt x="10094" y="8410"/>
                  <a:pt x="10171" y="8342"/>
                </a:cubicBezTo>
                <a:close/>
                <a:moveTo>
                  <a:pt x="8464" y="4085"/>
                </a:moveTo>
                <a:cubicBezTo>
                  <a:pt x="8471" y="4085"/>
                  <a:pt x="8435" y="4093"/>
                  <a:pt x="8313" y="4117"/>
                </a:cubicBezTo>
                <a:cubicBezTo>
                  <a:pt x="8192" y="4129"/>
                  <a:pt x="8155" y="4134"/>
                  <a:pt x="8163" y="4134"/>
                </a:cubicBezTo>
                <a:cubicBezTo>
                  <a:pt x="8179" y="4134"/>
                  <a:pt x="8374" y="4117"/>
                  <a:pt x="8422" y="4117"/>
                </a:cubicBezTo>
                <a:lnTo>
                  <a:pt x="8969" y="4117"/>
                </a:lnTo>
                <a:cubicBezTo>
                  <a:pt x="9160" y="4149"/>
                  <a:pt x="9350" y="4209"/>
                  <a:pt x="9565" y="4272"/>
                </a:cubicBezTo>
                <a:cubicBezTo>
                  <a:pt x="9673" y="4339"/>
                  <a:pt x="9811" y="4375"/>
                  <a:pt x="9916" y="4445"/>
                </a:cubicBezTo>
                <a:lnTo>
                  <a:pt x="10099" y="4555"/>
                </a:lnTo>
                <a:lnTo>
                  <a:pt x="10149" y="4588"/>
                </a:lnTo>
                <a:cubicBezTo>
                  <a:pt x="10083" y="4541"/>
                  <a:pt x="10054" y="4513"/>
                  <a:pt x="10061" y="4513"/>
                </a:cubicBezTo>
                <a:cubicBezTo>
                  <a:pt x="10067" y="4513"/>
                  <a:pt x="10105" y="4538"/>
                  <a:pt x="10171" y="4591"/>
                </a:cubicBezTo>
                <a:lnTo>
                  <a:pt x="10200" y="4622"/>
                </a:lnTo>
                <a:lnTo>
                  <a:pt x="10317" y="4700"/>
                </a:lnTo>
                <a:cubicBezTo>
                  <a:pt x="10274" y="4673"/>
                  <a:pt x="10236" y="4649"/>
                  <a:pt x="10204" y="4627"/>
                </a:cubicBezTo>
                <a:lnTo>
                  <a:pt x="10572" y="5028"/>
                </a:lnTo>
                <a:cubicBezTo>
                  <a:pt x="10594" y="5050"/>
                  <a:pt x="10611" y="5066"/>
                  <a:pt x="10624" y="5077"/>
                </a:cubicBezTo>
                <a:cubicBezTo>
                  <a:pt x="10663" y="5131"/>
                  <a:pt x="10697" y="5183"/>
                  <a:pt x="10718" y="5247"/>
                </a:cubicBezTo>
                <a:cubicBezTo>
                  <a:pt x="10791" y="5356"/>
                  <a:pt x="10827" y="5466"/>
                  <a:pt x="10900" y="5575"/>
                </a:cubicBezTo>
                <a:cubicBezTo>
                  <a:pt x="10919" y="5608"/>
                  <a:pt x="10932" y="5630"/>
                  <a:pt x="10941" y="5643"/>
                </a:cubicBezTo>
                <a:cubicBezTo>
                  <a:pt x="10990" y="5807"/>
                  <a:pt x="11035" y="5959"/>
                  <a:pt x="11066" y="6108"/>
                </a:cubicBezTo>
                <a:cubicBezTo>
                  <a:pt x="11070" y="6078"/>
                  <a:pt x="11075" y="6046"/>
                  <a:pt x="11082" y="6012"/>
                </a:cubicBezTo>
                <a:cubicBezTo>
                  <a:pt x="11082" y="6062"/>
                  <a:pt x="11082" y="6110"/>
                  <a:pt x="11083" y="6156"/>
                </a:cubicBezTo>
                <a:cubicBezTo>
                  <a:pt x="11082" y="6163"/>
                  <a:pt x="11081" y="6169"/>
                  <a:pt x="11079" y="6176"/>
                </a:cubicBezTo>
                <a:cubicBezTo>
                  <a:pt x="11080" y="6182"/>
                  <a:pt x="11081" y="6188"/>
                  <a:pt x="11082" y="6194"/>
                </a:cubicBezTo>
                <a:cubicBezTo>
                  <a:pt x="11083" y="6196"/>
                  <a:pt x="11084" y="6199"/>
                  <a:pt x="11084" y="6201"/>
                </a:cubicBezTo>
                <a:cubicBezTo>
                  <a:pt x="11085" y="6245"/>
                  <a:pt x="11088" y="6289"/>
                  <a:pt x="11092" y="6334"/>
                </a:cubicBezTo>
                <a:cubicBezTo>
                  <a:pt x="11083" y="6329"/>
                  <a:pt x="11072" y="6303"/>
                  <a:pt x="11066" y="6259"/>
                </a:cubicBezTo>
                <a:cubicBezTo>
                  <a:pt x="11055" y="6333"/>
                  <a:pt x="11048" y="6409"/>
                  <a:pt x="11046" y="6486"/>
                </a:cubicBezTo>
                <a:lnTo>
                  <a:pt x="11046" y="6668"/>
                </a:lnTo>
                <a:cubicBezTo>
                  <a:pt x="10973" y="6850"/>
                  <a:pt x="10937" y="7069"/>
                  <a:pt x="10937" y="7251"/>
                </a:cubicBezTo>
                <a:cubicBezTo>
                  <a:pt x="10877" y="7341"/>
                  <a:pt x="10842" y="7430"/>
                  <a:pt x="10811" y="7520"/>
                </a:cubicBezTo>
                <a:cubicBezTo>
                  <a:pt x="10718" y="7669"/>
                  <a:pt x="10611" y="7833"/>
                  <a:pt x="10522" y="7979"/>
                </a:cubicBezTo>
                <a:cubicBezTo>
                  <a:pt x="10466" y="8028"/>
                  <a:pt x="10410" y="8106"/>
                  <a:pt x="10354" y="8162"/>
                </a:cubicBezTo>
                <a:lnTo>
                  <a:pt x="10208" y="8308"/>
                </a:lnTo>
                <a:cubicBezTo>
                  <a:pt x="10196" y="8320"/>
                  <a:pt x="10183" y="8331"/>
                  <a:pt x="10171" y="8342"/>
                </a:cubicBezTo>
                <a:cubicBezTo>
                  <a:pt x="10193" y="8331"/>
                  <a:pt x="10217" y="8320"/>
                  <a:pt x="10244" y="8308"/>
                </a:cubicBezTo>
                <a:cubicBezTo>
                  <a:pt x="10099" y="8381"/>
                  <a:pt x="9953" y="8526"/>
                  <a:pt x="9771" y="8599"/>
                </a:cubicBezTo>
                <a:cubicBezTo>
                  <a:pt x="9698" y="8636"/>
                  <a:pt x="9625" y="8672"/>
                  <a:pt x="9552" y="8709"/>
                </a:cubicBezTo>
                <a:cubicBezTo>
                  <a:pt x="9390" y="8773"/>
                  <a:pt x="9228" y="8838"/>
                  <a:pt x="9040" y="8877"/>
                </a:cubicBezTo>
                <a:cubicBezTo>
                  <a:pt x="8983" y="8868"/>
                  <a:pt x="8939" y="8865"/>
                  <a:pt x="8906" y="8865"/>
                </a:cubicBezTo>
                <a:cubicBezTo>
                  <a:pt x="8805" y="8865"/>
                  <a:pt x="8820" y="8898"/>
                  <a:pt x="8897" y="8898"/>
                </a:cubicBezTo>
                <a:cubicBezTo>
                  <a:pt x="8917" y="8898"/>
                  <a:pt x="8942" y="8896"/>
                  <a:pt x="8969" y="8891"/>
                </a:cubicBezTo>
                <a:cubicBezTo>
                  <a:pt x="8993" y="8887"/>
                  <a:pt x="9017" y="8882"/>
                  <a:pt x="9040" y="8877"/>
                </a:cubicBezTo>
                <a:cubicBezTo>
                  <a:pt x="9063" y="8881"/>
                  <a:pt x="9088" y="8885"/>
                  <a:pt x="9115" y="8891"/>
                </a:cubicBezTo>
                <a:cubicBezTo>
                  <a:pt x="9005" y="8891"/>
                  <a:pt x="8896" y="8891"/>
                  <a:pt x="8787" y="8927"/>
                </a:cubicBezTo>
                <a:lnTo>
                  <a:pt x="8313" y="8927"/>
                </a:lnTo>
                <a:cubicBezTo>
                  <a:pt x="8204" y="8891"/>
                  <a:pt x="8058" y="8854"/>
                  <a:pt x="7949" y="8818"/>
                </a:cubicBezTo>
                <a:cubicBezTo>
                  <a:pt x="7874" y="8793"/>
                  <a:pt x="7799" y="8768"/>
                  <a:pt x="7725" y="8743"/>
                </a:cubicBezTo>
                <a:cubicBezTo>
                  <a:pt x="7738" y="8755"/>
                  <a:pt x="7752" y="8767"/>
                  <a:pt x="7767" y="8781"/>
                </a:cubicBezTo>
                <a:cubicBezTo>
                  <a:pt x="7745" y="8765"/>
                  <a:pt x="7722" y="8749"/>
                  <a:pt x="7699" y="8735"/>
                </a:cubicBezTo>
                <a:cubicBezTo>
                  <a:pt x="7707" y="8737"/>
                  <a:pt x="7716" y="8740"/>
                  <a:pt x="7725" y="8743"/>
                </a:cubicBezTo>
                <a:cubicBezTo>
                  <a:pt x="7656" y="8686"/>
                  <a:pt x="7591" y="8659"/>
                  <a:pt x="7554" y="8651"/>
                </a:cubicBezTo>
                <a:cubicBezTo>
                  <a:pt x="7604" y="8678"/>
                  <a:pt x="7653" y="8705"/>
                  <a:pt x="7699" y="8735"/>
                </a:cubicBezTo>
                <a:cubicBezTo>
                  <a:pt x="7673" y="8726"/>
                  <a:pt x="7647" y="8717"/>
                  <a:pt x="7621" y="8709"/>
                </a:cubicBezTo>
                <a:cubicBezTo>
                  <a:pt x="7519" y="8675"/>
                  <a:pt x="7504" y="8649"/>
                  <a:pt x="7535" y="8649"/>
                </a:cubicBezTo>
                <a:cubicBezTo>
                  <a:pt x="7540" y="8649"/>
                  <a:pt x="7547" y="8650"/>
                  <a:pt x="7554" y="8651"/>
                </a:cubicBezTo>
                <a:cubicBezTo>
                  <a:pt x="7459" y="8600"/>
                  <a:pt x="7358" y="8551"/>
                  <a:pt x="7256" y="8490"/>
                </a:cubicBezTo>
                <a:cubicBezTo>
                  <a:pt x="7192" y="8458"/>
                  <a:pt x="7128" y="8397"/>
                  <a:pt x="7064" y="8359"/>
                </a:cubicBezTo>
                <a:cubicBezTo>
                  <a:pt x="6979" y="8254"/>
                  <a:pt x="6894" y="8150"/>
                  <a:pt x="6799" y="8054"/>
                </a:cubicBezTo>
                <a:cubicBezTo>
                  <a:pt x="6821" y="8094"/>
                  <a:pt x="6823" y="8123"/>
                  <a:pt x="6809" y="8123"/>
                </a:cubicBezTo>
                <a:cubicBezTo>
                  <a:pt x="6798" y="8123"/>
                  <a:pt x="6776" y="8103"/>
                  <a:pt x="6746" y="8053"/>
                </a:cubicBezTo>
                <a:cubicBezTo>
                  <a:pt x="6718" y="8010"/>
                  <a:pt x="6689" y="7967"/>
                  <a:pt x="6660" y="7926"/>
                </a:cubicBezTo>
                <a:cubicBezTo>
                  <a:pt x="6653" y="7920"/>
                  <a:pt x="6645" y="7913"/>
                  <a:pt x="6637" y="7907"/>
                </a:cubicBezTo>
                <a:cubicBezTo>
                  <a:pt x="6642" y="7910"/>
                  <a:pt x="6648" y="7912"/>
                  <a:pt x="6653" y="7915"/>
                </a:cubicBezTo>
                <a:cubicBezTo>
                  <a:pt x="6611" y="7856"/>
                  <a:pt x="6569" y="7803"/>
                  <a:pt x="6528" y="7761"/>
                </a:cubicBezTo>
                <a:cubicBezTo>
                  <a:pt x="6501" y="7682"/>
                  <a:pt x="6475" y="7641"/>
                  <a:pt x="6449" y="7597"/>
                </a:cubicBezTo>
                <a:cubicBezTo>
                  <a:pt x="6378" y="7387"/>
                  <a:pt x="6307" y="7209"/>
                  <a:pt x="6236" y="7032"/>
                </a:cubicBezTo>
                <a:cubicBezTo>
                  <a:pt x="6236" y="6959"/>
                  <a:pt x="6236" y="6887"/>
                  <a:pt x="6200" y="6814"/>
                </a:cubicBezTo>
                <a:lnTo>
                  <a:pt x="6200" y="6231"/>
                </a:lnTo>
                <a:cubicBezTo>
                  <a:pt x="6200" y="6163"/>
                  <a:pt x="6220" y="6084"/>
                  <a:pt x="6238" y="6040"/>
                </a:cubicBezTo>
                <a:cubicBezTo>
                  <a:pt x="6237" y="6043"/>
                  <a:pt x="6237" y="6046"/>
                  <a:pt x="6236" y="6049"/>
                </a:cubicBezTo>
                <a:cubicBezTo>
                  <a:pt x="6236" y="6101"/>
                  <a:pt x="6236" y="6145"/>
                  <a:pt x="6232" y="6184"/>
                </a:cubicBezTo>
                <a:cubicBezTo>
                  <a:pt x="6266" y="6052"/>
                  <a:pt x="6269" y="6003"/>
                  <a:pt x="6260" y="6003"/>
                </a:cubicBezTo>
                <a:cubicBezTo>
                  <a:pt x="6255" y="6003"/>
                  <a:pt x="6247" y="6017"/>
                  <a:pt x="6238" y="6040"/>
                </a:cubicBezTo>
                <a:cubicBezTo>
                  <a:pt x="6268" y="5893"/>
                  <a:pt x="6322" y="5746"/>
                  <a:pt x="6380" y="5599"/>
                </a:cubicBezTo>
                <a:cubicBezTo>
                  <a:pt x="6390" y="5584"/>
                  <a:pt x="6403" y="5564"/>
                  <a:pt x="6418" y="5538"/>
                </a:cubicBezTo>
                <a:cubicBezTo>
                  <a:pt x="6455" y="5429"/>
                  <a:pt x="6528" y="5356"/>
                  <a:pt x="6564" y="5247"/>
                </a:cubicBezTo>
                <a:cubicBezTo>
                  <a:pt x="6622" y="5159"/>
                  <a:pt x="6681" y="5095"/>
                  <a:pt x="6720" y="5036"/>
                </a:cubicBezTo>
                <a:cubicBezTo>
                  <a:pt x="6706" y="5045"/>
                  <a:pt x="6690" y="5055"/>
                  <a:pt x="6673" y="5065"/>
                </a:cubicBezTo>
                <a:cubicBezTo>
                  <a:pt x="6691" y="5053"/>
                  <a:pt x="6710" y="5038"/>
                  <a:pt x="6731" y="5020"/>
                </a:cubicBezTo>
                <a:cubicBezTo>
                  <a:pt x="6727" y="5025"/>
                  <a:pt x="6724" y="5030"/>
                  <a:pt x="6720" y="5036"/>
                </a:cubicBezTo>
                <a:cubicBezTo>
                  <a:pt x="6813" y="4974"/>
                  <a:pt x="6855" y="4917"/>
                  <a:pt x="6860" y="4893"/>
                </a:cubicBezTo>
                <a:cubicBezTo>
                  <a:pt x="6815" y="4940"/>
                  <a:pt x="6770" y="4985"/>
                  <a:pt x="6731" y="5020"/>
                </a:cubicBezTo>
                <a:cubicBezTo>
                  <a:pt x="6736" y="5010"/>
                  <a:pt x="6742" y="5001"/>
                  <a:pt x="6746" y="4992"/>
                </a:cubicBezTo>
                <a:cubicBezTo>
                  <a:pt x="6800" y="4911"/>
                  <a:pt x="6839" y="4880"/>
                  <a:pt x="6854" y="4880"/>
                </a:cubicBezTo>
                <a:cubicBezTo>
                  <a:pt x="6859" y="4880"/>
                  <a:pt x="6862" y="4885"/>
                  <a:pt x="6860" y="4893"/>
                </a:cubicBezTo>
                <a:cubicBezTo>
                  <a:pt x="6937" y="4811"/>
                  <a:pt x="7016" y="4722"/>
                  <a:pt x="7074" y="4664"/>
                </a:cubicBezTo>
                <a:cubicBezTo>
                  <a:pt x="7139" y="4600"/>
                  <a:pt x="7253" y="4523"/>
                  <a:pt x="7270" y="4507"/>
                </a:cubicBezTo>
                <a:cubicBezTo>
                  <a:pt x="7438" y="4422"/>
                  <a:pt x="7662" y="4333"/>
                  <a:pt x="7773" y="4225"/>
                </a:cubicBezTo>
                <a:cubicBezTo>
                  <a:pt x="7843" y="4201"/>
                  <a:pt x="7914" y="4177"/>
                  <a:pt x="7985" y="4154"/>
                </a:cubicBezTo>
                <a:lnTo>
                  <a:pt x="8240" y="4117"/>
                </a:lnTo>
                <a:cubicBezTo>
                  <a:pt x="8264" y="4117"/>
                  <a:pt x="8451" y="4085"/>
                  <a:pt x="8464" y="4085"/>
                </a:cubicBezTo>
                <a:close/>
                <a:moveTo>
                  <a:pt x="8678" y="0"/>
                </a:moveTo>
                <a:cubicBezTo>
                  <a:pt x="6825" y="0"/>
                  <a:pt x="5018" y="789"/>
                  <a:pt x="3758" y="2259"/>
                </a:cubicBezTo>
                <a:cubicBezTo>
                  <a:pt x="0" y="6587"/>
                  <a:pt x="3287" y="13048"/>
                  <a:pt x="8611" y="13048"/>
                </a:cubicBezTo>
                <a:cubicBezTo>
                  <a:pt x="9068" y="13048"/>
                  <a:pt x="9541" y="13000"/>
                  <a:pt x="10026" y="12899"/>
                </a:cubicBezTo>
                <a:cubicBezTo>
                  <a:pt x="13012" y="12359"/>
                  <a:pt x="15110" y="9581"/>
                  <a:pt x="15198" y="6635"/>
                </a:cubicBezTo>
                <a:cubicBezTo>
                  <a:pt x="15199" y="6598"/>
                  <a:pt x="15200" y="6560"/>
                  <a:pt x="15200" y="6522"/>
                </a:cubicBezTo>
                <a:cubicBezTo>
                  <a:pt x="15200" y="6522"/>
                  <a:pt x="15200" y="6522"/>
                  <a:pt x="15200" y="6522"/>
                </a:cubicBezTo>
                <a:cubicBezTo>
                  <a:pt x="15200" y="3753"/>
                  <a:pt x="13451" y="1312"/>
                  <a:pt x="10827" y="364"/>
                </a:cubicBezTo>
                <a:cubicBezTo>
                  <a:pt x="10124" y="119"/>
                  <a:pt x="9397" y="0"/>
                  <a:pt x="8678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21900" tIns="121900" rIns="121900" bIns="121900" anchor="ctr"/>
          <a:lstStyle/>
          <a:p>
            <a:endParaRPr lang="en-US" sz="2400"/>
          </a:p>
        </p:txBody>
      </p:sp>
      <p:grpSp>
        <p:nvGrpSpPr>
          <p:cNvPr id="24586" name="Group 61"/>
          <p:cNvGrpSpPr>
            <a:grpSpLocks/>
          </p:cNvGrpSpPr>
          <p:nvPr/>
        </p:nvGrpSpPr>
        <p:grpSpPr bwMode="auto">
          <a:xfrm>
            <a:off x="304800" y="889001"/>
            <a:ext cx="5080000" cy="918633"/>
            <a:chOff x="759847" y="1140015"/>
            <a:chExt cx="4048793" cy="688690"/>
          </a:xfrm>
        </p:grpSpPr>
        <p:sp>
          <p:nvSpPr>
            <p:cNvPr id="24600" name="Google Shape;1203;p35"/>
            <p:cNvSpPr>
              <a:spLocks/>
            </p:cNvSpPr>
            <p:nvPr/>
          </p:nvSpPr>
          <p:spPr bwMode="auto">
            <a:xfrm>
              <a:off x="1305302" y="1222643"/>
              <a:ext cx="3503338" cy="523434"/>
            </a:xfrm>
            <a:custGeom>
              <a:avLst/>
              <a:gdLst>
                <a:gd name="T0" fmla="*/ 0 w 162188"/>
                <a:gd name="T1" fmla="*/ 0 h 31047"/>
                <a:gd name="T2" fmla="*/ 162188 w 162188"/>
                <a:gd name="T3" fmla="*/ 31047 h 31047"/>
              </a:gdLst>
              <a:ahLst/>
              <a:cxnLst/>
              <a:rect l="T0" t="T1" r="T2" b="T3"/>
              <a:pathLst>
                <a:path w="162188" h="31047" extrusionOk="0">
                  <a:moveTo>
                    <a:pt x="0" y="1"/>
                  </a:moveTo>
                  <a:lnTo>
                    <a:pt x="0" y="31046"/>
                  </a:lnTo>
                  <a:lnTo>
                    <a:pt x="146665" y="31046"/>
                  </a:lnTo>
                  <a:cubicBezTo>
                    <a:pt x="155264" y="31046"/>
                    <a:pt x="162188" y="24087"/>
                    <a:pt x="162188" y="15524"/>
                  </a:cubicBezTo>
                  <a:cubicBezTo>
                    <a:pt x="162188" y="6961"/>
                    <a:pt x="155264" y="1"/>
                    <a:pt x="146665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lIns="121900" tIns="121900" rIns="121900" bIns="121900" anchor="ctr"/>
            <a:lstStyle/>
            <a:p>
              <a:pPr marL="531271"/>
              <a:r>
                <a:rPr lang="en-US" altLang="en-US" sz="2400"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Identifikasi  PBJ</a:t>
              </a:r>
            </a:p>
          </p:txBody>
        </p:sp>
        <p:sp>
          <p:nvSpPr>
            <p:cNvPr id="24601" name="Google Shape;1205;p35"/>
            <p:cNvSpPr>
              <a:spLocks/>
            </p:cNvSpPr>
            <p:nvPr/>
          </p:nvSpPr>
          <p:spPr bwMode="auto">
            <a:xfrm>
              <a:off x="759847" y="1140015"/>
              <a:ext cx="905967" cy="688690"/>
            </a:xfrm>
            <a:custGeom>
              <a:avLst/>
              <a:gdLst>
                <a:gd name="T0" fmla="*/ 0 w 41942"/>
                <a:gd name="T1" fmla="*/ 0 h 40849"/>
                <a:gd name="T2" fmla="*/ 41942 w 41942"/>
                <a:gd name="T3" fmla="*/ 40849 h 40849"/>
              </a:gdLst>
              <a:ahLst/>
              <a:cxnLst/>
              <a:rect l="T0" t="T1" r="T2" b="T3"/>
              <a:pathLst>
                <a:path w="41942" h="40849" extrusionOk="0">
                  <a:moveTo>
                    <a:pt x="20966" y="1"/>
                  </a:moveTo>
                  <a:cubicBezTo>
                    <a:pt x="19568" y="1"/>
                    <a:pt x="18165" y="529"/>
                    <a:pt x="17090" y="1586"/>
                  </a:cubicBezTo>
                  <a:lnTo>
                    <a:pt x="2150" y="16562"/>
                  </a:lnTo>
                  <a:cubicBezTo>
                    <a:pt x="0" y="18712"/>
                    <a:pt x="0" y="22137"/>
                    <a:pt x="2150" y="24287"/>
                  </a:cubicBezTo>
                  <a:lnTo>
                    <a:pt x="17090" y="39263"/>
                  </a:lnTo>
                  <a:cubicBezTo>
                    <a:pt x="18165" y="40320"/>
                    <a:pt x="19568" y="40848"/>
                    <a:pt x="20966" y="40848"/>
                  </a:cubicBezTo>
                  <a:cubicBezTo>
                    <a:pt x="22365" y="40848"/>
                    <a:pt x="23758" y="40320"/>
                    <a:pt x="24815" y="39263"/>
                  </a:cubicBezTo>
                  <a:lnTo>
                    <a:pt x="39791" y="24287"/>
                  </a:lnTo>
                  <a:cubicBezTo>
                    <a:pt x="41941" y="22137"/>
                    <a:pt x="41941" y="18712"/>
                    <a:pt x="39791" y="16562"/>
                  </a:cubicBezTo>
                  <a:lnTo>
                    <a:pt x="24815" y="1586"/>
                  </a:lnTo>
                  <a:cubicBezTo>
                    <a:pt x="23758" y="529"/>
                    <a:pt x="22365" y="1"/>
                    <a:pt x="20966" y="1"/>
                  </a:cubicBez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121900" tIns="121900" rIns="121900" bIns="121900" anchor="ctr"/>
            <a:lstStyle/>
            <a:p>
              <a:pPr algn="ctr" eaLnBrk="1" hangingPunct="1"/>
              <a:r>
                <a:rPr lang="en-US" altLang="en-US" sz="4267" b="1">
                  <a:solidFill>
                    <a:srgbClr val="FFFFFF"/>
                  </a:solidFill>
                  <a:latin typeface="Arial" pitchFamily="34" charset="0"/>
                  <a:ea typeface="Fira Sans Medium"/>
                  <a:cs typeface="Arial" pitchFamily="34" charset="0"/>
                  <a:sym typeface="Fira Sans Medium"/>
                </a:rPr>
                <a:t>1</a:t>
              </a: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52313697-2ED2-3F4E-A048-85409F49E0D4}"/>
              </a:ext>
            </a:extLst>
          </p:cNvPr>
          <p:cNvSpPr/>
          <p:nvPr/>
        </p:nvSpPr>
        <p:spPr>
          <a:xfrm>
            <a:off x="1219200" y="4461934"/>
            <a:ext cx="10363200" cy="17334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80990" indent="-380990" algn="just">
              <a:buClr>
                <a:schemeClr val="dk1"/>
              </a:buClr>
              <a:buSzPts val="2600"/>
              <a:defRPr/>
            </a:pPr>
            <a:r>
              <a:rPr lang="en-US" sz="2133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Akun belanja yang </a:t>
            </a:r>
            <a:r>
              <a:rPr lang="en-US" sz="2133" dirty="0" err="1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terasosiasi</a:t>
            </a:r>
            <a:r>
              <a:rPr lang="en-US" sz="2133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 dengan PBJ:</a:t>
            </a:r>
            <a:endParaRPr lang="en-US" sz="2133" dirty="0">
              <a:latin typeface="Arial" pitchFamily="34" charset="0"/>
              <a:cs typeface="Arial" pitchFamily="34" charset="0"/>
            </a:endParaRPr>
          </a:p>
          <a:p>
            <a:pPr marL="613818" indent="-380990" algn="just">
              <a:buClr>
                <a:schemeClr val="dk1"/>
              </a:buClr>
              <a:buSzPts val="2600"/>
              <a:buFont typeface="Wingdings" pitchFamily="2" charset="2"/>
              <a:buChar char="§"/>
              <a:defRPr/>
            </a:pPr>
            <a:r>
              <a:rPr lang="en-US" sz="2133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Kementerian/Lembaga: Akun belanja barang/jasa, akun belanja modal, akun belanja bantuan sosial, atau belanja hibah</a:t>
            </a:r>
          </a:p>
          <a:p>
            <a:pPr marL="613818" indent="-380990" algn="just">
              <a:buClr>
                <a:schemeClr val="dk1"/>
              </a:buClr>
              <a:buSzPts val="2600"/>
              <a:buFont typeface="Wingdings" pitchFamily="2" charset="2"/>
              <a:buChar char="§"/>
              <a:defRPr/>
            </a:pPr>
            <a:r>
              <a:rPr lang="en-US" sz="2133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Pemerintah Daerah: Akun belanja operasional, belanja modal, akun belanja bantuan sosial, atau belanja hibah</a:t>
            </a:r>
          </a:p>
        </p:txBody>
      </p:sp>
      <p:grpSp>
        <p:nvGrpSpPr>
          <p:cNvPr id="24588" name="Group 63"/>
          <p:cNvGrpSpPr>
            <a:grpSpLocks/>
          </p:cNvGrpSpPr>
          <p:nvPr/>
        </p:nvGrpSpPr>
        <p:grpSpPr bwMode="auto">
          <a:xfrm>
            <a:off x="508000" y="2209801"/>
            <a:ext cx="609600" cy="630767"/>
            <a:chOff x="3124200" y="3105150"/>
            <a:chExt cx="734025" cy="734025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1EF4580-3C45-784C-94A9-128346197493}"/>
                </a:ext>
              </a:extLst>
            </p:cNvPr>
            <p:cNvSpPr/>
            <p:nvPr/>
          </p:nvSpPr>
          <p:spPr>
            <a:xfrm>
              <a:off x="3124200" y="3105150"/>
              <a:ext cx="734025" cy="734025"/>
            </a:xfrm>
            <a:prstGeom prst="ellipse">
              <a:avLst/>
            </a:prstGeom>
            <a:gradFill flip="none" rotWithShape="1">
              <a:gsLst>
                <a:gs pos="0">
                  <a:srgbClr val="25B5AB">
                    <a:shade val="30000"/>
                    <a:satMod val="115000"/>
                  </a:srgbClr>
                </a:gs>
                <a:gs pos="50000">
                  <a:srgbClr val="25B5AB">
                    <a:shade val="67500"/>
                    <a:satMod val="115000"/>
                  </a:srgbClr>
                </a:gs>
                <a:gs pos="100000">
                  <a:srgbClr val="25B5AB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algn="ctr">
                <a:defRPr/>
              </a:pPr>
              <a:endParaRPr lang="en-US" sz="240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73" name="Google Shape;10786;p58">
              <a:extLst>
                <a:ext uri="{FF2B5EF4-FFF2-40B4-BE49-F238E27FC236}">
                  <a16:creationId xmlns:a16="http://schemas.microsoft.com/office/drawing/2014/main" id="{84BF4D5B-05AC-3D4E-9413-DD1ADA6FF47F}"/>
                </a:ext>
              </a:extLst>
            </p:cNvPr>
            <p:cNvGrpSpPr/>
            <p:nvPr/>
          </p:nvGrpSpPr>
          <p:grpSpPr bwMode="auto">
            <a:xfrm>
              <a:off x="3276600" y="3232150"/>
              <a:ext cx="457200" cy="457200"/>
              <a:chOff x="3214972" y="3359188"/>
              <a:chExt cx="346406" cy="347552"/>
            </a:xfrm>
            <a:solidFill>
              <a:schemeClr val="bg1"/>
            </a:solidFill>
          </p:grpSpPr>
          <p:sp>
            <p:nvSpPr>
              <p:cNvPr id="74" name="Google Shape;10787;p58">
                <a:extLst>
                  <a:ext uri="{FF2B5EF4-FFF2-40B4-BE49-F238E27FC236}">
                    <a16:creationId xmlns:a16="http://schemas.microsoft.com/office/drawing/2014/main" id="{FECE2D51-5765-8245-83C1-26E66AEB849D}"/>
                  </a:ext>
                </a:extLst>
              </p:cNvPr>
              <p:cNvSpPr/>
              <p:nvPr/>
            </p:nvSpPr>
            <p:spPr>
              <a:xfrm>
                <a:off x="3301772" y="3386084"/>
                <a:ext cx="71649" cy="11395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358" extrusionOk="0">
                    <a:moveTo>
                      <a:pt x="179" y="0"/>
                    </a:moveTo>
                    <a:cubicBezTo>
                      <a:pt x="95" y="0"/>
                      <a:pt x="0" y="72"/>
                      <a:pt x="0" y="179"/>
                    </a:cubicBezTo>
                    <a:cubicBezTo>
                      <a:pt x="24" y="286"/>
                      <a:pt x="95" y="358"/>
                      <a:pt x="179" y="358"/>
                    </a:cubicBezTo>
                    <a:lnTo>
                      <a:pt x="2072" y="358"/>
                    </a:lnTo>
                    <a:cubicBezTo>
                      <a:pt x="2167" y="358"/>
                      <a:pt x="2250" y="286"/>
                      <a:pt x="2250" y="179"/>
                    </a:cubicBezTo>
                    <a:cubicBezTo>
                      <a:pt x="2250" y="84"/>
                      <a:pt x="2179" y="0"/>
                      <a:pt x="207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16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5" name="Google Shape;10788;p58">
                <a:extLst>
                  <a:ext uri="{FF2B5EF4-FFF2-40B4-BE49-F238E27FC236}">
                    <a16:creationId xmlns:a16="http://schemas.microsoft.com/office/drawing/2014/main" id="{224A2E3F-3DFB-0340-B73E-94DEDF042D32}"/>
                  </a:ext>
                </a:extLst>
              </p:cNvPr>
              <p:cNvSpPr/>
              <p:nvPr/>
            </p:nvSpPr>
            <p:spPr>
              <a:xfrm>
                <a:off x="3301772" y="3410339"/>
                <a:ext cx="131904" cy="11395"/>
              </a:xfrm>
              <a:custGeom>
                <a:avLst/>
                <a:gdLst/>
                <a:ahLst/>
                <a:cxnLst/>
                <a:rect l="l" t="t" r="r" b="b"/>
                <a:pathLst>
                  <a:path w="4144" h="358" extrusionOk="0">
                    <a:moveTo>
                      <a:pt x="179" y="0"/>
                    </a:moveTo>
                    <a:cubicBezTo>
                      <a:pt x="95" y="0"/>
                      <a:pt x="0" y="72"/>
                      <a:pt x="0" y="179"/>
                    </a:cubicBezTo>
                    <a:cubicBezTo>
                      <a:pt x="0" y="286"/>
                      <a:pt x="95" y="358"/>
                      <a:pt x="179" y="358"/>
                    </a:cubicBezTo>
                    <a:lnTo>
                      <a:pt x="3965" y="358"/>
                    </a:lnTo>
                    <a:cubicBezTo>
                      <a:pt x="4048" y="358"/>
                      <a:pt x="4144" y="286"/>
                      <a:pt x="4144" y="179"/>
                    </a:cubicBezTo>
                    <a:cubicBezTo>
                      <a:pt x="4144" y="72"/>
                      <a:pt x="4072" y="0"/>
                      <a:pt x="396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16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6" name="Google Shape;10789;p58">
                <a:extLst>
                  <a:ext uri="{FF2B5EF4-FFF2-40B4-BE49-F238E27FC236}">
                    <a16:creationId xmlns:a16="http://schemas.microsoft.com/office/drawing/2014/main" id="{80C33173-E9D2-2648-B794-821DCAA51DD2}"/>
                  </a:ext>
                </a:extLst>
              </p:cNvPr>
              <p:cNvSpPr/>
              <p:nvPr/>
            </p:nvSpPr>
            <p:spPr>
              <a:xfrm>
                <a:off x="3301772" y="3484980"/>
                <a:ext cx="71649" cy="11427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359" extrusionOk="0">
                    <a:moveTo>
                      <a:pt x="179" y="1"/>
                    </a:moveTo>
                    <a:cubicBezTo>
                      <a:pt x="95" y="1"/>
                      <a:pt x="0" y="72"/>
                      <a:pt x="0" y="180"/>
                    </a:cubicBezTo>
                    <a:cubicBezTo>
                      <a:pt x="24" y="287"/>
                      <a:pt x="95" y="358"/>
                      <a:pt x="179" y="358"/>
                    </a:cubicBezTo>
                    <a:lnTo>
                      <a:pt x="2072" y="358"/>
                    </a:lnTo>
                    <a:cubicBezTo>
                      <a:pt x="2167" y="358"/>
                      <a:pt x="2250" y="287"/>
                      <a:pt x="2250" y="180"/>
                    </a:cubicBezTo>
                    <a:cubicBezTo>
                      <a:pt x="2250" y="96"/>
                      <a:pt x="2179" y="1"/>
                      <a:pt x="20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16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0" name="Google Shape;10790;p58">
                <a:extLst>
                  <a:ext uri="{FF2B5EF4-FFF2-40B4-BE49-F238E27FC236}">
                    <a16:creationId xmlns:a16="http://schemas.microsoft.com/office/drawing/2014/main" id="{E2E9D822-7A4D-7048-A665-593DBAB5DE4C}"/>
                  </a:ext>
                </a:extLst>
              </p:cNvPr>
              <p:cNvSpPr/>
              <p:nvPr/>
            </p:nvSpPr>
            <p:spPr>
              <a:xfrm>
                <a:off x="3301772" y="3509234"/>
                <a:ext cx="130758" cy="11427"/>
              </a:xfrm>
              <a:custGeom>
                <a:avLst/>
                <a:gdLst/>
                <a:ahLst/>
                <a:cxnLst/>
                <a:rect l="l" t="t" r="r" b="b"/>
                <a:pathLst>
                  <a:path w="4108" h="359" extrusionOk="0">
                    <a:moveTo>
                      <a:pt x="179" y="1"/>
                    </a:moveTo>
                    <a:cubicBezTo>
                      <a:pt x="95" y="1"/>
                      <a:pt x="0" y="72"/>
                      <a:pt x="0" y="180"/>
                    </a:cubicBezTo>
                    <a:cubicBezTo>
                      <a:pt x="24" y="287"/>
                      <a:pt x="95" y="358"/>
                      <a:pt x="179" y="358"/>
                    </a:cubicBezTo>
                    <a:lnTo>
                      <a:pt x="3929" y="358"/>
                    </a:lnTo>
                    <a:cubicBezTo>
                      <a:pt x="4024" y="358"/>
                      <a:pt x="4108" y="287"/>
                      <a:pt x="4108" y="180"/>
                    </a:cubicBezTo>
                    <a:cubicBezTo>
                      <a:pt x="4108" y="84"/>
                      <a:pt x="4036" y="1"/>
                      <a:pt x="392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16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1" name="Google Shape;10791;p58">
                <a:extLst>
                  <a:ext uri="{FF2B5EF4-FFF2-40B4-BE49-F238E27FC236}">
                    <a16:creationId xmlns:a16="http://schemas.microsoft.com/office/drawing/2014/main" id="{6CC6C5B7-CB68-F343-998C-F2CBCD61E2C8}"/>
                  </a:ext>
                </a:extLst>
              </p:cNvPr>
              <p:cNvSpPr/>
              <p:nvPr/>
            </p:nvSpPr>
            <p:spPr>
              <a:xfrm>
                <a:off x="3301772" y="3584671"/>
                <a:ext cx="71649" cy="11395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358" extrusionOk="0">
                    <a:moveTo>
                      <a:pt x="179" y="0"/>
                    </a:moveTo>
                    <a:cubicBezTo>
                      <a:pt x="95" y="0"/>
                      <a:pt x="0" y="72"/>
                      <a:pt x="0" y="179"/>
                    </a:cubicBezTo>
                    <a:cubicBezTo>
                      <a:pt x="24" y="286"/>
                      <a:pt x="95" y="358"/>
                      <a:pt x="179" y="358"/>
                    </a:cubicBezTo>
                    <a:lnTo>
                      <a:pt x="2072" y="358"/>
                    </a:lnTo>
                    <a:cubicBezTo>
                      <a:pt x="2167" y="358"/>
                      <a:pt x="2250" y="286"/>
                      <a:pt x="2250" y="179"/>
                    </a:cubicBezTo>
                    <a:cubicBezTo>
                      <a:pt x="2250" y="84"/>
                      <a:pt x="2179" y="0"/>
                      <a:pt x="207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16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2" name="Google Shape;10792;p58">
                <a:extLst>
                  <a:ext uri="{FF2B5EF4-FFF2-40B4-BE49-F238E27FC236}">
                    <a16:creationId xmlns:a16="http://schemas.microsoft.com/office/drawing/2014/main" id="{BB057D66-A99C-5944-9B4E-AC4387010A3A}"/>
                  </a:ext>
                </a:extLst>
              </p:cNvPr>
              <p:cNvSpPr/>
              <p:nvPr/>
            </p:nvSpPr>
            <p:spPr>
              <a:xfrm>
                <a:off x="3301772" y="3609308"/>
                <a:ext cx="129994" cy="11395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358" extrusionOk="0">
                    <a:moveTo>
                      <a:pt x="179" y="0"/>
                    </a:moveTo>
                    <a:cubicBezTo>
                      <a:pt x="95" y="0"/>
                      <a:pt x="0" y="72"/>
                      <a:pt x="0" y="179"/>
                    </a:cubicBezTo>
                    <a:cubicBezTo>
                      <a:pt x="0" y="262"/>
                      <a:pt x="83" y="357"/>
                      <a:pt x="179" y="357"/>
                    </a:cubicBezTo>
                    <a:lnTo>
                      <a:pt x="3905" y="357"/>
                    </a:lnTo>
                    <a:cubicBezTo>
                      <a:pt x="3989" y="357"/>
                      <a:pt x="4084" y="286"/>
                      <a:pt x="4084" y="179"/>
                    </a:cubicBezTo>
                    <a:cubicBezTo>
                      <a:pt x="4084" y="72"/>
                      <a:pt x="3989" y="0"/>
                      <a:pt x="390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16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3" name="Google Shape;10793;p58">
                <a:extLst>
                  <a:ext uri="{FF2B5EF4-FFF2-40B4-BE49-F238E27FC236}">
                    <a16:creationId xmlns:a16="http://schemas.microsoft.com/office/drawing/2014/main" id="{5673E832-599E-1549-8C46-982BD4520BB2}"/>
                  </a:ext>
                </a:extLst>
              </p:cNvPr>
              <p:cNvSpPr/>
              <p:nvPr/>
            </p:nvSpPr>
            <p:spPr>
              <a:xfrm>
                <a:off x="3214972" y="3458466"/>
                <a:ext cx="346406" cy="248274"/>
              </a:xfrm>
              <a:custGeom>
                <a:avLst/>
                <a:gdLst/>
                <a:ahLst/>
                <a:cxnLst/>
                <a:rect l="l" t="t" r="r" b="b"/>
                <a:pathLst>
                  <a:path w="10883" h="7800" extrusionOk="0">
                    <a:moveTo>
                      <a:pt x="8466" y="1417"/>
                    </a:moveTo>
                    <a:cubicBezTo>
                      <a:pt x="9109" y="1417"/>
                      <a:pt x="9657" y="1953"/>
                      <a:pt x="9657" y="2608"/>
                    </a:cubicBezTo>
                    <a:lnTo>
                      <a:pt x="9657" y="2894"/>
                    </a:lnTo>
                    <a:lnTo>
                      <a:pt x="9585" y="2894"/>
                    </a:lnTo>
                    <a:cubicBezTo>
                      <a:pt x="9216" y="2799"/>
                      <a:pt x="9097" y="2322"/>
                      <a:pt x="9097" y="2322"/>
                    </a:cubicBezTo>
                    <a:cubicBezTo>
                      <a:pt x="9085" y="2263"/>
                      <a:pt x="9037" y="2203"/>
                      <a:pt x="8966" y="2191"/>
                    </a:cubicBezTo>
                    <a:cubicBezTo>
                      <a:pt x="8956" y="2189"/>
                      <a:pt x="8946" y="2188"/>
                      <a:pt x="8935" y="2188"/>
                    </a:cubicBezTo>
                    <a:cubicBezTo>
                      <a:pt x="8883" y="2188"/>
                      <a:pt x="8827" y="2213"/>
                      <a:pt x="8787" y="2263"/>
                    </a:cubicBezTo>
                    <a:cubicBezTo>
                      <a:pt x="8335" y="2894"/>
                      <a:pt x="7347" y="2894"/>
                      <a:pt x="7323" y="2894"/>
                    </a:cubicBezTo>
                    <a:lnTo>
                      <a:pt x="7204" y="2894"/>
                    </a:lnTo>
                    <a:lnTo>
                      <a:pt x="7156" y="2608"/>
                    </a:lnTo>
                    <a:cubicBezTo>
                      <a:pt x="7156" y="1953"/>
                      <a:pt x="7692" y="1417"/>
                      <a:pt x="8347" y="1417"/>
                    </a:cubicBezTo>
                    <a:close/>
                    <a:moveTo>
                      <a:pt x="9692" y="3299"/>
                    </a:moveTo>
                    <a:cubicBezTo>
                      <a:pt x="9811" y="3322"/>
                      <a:pt x="9919" y="3430"/>
                      <a:pt x="9919" y="3549"/>
                    </a:cubicBezTo>
                    <a:cubicBezTo>
                      <a:pt x="9919" y="3680"/>
                      <a:pt x="9835" y="3787"/>
                      <a:pt x="9692" y="3799"/>
                    </a:cubicBezTo>
                    <a:lnTo>
                      <a:pt x="9692" y="3299"/>
                    </a:lnTo>
                    <a:close/>
                    <a:moveTo>
                      <a:pt x="7132" y="3299"/>
                    </a:moveTo>
                    <a:lnTo>
                      <a:pt x="7132" y="3811"/>
                    </a:lnTo>
                    <a:cubicBezTo>
                      <a:pt x="7001" y="3799"/>
                      <a:pt x="6918" y="3680"/>
                      <a:pt x="6918" y="3561"/>
                    </a:cubicBezTo>
                    <a:cubicBezTo>
                      <a:pt x="6894" y="3418"/>
                      <a:pt x="7001" y="3310"/>
                      <a:pt x="7132" y="3299"/>
                    </a:cubicBezTo>
                    <a:close/>
                    <a:moveTo>
                      <a:pt x="8835" y="2608"/>
                    </a:moveTo>
                    <a:cubicBezTo>
                      <a:pt x="8918" y="2787"/>
                      <a:pt x="9085" y="3013"/>
                      <a:pt x="9335" y="3120"/>
                    </a:cubicBezTo>
                    <a:lnTo>
                      <a:pt x="9335" y="3846"/>
                    </a:lnTo>
                    <a:cubicBezTo>
                      <a:pt x="9359" y="4287"/>
                      <a:pt x="8978" y="4668"/>
                      <a:pt x="8525" y="4668"/>
                    </a:cubicBezTo>
                    <a:lnTo>
                      <a:pt x="8299" y="4668"/>
                    </a:lnTo>
                    <a:cubicBezTo>
                      <a:pt x="7835" y="4668"/>
                      <a:pt x="7466" y="4287"/>
                      <a:pt x="7466" y="3834"/>
                    </a:cubicBezTo>
                    <a:lnTo>
                      <a:pt x="7466" y="3144"/>
                    </a:lnTo>
                    <a:cubicBezTo>
                      <a:pt x="7763" y="3120"/>
                      <a:pt x="8383" y="3013"/>
                      <a:pt x="8835" y="2608"/>
                    </a:cubicBezTo>
                    <a:close/>
                    <a:moveTo>
                      <a:pt x="8728" y="4989"/>
                    </a:moveTo>
                    <a:lnTo>
                      <a:pt x="8728" y="5215"/>
                    </a:lnTo>
                    <a:lnTo>
                      <a:pt x="8728" y="5227"/>
                    </a:lnTo>
                    <a:lnTo>
                      <a:pt x="8406" y="5573"/>
                    </a:lnTo>
                    <a:lnTo>
                      <a:pt x="8085" y="5251"/>
                    </a:lnTo>
                    <a:lnTo>
                      <a:pt x="8085" y="4989"/>
                    </a:lnTo>
                    <a:cubicBezTo>
                      <a:pt x="8168" y="5001"/>
                      <a:pt x="8240" y="5001"/>
                      <a:pt x="8299" y="5001"/>
                    </a:cubicBezTo>
                    <a:lnTo>
                      <a:pt x="8514" y="5001"/>
                    </a:lnTo>
                    <a:cubicBezTo>
                      <a:pt x="8597" y="5001"/>
                      <a:pt x="8668" y="5001"/>
                      <a:pt x="8728" y="4989"/>
                    </a:cubicBezTo>
                    <a:close/>
                    <a:moveTo>
                      <a:pt x="6573" y="3477"/>
                    </a:moveTo>
                    <a:lnTo>
                      <a:pt x="6573" y="3549"/>
                    </a:lnTo>
                    <a:cubicBezTo>
                      <a:pt x="6573" y="3870"/>
                      <a:pt x="6835" y="4156"/>
                      <a:pt x="7180" y="4156"/>
                    </a:cubicBezTo>
                    <a:cubicBezTo>
                      <a:pt x="7275" y="4465"/>
                      <a:pt x="7478" y="4727"/>
                      <a:pt x="7752" y="4870"/>
                    </a:cubicBezTo>
                    <a:lnTo>
                      <a:pt x="7752" y="5096"/>
                    </a:lnTo>
                    <a:lnTo>
                      <a:pt x="6716" y="5501"/>
                    </a:lnTo>
                    <a:cubicBezTo>
                      <a:pt x="6656" y="5513"/>
                      <a:pt x="6597" y="5537"/>
                      <a:pt x="6525" y="5585"/>
                    </a:cubicBezTo>
                    <a:lnTo>
                      <a:pt x="370" y="5585"/>
                    </a:lnTo>
                    <a:lnTo>
                      <a:pt x="370" y="3477"/>
                    </a:lnTo>
                    <a:close/>
                    <a:moveTo>
                      <a:pt x="179" y="1"/>
                    </a:moveTo>
                    <a:cubicBezTo>
                      <a:pt x="96" y="1"/>
                      <a:pt x="1" y="84"/>
                      <a:pt x="1" y="179"/>
                    </a:cubicBezTo>
                    <a:lnTo>
                      <a:pt x="1" y="2644"/>
                    </a:lnTo>
                    <a:cubicBezTo>
                      <a:pt x="1" y="2727"/>
                      <a:pt x="84" y="2822"/>
                      <a:pt x="179" y="2822"/>
                    </a:cubicBezTo>
                    <a:lnTo>
                      <a:pt x="6811" y="2822"/>
                    </a:lnTo>
                    <a:lnTo>
                      <a:pt x="6811" y="3072"/>
                    </a:lnTo>
                    <a:cubicBezTo>
                      <a:pt x="6775" y="3084"/>
                      <a:pt x="6751" y="3120"/>
                      <a:pt x="6728" y="3144"/>
                    </a:cubicBezTo>
                    <a:lnTo>
                      <a:pt x="179" y="3144"/>
                    </a:lnTo>
                    <a:cubicBezTo>
                      <a:pt x="96" y="3144"/>
                      <a:pt x="1" y="3215"/>
                      <a:pt x="1" y="3322"/>
                    </a:cubicBezTo>
                    <a:lnTo>
                      <a:pt x="1" y="5775"/>
                    </a:lnTo>
                    <a:cubicBezTo>
                      <a:pt x="1" y="5870"/>
                      <a:pt x="84" y="5954"/>
                      <a:pt x="179" y="5954"/>
                    </a:cubicBezTo>
                    <a:lnTo>
                      <a:pt x="6156" y="5954"/>
                    </a:lnTo>
                    <a:cubicBezTo>
                      <a:pt x="6001" y="6156"/>
                      <a:pt x="5894" y="6418"/>
                      <a:pt x="5894" y="6775"/>
                    </a:cubicBezTo>
                    <a:lnTo>
                      <a:pt x="5894" y="7621"/>
                    </a:lnTo>
                    <a:cubicBezTo>
                      <a:pt x="5894" y="7716"/>
                      <a:pt x="5978" y="7799"/>
                      <a:pt x="6085" y="7799"/>
                    </a:cubicBezTo>
                    <a:lnTo>
                      <a:pt x="6728" y="7799"/>
                    </a:lnTo>
                    <a:cubicBezTo>
                      <a:pt x="6823" y="7799"/>
                      <a:pt x="6918" y="7728"/>
                      <a:pt x="6918" y="7621"/>
                    </a:cubicBezTo>
                    <a:cubicBezTo>
                      <a:pt x="6918" y="7537"/>
                      <a:pt x="6835" y="7442"/>
                      <a:pt x="6728" y="7442"/>
                    </a:cubicBezTo>
                    <a:lnTo>
                      <a:pt x="6251" y="7442"/>
                    </a:lnTo>
                    <a:lnTo>
                      <a:pt x="6251" y="6763"/>
                    </a:lnTo>
                    <a:cubicBezTo>
                      <a:pt x="6251" y="6049"/>
                      <a:pt x="6823" y="5835"/>
                      <a:pt x="6835" y="5835"/>
                    </a:cubicBezTo>
                    <a:lnTo>
                      <a:pt x="6847" y="5835"/>
                    </a:lnTo>
                    <a:lnTo>
                      <a:pt x="7787" y="5466"/>
                    </a:lnTo>
                    <a:lnTo>
                      <a:pt x="7799" y="5477"/>
                    </a:lnTo>
                    <a:lnTo>
                      <a:pt x="8299" y="5954"/>
                    </a:lnTo>
                    <a:cubicBezTo>
                      <a:pt x="8323" y="5989"/>
                      <a:pt x="8371" y="6001"/>
                      <a:pt x="8418" y="6001"/>
                    </a:cubicBezTo>
                    <a:cubicBezTo>
                      <a:pt x="8454" y="6001"/>
                      <a:pt x="8502" y="5989"/>
                      <a:pt x="8537" y="5942"/>
                    </a:cubicBezTo>
                    <a:lnTo>
                      <a:pt x="9014" y="5442"/>
                    </a:lnTo>
                    <a:lnTo>
                      <a:pt x="9942" y="5811"/>
                    </a:lnTo>
                    <a:lnTo>
                      <a:pt x="9966" y="5811"/>
                    </a:lnTo>
                    <a:cubicBezTo>
                      <a:pt x="9990" y="5823"/>
                      <a:pt x="10538" y="6013"/>
                      <a:pt x="10538" y="6728"/>
                    </a:cubicBezTo>
                    <a:lnTo>
                      <a:pt x="10538" y="7418"/>
                    </a:lnTo>
                    <a:lnTo>
                      <a:pt x="7263" y="7418"/>
                    </a:lnTo>
                    <a:cubicBezTo>
                      <a:pt x="7180" y="7418"/>
                      <a:pt x="7085" y="7490"/>
                      <a:pt x="7085" y="7597"/>
                    </a:cubicBezTo>
                    <a:cubicBezTo>
                      <a:pt x="7085" y="7680"/>
                      <a:pt x="7168" y="7775"/>
                      <a:pt x="7263" y="7775"/>
                    </a:cubicBezTo>
                    <a:lnTo>
                      <a:pt x="10704" y="7775"/>
                    </a:lnTo>
                    <a:cubicBezTo>
                      <a:pt x="10800" y="7775"/>
                      <a:pt x="10883" y="7704"/>
                      <a:pt x="10883" y="7597"/>
                    </a:cubicBezTo>
                    <a:lnTo>
                      <a:pt x="10883" y="6751"/>
                    </a:lnTo>
                    <a:cubicBezTo>
                      <a:pt x="10883" y="5977"/>
                      <a:pt x="10371" y="5585"/>
                      <a:pt x="10073" y="5477"/>
                    </a:cubicBezTo>
                    <a:lnTo>
                      <a:pt x="9073" y="5085"/>
                    </a:lnTo>
                    <a:lnTo>
                      <a:pt x="9073" y="4870"/>
                    </a:lnTo>
                    <a:cubicBezTo>
                      <a:pt x="9335" y="4727"/>
                      <a:pt x="9549" y="4465"/>
                      <a:pt x="9633" y="4156"/>
                    </a:cubicBezTo>
                    <a:cubicBezTo>
                      <a:pt x="9966" y="4156"/>
                      <a:pt x="10252" y="3894"/>
                      <a:pt x="10252" y="3549"/>
                    </a:cubicBezTo>
                    <a:cubicBezTo>
                      <a:pt x="10252" y="3358"/>
                      <a:pt x="10145" y="3180"/>
                      <a:pt x="9990" y="3060"/>
                    </a:cubicBezTo>
                    <a:lnTo>
                      <a:pt x="9990" y="2596"/>
                    </a:lnTo>
                    <a:cubicBezTo>
                      <a:pt x="9990" y="1751"/>
                      <a:pt x="9311" y="1060"/>
                      <a:pt x="8466" y="1060"/>
                    </a:cubicBezTo>
                    <a:lnTo>
                      <a:pt x="8347" y="1060"/>
                    </a:lnTo>
                    <a:cubicBezTo>
                      <a:pt x="8204" y="1060"/>
                      <a:pt x="8085" y="1072"/>
                      <a:pt x="7966" y="1108"/>
                    </a:cubicBezTo>
                    <a:lnTo>
                      <a:pt x="7966" y="179"/>
                    </a:lnTo>
                    <a:cubicBezTo>
                      <a:pt x="7966" y="96"/>
                      <a:pt x="7894" y="1"/>
                      <a:pt x="7787" y="1"/>
                    </a:cubicBezTo>
                    <a:lnTo>
                      <a:pt x="7287" y="1"/>
                    </a:lnTo>
                    <a:cubicBezTo>
                      <a:pt x="7192" y="1"/>
                      <a:pt x="7109" y="84"/>
                      <a:pt x="7109" y="179"/>
                    </a:cubicBezTo>
                    <a:cubicBezTo>
                      <a:pt x="7109" y="286"/>
                      <a:pt x="7180" y="358"/>
                      <a:pt x="7287" y="358"/>
                    </a:cubicBezTo>
                    <a:lnTo>
                      <a:pt x="7621" y="358"/>
                    </a:lnTo>
                    <a:lnTo>
                      <a:pt x="7621" y="1251"/>
                    </a:lnTo>
                    <a:cubicBezTo>
                      <a:pt x="7180" y="1489"/>
                      <a:pt x="6847" y="1941"/>
                      <a:pt x="6811" y="2477"/>
                    </a:cubicBezTo>
                    <a:lnTo>
                      <a:pt x="346" y="2477"/>
                    </a:lnTo>
                    <a:lnTo>
                      <a:pt x="346" y="358"/>
                    </a:lnTo>
                    <a:lnTo>
                      <a:pt x="6716" y="358"/>
                    </a:lnTo>
                    <a:cubicBezTo>
                      <a:pt x="6811" y="358"/>
                      <a:pt x="6894" y="286"/>
                      <a:pt x="6894" y="179"/>
                    </a:cubicBezTo>
                    <a:cubicBezTo>
                      <a:pt x="6894" y="96"/>
                      <a:pt x="6823" y="1"/>
                      <a:pt x="671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16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4" name="Google Shape;10794;p58">
                <a:extLst>
                  <a:ext uri="{FF2B5EF4-FFF2-40B4-BE49-F238E27FC236}">
                    <a16:creationId xmlns:a16="http://schemas.microsoft.com/office/drawing/2014/main" id="{F2390230-C13B-C044-B815-7DB2D9506612}"/>
                  </a:ext>
                </a:extLst>
              </p:cNvPr>
              <p:cNvSpPr/>
              <p:nvPr/>
            </p:nvSpPr>
            <p:spPr>
              <a:xfrm>
                <a:off x="3238462" y="3380005"/>
                <a:ext cx="49305" cy="47427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490" extrusionOk="0">
                    <a:moveTo>
                      <a:pt x="179" y="1"/>
                    </a:moveTo>
                    <a:cubicBezTo>
                      <a:pt x="84" y="1"/>
                      <a:pt x="1" y="72"/>
                      <a:pt x="1" y="180"/>
                    </a:cubicBezTo>
                    <a:lnTo>
                      <a:pt x="1" y="1311"/>
                    </a:lnTo>
                    <a:cubicBezTo>
                      <a:pt x="1" y="1394"/>
                      <a:pt x="72" y="1489"/>
                      <a:pt x="179" y="1489"/>
                    </a:cubicBezTo>
                    <a:lnTo>
                      <a:pt x="1370" y="1489"/>
                    </a:lnTo>
                    <a:cubicBezTo>
                      <a:pt x="1453" y="1489"/>
                      <a:pt x="1549" y="1418"/>
                      <a:pt x="1549" y="1311"/>
                    </a:cubicBezTo>
                    <a:lnTo>
                      <a:pt x="1549" y="1001"/>
                    </a:lnTo>
                    <a:cubicBezTo>
                      <a:pt x="1549" y="906"/>
                      <a:pt x="1477" y="811"/>
                      <a:pt x="1370" y="811"/>
                    </a:cubicBezTo>
                    <a:cubicBezTo>
                      <a:pt x="1275" y="811"/>
                      <a:pt x="1191" y="894"/>
                      <a:pt x="1191" y="1001"/>
                    </a:cubicBezTo>
                    <a:lnTo>
                      <a:pt x="1191" y="1132"/>
                    </a:lnTo>
                    <a:lnTo>
                      <a:pt x="334" y="1132"/>
                    </a:lnTo>
                    <a:lnTo>
                      <a:pt x="334" y="346"/>
                    </a:lnTo>
                    <a:lnTo>
                      <a:pt x="1037" y="346"/>
                    </a:lnTo>
                    <a:lnTo>
                      <a:pt x="1037" y="358"/>
                    </a:lnTo>
                    <a:cubicBezTo>
                      <a:pt x="1132" y="358"/>
                      <a:pt x="1215" y="287"/>
                      <a:pt x="1215" y="180"/>
                    </a:cubicBezTo>
                    <a:cubicBezTo>
                      <a:pt x="1215" y="84"/>
                      <a:pt x="1144" y="1"/>
                      <a:pt x="103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16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5" name="Google Shape;10795;p58">
                <a:extLst>
                  <a:ext uri="{FF2B5EF4-FFF2-40B4-BE49-F238E27FC236}">
                    <a16:creationId xmlns:a16="http://schemas.microsoft.com/office/drawing/2014/main" id="{77FFCF2C-9EFD-D64F-8DE4-9BB54ACDA5B7}"/>
                  </a:ext>
                </a:extLst>
              </p:cNvPr>
              <p:cNvSpPr/>
              <p:nvPr/>
            </p:nvSpPr>
            <p:spPr>
              <a:xfrm>
                <a:off x="3251353" y="3380482"/>
                <a:ext cx="43607" cy="34058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070" extrusionOk="0">
                    <a:moveTo>
                      <a:pt x="1163" y="1"/>
                    </a:moveTo>
                    <a:cubicBezTo>
                      <a:pt x="1120" y="1"/>
                      <a:pt x="1078" y="16"/>
                      <a:pt x="1048" y="45"/>
                    </a:cubicBezTo>
                    <a:lnTo>
                      <a:pt x="489" y="653"/>
                    </a:lnTo>
                    <a:lnTo>
                      <a:pt x="310" y="462"/>
                    </a:lnTo>
                    <a:cubicBezTo>
                      <a:pt x="279" y="425"/>
                      <a:pt x="232" y="407"/>
                      <a:pt x="185" y="407"/>
                    </a:cubicBezTo>
                    <a:cubicBezTo>
                      <a:pt x="142" y="407"/>
                      <a:pt x="100" y="422"/>
                      <a:pt x="72" y="450"/>
                    </a:cubicBezTo>
                    <a:cubicBezTo>
                      <a:pt x="1" y="510"/>
                      <a:pt x="1" y="629"/>
                      <a:pt x="60" y="688"/>
                    </a:cubicBezTo>
                    <a:lnTo>
                      <a:pt x="358" y="1010"/>
                    </a:lnTo>
                    <a:cubicBezTo>
                      <a:pt x="382" y="1046"/>
                      <a:pt x="429" y="1069"/>
                      <a:pt x="477" y="1069"/>
                    </a:cubicBezTo>
                    <a:cubicBezTo>
                      <a:pt x="513" y="1069"/>
                      <a:pt x="560" y="1058"/>
                      <a:pt x="584" y="1010"/>
                    </a:cubicBezTo>
                    <a:lnTo>
                      <a:pt x="1286" y="272"/>
                    </a:lnTo>
                    <a:cubicBezTo>
                      <a:pt x="1370" y="224"/>
                      <a:pt x="1370" y="117"/>
                      <a:pt x="1286" y="45"/>
                    </a:cubicBezTo>
                    <a:cubicBezTo>
                      <a:pt x="1251" y="16"/>
                      <a:pt x="1206" y="1"/>
                      <a:pt x="116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16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6" name="Google Shape;10796;p58">
                <a:extLst>
                  <a:ext uri="{FF2B5EF4-FFF2-40B4-BE49-F238E27FC236}">
                    <a16:creationId xmlns:a16="http://schemas.microsoft.com/office/drawing/2014/main" id="{4C80895B-BF56-B641-A281-B87BDAE59585}"/>
                  </a:ext>
                </a:extLst>
              </p:cNvPr>
              <p:cNvSpPr/>
              <p:nvPr/>
            </p:nvSpPr>
            <p:spPr>
              <a:xfrm>
                <a:off x="3238462" y="3479314"/>
                <a:ext cx="49305" cy="4739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489" extrusionOk="0">
                    <a:moveTo>
                      <a:pt x="179" y="0"/>
                    </a:moveTo>
                    <a:cubicBezTo>
                      <a:pt x="84" y="0"/>
                      <a:pt x="1" y="84"/>
                      <a:pt x="1" y="179"/>
                    </a:cubicBezTo>
                    <a:lnTo>
                      <a:pt x="1" y="1310"/>
                    </a:lnTo>
                    <a:cubicBezTo>
                      <a:pt x="1" y="1405"/>
                      <a:pt x="72" y="1489"/>
                      <a:pt x="179" y="1489"/>
                    </a:cubicBezTo>
                    <a:lnTo>
                      <a:pt x="1370" y="1489"/>
                    </a:lnTo>
                    <a:cubicBezTo>
                      <a:pt x="1453" y="1489"/>
                      <a:pt x="1549" y="1417"/>
                      <a:pt x="1549" y="1310"/>
                    </a:cubicBezTo>
                    <a:lnTo>
                      <a:pt x="1549" y="1001"/>
                    </a:lnTo>
                    <a:cubicBezTo>
                      <a:pt x="1549" y="917"/>
                      <a:pt x="1477" y="822"/>
                      <a:pt x="1370" y="822"/>
                    </a:cubicBezTo>
                    <a:cubicBezTo>
                      <a:pt x="1275" y="822"/>
                      <a:pt x="1191" y="893"/>
                      <a:pt x="1191" y="1001"/>
                    </a:cubicBezTo>
                    <a:lnTo>
                      <a:pt x="1191" y="1131"/>
                    </a:lnTo>
                    <a:lnTo>
                      <a:pt x="334" y="1131"/>
                    </a:lnTo>
                    <a:lnTo>
                      <a:pt x="334" y="346"/>
                    </a:lnTo>
                    <a:lnTo>
                      <a:pt x="1037" y="358"/>
                    </a:lnTo>
                    <a:cubicBezTo>
                      <a:pt x="1132" y="358"/>
                      <a:pt x="1215" y="286"/>
                      <a:pt x="1215" y="179"/>
                    </a:cubicBezTo>
                    <a:cubicBezTo>
                      <a:pt x="1215" y="96"/>
                      <a:pt x="1144" y="0"/>
                      <a:pt x="103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16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7" name="Google Shape;10797;p58">
                <a:extLst>
                  <a:ext uri="{FF2B5EF4-FFF2-40B4-BE49-F238E27FC236}">
                    <a16:creationId xmlns:a16="http://schemas.microsoft.com/office/drawing/2014/main" id="{5A8BEE75-A0BF-E345-A89F-F9D625950B1B}"/>
                  </a:ext>
                </a:extLst>
              </p:cNvPr>
              <p:cNvSpPr/>
              <p:nvPr/>
            </p:nvSpPr>
            <p:spPr>
              <a:xfrm>
                <a:off x="3251353" y="3479792"/>
                <a:ext cx="43607" cy="34408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081" extrusionOk="0">
                    <a:moveTo>
                      <a:pt x="1163" y="0"/>
                    </a:moveTo>
                    <a:cubicBezTo>
                      <a:pt x="1120" y="0"/>
                      <a:pt x="1078" y="15"/>
                      <a:pt x="1048" y="45"/>
                    </a:cubicBezTo>
                    <a:lnTo>
                      <a:pt x="489" y="664"/>
                    </a:lnTo>
                    <a:lnTo>
                      <a:pt x="310" y="462"/>
                    </a:lnTo>
                    <a:cubicBezTo>
                      <a:pt x="279" y="424"/>
                      <a:pt x="232" y="406"/>
                      <a:pt x="185" y="406"/>
                    </a:cubicBezTo>
                    <a:cubicBezTo>
                      <a:pt x="142" y="406"/>
                      <a:pt x="100" y="421"/>
                      <a:pt x="72" y="450"/>
                    </a:cubicBezTo>
                    <a:cubicBezTo>
                      <a:pt x="1" y="509"/>
                      <a:pt x="1" y="628"/>
                      <a:pt x="60" y="688"/>
                    </a:cubicBezTo>
                    <a:lnTo>
                      <a:pt x="358" y="1021"/>
                    </a:lnTo>
                    <a:cubicBezTo>
                      <a:pt x="382" y="1045"/>
                      <a:pt x="429" y="1081"/>
                      <a:pt x="477" y="1081"/>
                    </a:cubicBezTo>
                    <a:cubicBezTo>
                      <a:pt x="513" y="1081"/>
                      <a:pt x="560" y="1057"/>
                      <a:pt x="584" y="1021"/>
                    </a:cubicBezTo>
                    <a:lnTo>
                      <a:pt x="1286" y="271"/>
                    </a:lnTo>
                    <a:cubicBezTo>
                      <a:pt x="1370" y="212"/>
                      <a:pt x="1370" y="104"/>
                      <a:pt x="1286" y="45"/>
                    </a:cubicBezTo>
                    <a:cubicBezTo>
                      <a:pt x="1251" y="15"/>
                      <a:pt x="1206" y="0"/>
                      <a:pt x="11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16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8" name="Google Shape;10798;p58">
                <a:extLst>
                  <a:ext uri="{FF2B5EF4-FFF2-40B4-BE49-F238E27FC236}">
                    <a16:creationId xmlns:a16="http://schemas.microsoft.com/office/drawing/2014/main" id="{ABD14D71-3CFA-FF42-BCBC-60A13E832F9E}"/>
                  </a:ext>
                </a:extLst>
              </p:cNvPr>
              <p:cNvSpPr/>
              <p:nvPr/>
            </p:nvSpPr>
            <p:spPr>
              <a:xfrm>
                <a:off x="3238462" y="3578210"/>
                <a:ext cx="49305" cy="47809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502" extrusionOk="0">
                    <a:moveTo>
                      <a:pt x="179" y="1"/>
                    </a:moveTo>
                    <a:cubicBezTo>
                      <a:pt x="84" y="1"/>
                      <a:pt x="1" y="84"/>
                      <a:pt x="1" y="191"/>
                    </a:cubicBezTo>
                    <a:lnTo>
                      <a:pt x="1" y="1323"/>
                    </a:lnTo>
                    <a:cubicBezTo>
                      <a:pt x="1" y="1406"/>
                      <a:pt x="72" y="1501"/>
                      <a:pt x="179" y="1501"/>
                    </a:cubicBezTo>
                    <a:lnTo>
                      <a:pt x="1370" y="1501"/>
                    </a:lnTo>
                    <a:cubicBezTo>
                      <a:pt x="1453" y="1501"/>
                      <a:pt x="1549" y="1418"/>
                      <a:pt x="1549" y="1323"/>
                    </a:cubicBezTo>
                    <a:lnTo>
                      <a:pt x="1549" y="1001"/>
                    </a:lnTo>
                    <a:cubicBezTo>
                      <a:pt x="1537" y="930"/>
                      <a:pt x="1453" y="858"/>
                      <a:pt x="1370" y="858"/>
                    </a:cubicBezTo>
                    <a:cubicBezTo>
                      <a:pt x="1275" y="858"/>
                      <a:pt x="1191" y="930"/>
                      <a:pt x="1191" y="1037"/>
                    </a:cubicBezTo>
                    <a:lnTo>
                      <a:pt x="1191" y="1168"/>
                    </a:lnTo>
                    <a:lnTo>
                      <a:pt x="334" y="1168"/>
                    </a:lnTo>
                    <a:lnTo>
                      <a:pt x="334" y="370"/>
                    </a:lnTo>
                    <a:lnTo>
                      <a:pt x="1037" y="370"/>
                    </a:lnTo>
                    <a:cubicBezTo>
                      <a:pt x="1132" y="370"/>
                      <a:pt x="1215" y="287"/>
                      <a:pt x="1215" y="191"/>
                    </a:cubicBezTo>
                    <a:cubicBezTo>
                      <a:pt x="1215" y="96"/>
                      <a:pt x="1144" y="1"/>
                      <a:pt x="103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16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9" name="Google Shape;10799;p58">
                <a:extLst>
                  <a:ext uri="{FF2B5EF4-FFF2-40B4-BE49-F238E27FC236}">
                    <a16:creationId xmlns:a16="http://schemas.microsoft.com/office/drawing/2014/main" id="{4EFE3535-26C7-2640-80EF-4DE987198F04}"/>
                  </a:ext>
                </a:extLst>
              </p:cNvPr>
              <p:cNvSpPr/>
              <p:nvPr/>
            </p:nvSpPr>
            <p:spPr>
              <a:xfrm>
                <a:off x="3251353" y="3579133"/>
                <a:ext cx="42843" cy="34376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080" extrusionOk="0">
                    <a:moveTo>
                      <a:pt x="1169" y="0"/>
                    </a:moveTo>
                    <a:cubicBezTo>
                      <a:pt x="1124" y="0"/>
                      <a:pt x="1079" y="18"/>
                      <a:pt x="1048" y="55"/>
                    </a:cubicBezTo>
                    <a:lnTo>
                      <a:pt x="489" y="662"/>
                    </a:lnTo>
                    <a:lnTo>
                      <a:pt x="310" y="472"/>
                    </a:lnTo>
                    <a:cubicBezTo>
                      <a:pt x="279" y="435"/>
                      <a:pt x="232" y="417"/>
                      <a:pt x="185" y="417"/>
                    </a:cubicBezTo>
                    <a:cubicBezTo>
                      <a:pt x="142" y="417"/>
                      <a:pt x="100" y="432"/>
                      <a:pt x="72" y="460"/>
                    </a:cubicBezTo>
                    <a:cubicBezTo>
                      <a:pt x="1" y="520"/>
                      <a:pt x="1" y="639"/>
                      <a:pt x="60" y="698"/>
                    </a:cubicBezTo>
                    <a:lnTo>
                      <a:pt x="358" y="1020"/>
                    </a:lnTo>
                    <a:cubicBezTo>
                      <a:pt x="382" y="1055"/>
                      <a:pt x="429" y="1079"/>
                      <a:pt x="477" y="1079"/>
                    </a:cubicBezTo>
                    <a:cubicBezTo>
                      <a:pt x="513" y="1079"/>
                      <a:pt x="560" y="1067"/>
                      <a:pt x="584" y="1020"/>
                    </a:cubicBezTo>
                    <a:lnTo>
                      <a:pt x="1286" y="281"/>
                    </a:lnTo>
                    <a:cubicBezTo>
                      <a:pt x="1346" y="198"/>
                      <a:pt x="1346" y="103"/>
                      <a:pt x="1286" y="43"/>
                    </a:cubicBezTo>
                    <a:cubicBezTo>
                      <a:pt x="1252" y="15"/>
                      <a:pt x="1210" y="0"/>
                      <a:pt x="116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16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3" name="Google Shape;10800;p58">
                <a:extLst>
                  <a:ext uri="{FF2B5EF4-FFF2-40B4-BE49-F238E27FC236}">
                    <a16:creationId xmlns:a16="http://schemas.microsoft.com/office/drawing/2014/main" id="{126E60F6-C5F9-FD41-A856-D4BC574D60D6}"/>
                  </a:ext>
                </a:extLst>
              </p:cNvPr>
              <p:cNvSpPr/>
              <p:nvPr/>
            </p:nvSpPr>
            <p:spPr>
              <a:xfrm>
                <a:off x="3215736" y="3359188"/>
                <a:ext cx="253558" cy="89442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2810" extrusionOk="0">
                    <a:moveTo>
                      <a:pt x="179" y="0"/>
                    </a:moveTo>
                    <a:cubicBezTo>
                      <a:pt x="84" y="0"/>
                      <a:pt x="0" y="72"/>
                      <a:pt x="0" y="179"/>
                    </a:cubicBezTo>
                    <a:lnTo>
                      <a:pt x="0" y="2631"/>
                    </a:lnTo>
                    <a:cubicBezTo>
                      <a:pt x="0" y="2739"/>
                      <a:pt x="72" y="2810"/>
                      <a:pt x="167" y="2810"/>
                    </a:cubicBezTo>
                    <a:lnTo>
                      <a:pt x="7787" y="2810"/>
                    </a:lnTo>
                    <a:cubicBezTo>
                      <a:pt x="7870" y="2810"/>
                      <a:pt x="7966" y="2739"/>
                      <a:pt x="7966" y="2631"/>
                    </a:cubicBezTo>
                    <a:lnTo>
                      <a:pt x="7966" y="179"/>
                    </a:lnTo>
                    <a:cubicBezTo>
                      <a:pt x="7966" y="83"/>
                      <a:pt x="7882" y="0"/>
                      <a:pt x="7787" y="0"/>
                    </a:cubicBezTo>
                    <a:lnTo>
                      <a:pt x="7275" y="0"/>
                    </a:lnTo>
                    <a:cubicBezTo>
                      <a:pt x="7192" y="0"/>
                      <a:pt x="7097" y="72"/>
                      <a:pt x="7097" y="179"/>
                    </a:cubicBezTo>
                    <a:cubicBezTo>
                      <a:pt x="7097" y="262"/>
                      <a:pt x="7168" y="357"/>
                      <a:pt x="7275" y="357"/>
                    </a:cubicBezTo>
                    <a:lnTo>
                      <a:pt x="7620" y="357"/>
                    </a:lnTo>
                    <a:lnTo>
                      <a:pt x="7620" y="2465"/>
                    </a:lnTo>
                    <a:lnTo>
                      <a:pt x="346" y="2465"/>
                    </a:lnTo>
                    <a:lnTo>
                      <a:pt x="346" y="357"/>
                    </a:lnTo>
                    <a:lnTo>
                      <a:pt x="6716" y="357"/>
                    </a:lnTo>
                    <a:cubicBezTo>
                      <a:pt x="6799" y="357"/>
                      <a:pt x="6894" y="286"/>
                      <a:pt x="6894" y="179"/>
                    </a:cubicBezTo>
                    <a:cubicBezTo>
                      <a:pt x="6894" y="83"/>
                      <a:pt x="6811" y="0"/>
                      <a:pt x="67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1600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24589" name="Group 93"/>
          <p:cNvGrpSpPr>
            <a:grpSpLocks/>
          </p:cNvGrpSpPr>
          <p:nvPr/>
        </p:nvGrpSpPr>
        <p:grpSpPr bwMode="auto">
          <a:xfrm>
            <a:off x="508000" y="3225801"/>
            <a:ext cx="609600" cy="630767"/>
            <a:chOff x="3124200" y="3105150"/>
            <a:chExt cx="734025" cy="734025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37A9547C-7A70-3B40-919F-CAA461CE0801}"/>
                </a:ext>
              </a:extLst>
            </p:cNvPr>
            <p:cNvSpPr/>
            <p:nvPr/>
          </p:nvSpPr>
          <p:spPr>
            <a:xfrm>
              <a:off x="3124200" y="3105150"/>
              <a:ext cx="734025" cy="734025"/>
            </a:xfrm>
            <a:prstGeom prst="ellipse">
              <a:avLst/>
            </a:prstGeom>
            <a:gradFill flip="none" rotWithShape="1">
              <a:gsLst>
                <a:gs pos="0">
                  <a:srgbClr val="25B5AB">
                    <a:shade val="30000"/>
                    <a:satMod val="115000"/>
                  </a:srgbClr>
                </a:gs>
                <a:gs pos="50000">
                  <a:srgbClr val="25B5AB">
                    <a:shade val="67500"/>
                    <a:satMod val="115000"/>
                  </a:srgbClr>
                </a:gs>
                <a:gs pos="100000">
                  <a:srgbClr val="25B5AB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algn="ctr">
                <a:defRPr/>
              </a:pPr>
              <a:endParaRPr lang="en-US" sz="240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97" name="Google Shape;10786;p58">
              <a:extLst>
                <a:ext uri="{FF2B5EF4-FFF2-40B4-BE49-F238E27FC236}">
                  <a16:creationId xmlns:a16="http://schemas.microsoft.com/office/drawing/2014/main" id="{DC22A756-AD37-BD48-92FB-1AEDF23C3A89}"/>
                </a:ext>
              </a:extLst>
            </p:cNvPr>
            <p:cNvGrpSpPr/>
            <p:nvPr/>
          </p:nvGrpSpPr>
          <p:grpSpPr bwMode="auto">
            <a:xfrm>
              <a:off x="3276600" y="3232150"/>
              <a:ext cx="457200" cy="457200"/>
              <a:chOff x="3214972" y="3359188"/>
              <a:chExt cx="346406" cy="347552"/>
            </a:xfrm>
            <a:solidFill>
              <a:schemeClr val="bg1"/>
            </a:solidFill>
          </p:grpSpPr>
          <p:sp>
            <p:nvSpPr>
              <p:cNvPr id="98" name="Google Shape;10787;p58">
                <a:extLst>
                  <a:ext uri="{FF2B5EF4-FFF2-40B4-BE49-F238E27FC236}">
                    <a16:creationId xmlns:a16="http://schemas.microsoft.com/office/drawing/2014/main" id="{1E89EA20-AA6E-0449-BBDF-33E07761F730}"/>
                  </a:ext>
                </a:extLst>
              </p:cNvPr>
              <p:cNvSpPr/>
              <p:nvPr/>
            </p:nvSpPr>
            <p:spPr>
              <a:xfrm>
                <a:off x="3301772" y="3386084"/>
                <a:ext cx="71649" cy="11395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358" extrusionOk="0">
                    <a:moveTo>
                      <a:pt x="179" y="0"/>
                    </a:moveTo>
                    <a:cubicBezTo>
                      <a:pt x="95" y="0"/>
                      <a:pt x="0" y="72"/>
                      <a:pt x="0" y="179"/>
                    </a:cubicBezTo>
                    <a:cubicBezTo>
                      <a:pt x="24" y="286"/>
                      <a:pt x="95" y="358"/>
                      <a:pt x="179" y="358"/>
                    </a:cubicBezTo>
                    <a:lnTo>
                      <a:pt x="2072" y="358"/>
                    </a:lnTo>
                    <a:cubicBezTo>
                      <a:pt x="2167" y="358"/>
                      <a:pt x="2250" y="286"/>
                      <a:pt x="2250" y="179"/>
                    </a:cubicBezTo>
                    <a:cubicBezTo>
                      <a:pt x="2250" y="84"/>
                      <a:pt x="2179" y="0"/>
                      <a:pt x="207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16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9" name="Google Shape;10788;p58">
                <a:extLst>
                  <a:ext uri="{FF2B5EF4-FFF2-40B4-BE49-F238E27FC236}">
                    <a16:creationId xmlns:a16="http://schemas.microsoft.com/office/drawing/2014/main" id="{22BE4AD4-D046-804F-BB7F-5F86660C6DCB}"/>
                  </a:ext>
                </a:extLst>
              </p:cNvPr>
              <p:cNvSpPr/>
              <p:nvPr/>
            </p:nvSpPr>
            <p:spPr>
              <a:xfrm>
                <a:off x="3301772" y="3410339"/>
                <a:ext cx="131904" cy="11395"/>
              </a:xfrm>
              <a:custGeom>
                <a:avLst/>
                <a:gdLst/>
                <a:ahLst/>
                <a:cxnLst/>
                <a:rect l="l" t="t" r="r" b="b"/>
                <a:pathLst>
                  <a:path w="4144" h="358" extrusionOk="0">
                    <a:moveTo>
                      <a:pt x="179" y="0"/>
                    </a:moveTo>
                    <a:cubicBezTo>
                      <a:pt x="95" y="0"/>
                      <a:pt x="0" y="72"/>
                      <a:pt x="0" y="179"/>
                    </a:cubicBezTo>
                    <a:cubicBezTo>
                      <a:pt x="0" y="286"/>
                      <a:pt x="95" y="358"/>
                      <a:pt x="179" y="358"/>
                    </a:cubicBezTo>
                    <a:lnTo>
                      <a:pt x="3965" y="358"/>
                    </a:lnTo>
                    <a:cubicBezTo>
                      <a:pt x="4048" y="358"/>
                      <a:pt x="4144" y="286"/>
                      <a:pt x="4144" y="179"/>
                    </a:cubicBezTo>
                    <a:cubicBezTo>
                      <a:pt x="4144" y="72"/>
                      <a:pt x="4072" y="0"/>
                      <a:pt x="396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16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0" name="Google Shape;10789;p58">
                <a:extLst>
                  <a:ext uri="{FF2B5EF4-FFF2-40B4-BE49-F238E27FC236}">
                    <a16:creationId xmlns:a16="http://schemas.microsoft.com/office/drawing/2014/main" id="{CA2B301A-D7EF-7546-9E48-76D03E3E37E1}"/>
                  </a:ext>
                </a:extLst>
              </p:cNvPr>
              <p:cNvSpPr/>
              <p:nvPr/>
            </p:nvSpPr>
            <p:spPr>
              <a:xfrm>
                <a:off x="3301772" y="3484980"/>
                <a:ext cx="71649" cy="11427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359" extrusionOk="0">
                    <a:moveTo>
                      <a:pt x="179" y="1"/>
                    </a:moveTo>
                    <a:cubicBezTo>
                      <a:pt x="95" y="1"/>
                      <a:pt x="0" y="72"/>
                      <a:pt x="0" y="180"/>
                    </a:cubicBezTo>
                    <a:cubicBezTo>
                      <a:pt x="24" y="287"/>
                      <a:pt x="95" y="358"/>
                      <a:pt x="179" y="358"/>
                    </a:cubicBezTo>
                    <a:lnTo>
                      <a:pt x="2072" y="358"/>
                    </a:lnTo>
                    <a:cubicBezTo>
                      <a:pt x="2167" y="358"/>
                      <a:pt x="2250" y="287"/>
                      <a:pt x="2250" y="180"/>
                    </a:cubicBezTo>
                    <a:cubicBezTo>
                      <a:pt x="2250" y="96"/>
                      <a:pt x="2179" y="1"/>
                      <a:pt x="20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16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1" name="Google Shape;10790;p58">
                <a:extLst>
                  <a:ext uri="{FF2B5EF4-FFF2-40B4-BE49-F238E27FC236}">
                    <a16:creationId xmlns:a16="http://schemas.microsoft.com/office/drawing/2014/main" id="{36E5E2EF-70FA-C943-8217-1E3CA3AEC952}"/>
                  </a:ext>
                </a:extLst>
              </p:cNvPr>
              <p:cNvSpPr/>
              <p:nvPr/>
            </p:nvSpPr>
            <p:spPr>
              <a:xfrm>
                <a:off x="3301772" y="3509234"/>
                <a:ext cx="130758" cy="11427"/>
              </a:xfrm>
              <a:custGeom>
                <a:avLst/>
                <a:gdLst/>
                <a:ahLst/>
                <a:cxnLst/>
                <a:rect l="l" t="t" r="r" b="b"/>
                <a:pathLst>
                  <a:path w="4108" h="359" extrusionOk="0">
                    <a:moveTo>
                      <a:pt x="179" y="1"/>
                    </a:moveTo>
                    <a:cubicBezTo>
                      <a:pt x="95" y="1"/>
                      <a:pt x="0" y="72"/>
                      <a:pt x="0" y="180"/>
                    </a:cubicBezTo>
                    <a:cubicBezTo>
                      <a:pt x="24" y="287"/>
                      <a:pt x="95" y="358"/>
                      <a:pt x="179" y="358"/>
                    </a:cubicBezTo>
                    <a:lnTo>
                      <a:pt x="3929" y="358"/>
                    </a:lnTo>
                    <a:cubicBezTo>
                      <a:pt x="4024" y="358"/>
                      <a:pt x="4108" y="287"/>
                      <a:pt x="4108" y="180"/>
                    </a:cubicBezTo>
                    <a:cubicBezTo>
                      <a:pt x="4108" y="84"/>
                      <a:pt x="4036" y="1"/>
                      <a:pt x="392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16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2" name="Google Shape;10791;p58">
                <a:extLst>
                  <a:ext uri="{FF2B5EF4-FFF2-40B4-BE49-F238E27FC236}">
                    <a16:creationId xmlns:a16="http://schemas.microsoft.com/office/drawing/2014/main" id="{10556DCD-989F-0C49-9B16-15CFE218D1FA}"/>
                  </a:ext>
                </a:extLst>
              </p:cNvPr>
              <p:cNvSpPr/>
              <p:nvPr/>
            </p:nvSpPr>
            <p:spPr>
              <a:xfrm>
                <a:off x="3301772" y="3584671"/>
                <a:ext cx="71649" cy="11395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358" extrusionOk="0">
                    <a:moveTo>
                      <a:pt x="179" y="0"/>
                    </a:moveTo>
                    <a:cubicBezTo>
                      <a:pt x="95" y="0"/>
                      <a:pt x="0" y="72"/>
                      <a:pt x="0" y="179"/>
                    </a:cubicBezTo>
                    <a:cubicBezTo>
                      <a:pt x="24" y="286"/>
                      <a:pt x="95" y="358"/>
                      <a:pt x="179" y="358"/>
                    </a:cubicBezTo>
                    <a:lnTo>
                      <a:pt x="2072" y="358"/>
                    </a:lnTo>
                    <a:cubicBezTo>
                      <a:pt x="2167" y="358"/>
                      <a:pt x="2250" y="286"/>
                      <a:pt x="2250" y="179"/>
                    </a:cubicBezTo>
                    <a:cubicBezTo>
                      <a:pt x="2250" y="84"/>
                      <a:pt x="2179" y="0"/>
                      <a:pt x="207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16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3" name="Google Shape;10792;p58">
                <a:extLst>
                  <a:ext uri="{FF2B5EF4-FFF2-40B4-BE49-F238E27FC236}">
                    <a16:creationId xmlns:a16="http://schemas.microsoft.com/office/drawing/2014/main" id="{4403A9DB-1B4E-C048-9E73-89603712B299}"/>
                  </a:ext>
                </a:extLst>
              </p:cNvPr>
              <p:cNvSpPr/>
              <p:nvPr/>
            </p:nvSpPr>
            <p:spPr>
              <a:xfrm>
                <a:off x="3301772" y="3609308"/>
                <a:ext cx="129994" cy="11395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358" extrusionOk="0">
                    <a:moveTo>
                      <a:pt x="179" y="0"/>
                    </a:moveTo>
                    <a:cubicBezTo>
                      <a:pt x="95" y="0"/>
                      <a:pt x="0" y="72"/>
                      <a:pt x="0" y="179"/>
                    </a:cubicBezTo>
                    <a:cubicBezTo>
                      <a:pt x="0" y="262"/>
                      <a:pt x="83" y="357"/>
                      <a:pt x="179" y="357"/>
                    </a:cubicBezTo>
                    <a:lnTo>
                      <a:pt x="3905" y="357"/>
                    </a:lnTo>
                    <a:cubicBezTo>
                      <a:pt x="3989" y="357"/>
                      <a:pt x="4084" y="286"/>
                      <a:pt x="4084" y="179"/>
                    </a:cubicBezTo>
                    <a:cubicBezTo>
                      <a:pt x="4084" y="72"/>
                      <a:pt x="3989" y="0"/>
                      <a:pt x="390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16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4" name="Google Shape;10793;p58">
                <a:extLst>
                  <a:ext uri="{FF2B5EF4-FFF2-40B4-BE49-F238E27FC236}">
                    <a16:creationId xmlns:a16="http://schemas.microsoft.com/office/drawing/2014/main" id="{52ED77EA-407C-114B-9015-B7C52AC45461}"/>
                  </a:ext>
                </a:extLst>
              </p:cNvPr>
              <p:cNvSpPr/>
              <p:nvPr/>
            </p:nvSpPr>
            <p:spPr>
              <a:xfrm>
                <a:off x="3214972" y="3458466"/>
                <a:ext cx="346406" cy="248274"/>
              </a:xfrm>
              <a:custGeom>
                <a:avLst/>
                <a:gdLst/>
                <a:ahLst/>
                <a:cxnLst/>
                <a:rect l="l" t="t" r="r" b="b"/>
                <a:pathLst>
                  <a:path w="10883" h="7800" extrusionOk="0">
                    <a:moveTo>
                      <a:pt x="8466" y="1417"/>
                    </a:moveTo>
                    <a:cubicBezTo>
                      <a:pt x="9109" y="1417"/>
                      <a:pt x="9657" y="1953"/>
                      <a:pt x="9657" y="2608"/>
                    </a:cubicBezTo>
                    <a:lnTo>
                      <a:pt x="9657" y="2894"/>
                    </a:lnTo>
                    <a:lnTo>
                      <a:pt x="9585" y="2894"/>
                    </a:lnTo>
                    <a:cubicBezTo>
                      <a:pt x="9216" y="2799"/>
                      <a:pt x="9097" y="2322"/>
                      <a:pt x="9097" y="2322"/>
                    </a:cubicBezTo>
                    <a:cubicBezTo>
                      <a:pt x="9085" y="2263"/>
                      <a:pt x="9037" y="2203"/>
                      <a:pt x="8966" y="2191"/>
                    </a:cubicBezTo>
                    <a:cubicBezTo>
                      <a:pt x="8956" y="2189"/>
                      <a:pt x="8946" y="2188"/>
                      <a:pt x="8935" y="2188"/>
                    </a:cubicBezTo>
                    <a:cubicBezTo>
                      <a:pt x="8883" y="2188"/>
                      <a:pt x="8827" y="2213"/>
                      <a:pt x="8787" y="2263"/>
                    </a:cubicBezTo>
                    <a:cubicBezTo>
                      <a:pt x="8335" y="2894"/>
                      <a:pt x="7347" y="2894"/>
                      <a:pt x="7323" y="2894"/>
                    </a:cubicBezTo>
                    <a:lnTo>
                      <a:pt x="7204" y="2894"/>
                    </a:lnTo>
                    <a:lnTo>
                      <a:pt x="7156" y="2608"/>
                    </a:lnTo>
                    <a:cubicBezTo>
                      <a:pt x="7156" y="1953"/>
                      <a:pt x="7692" y="1417"/>
                      <a:pt x="8347" y="1417"/>
                    </a:cubicBezTo>
                    <a:close/>
                    <a:moveTo>
                      <a:pt x="9692" y="3299"/>
                    </a:moveTo>
                    <a:cubicBezTo>
                      <a:pt x="9811" y="3322"/>
                      <a:pt x="9919" y="3430"/>
                      <a:pt x="9919" y="3549"/>
                    </a:cubicBezTo>
                    <a:cubicBezTo>
                      <a:pt x="9919" y="3680"/>
                      <a:pt x="9835" y="3787"/>
                      <a:pt x="9692" y="3799"/>
                    </a:cubicBezTo>
                    <a:lnTo>
                      <a:pt x="9692" y="3299"/>
                    </a:lnTo>
                    <a:close/>
                    <a:moveTo>
                      <a:pt x="7132" y="3299"/>
                    </a:moveTo>
                    <a:lnTo>
                      <a:pt x="7132" y="3811"/>
                    </a:lnTo>
                    <a:cubicBezTo>
                      <a:pt x="7001" y="3799"/>
                      <a:pt x="6918" y="3680"/>
                      <a:pt x="6918" y="3561"/>
                    </a:cubicBezTo>
                    <a:cubicBezTo>
                      <a:pt x="6894" y="3418"/>
                      <a:pt x="7001" y="3310"/>
                      <a:pt x="7132" y="3299"/>
                    </a:cubicBezTo>
                    <a:close/>
                    <a:moveTo>
                      <a:pt x="8835" y="2608"/>
                    </a:moveTo>
                    <a:cubicBezTo>
                      <a:pt x="8918" y="2787"/>
                      <a:pt x="9085" y="3013"/>
                      <a:pt x="9335" y="3120"/>
                    </a:cubicBezTo>
                    <a:lnTo>
                      <a:pt x="9335" y="3846"/>
                    </a:lnTo>
                    <a:cubicBezTo>
                      <a:pt x="9359" y="4287"/>
                      <a:pt x="8978" y="4668"/>
                      <a:pt x="8525" y="4668"/>
                    </a:cubicBezTo>
                    <a:lnTo>
                      <a:pt x="8299" y="4668"/>
                    </a:lnTo>
                    <a:cubicBezTo>
                      <a:pt x="7835" y="4668"/>
                      <a:pt x="7466" y="4287"/>
                      <a:pt x="7466" y="3834"/>
                    </a:cubicBezTo>
                    <a:lnTo>
                      <a:pt x="7466" y="3144"/>
                    </a:lnTo>
                    <a:cubicBezTo>
                      <a:pt x="7763" y="3120"/>
                      <a:pt x="8383" y="3013"/>
                      <a:pt x="8835" y="2608"/>
                    </a:cubicBezTo>
                    <a:close/>
                    <a:moveTo>
                      <a:pt x="8728" y="4989"/>
                    </a:moveTo>
                    <a:lnTo>
                      <a:pt x="8728" y="5215"/>
                    </a:lnTo>
                    <a:lnTo>
                      <a:pt x="8728" y="5227"/>
                    </a:lnTo>
                    <a:lnTo>
                      <a:pt x="8406" y="5573"/>
                    </a:lnTo>
                    <a:lnTo>
                      <a:pt x="8085" y="5251"/>
                    </a:lnTo>
                    <a:lnTo>
                      <a:pt x="8085" y="4989"/>
                    </a:lnTo>
                    <a:cubicBezTo>
                      <a:pt x="8168" y="5001"/>
                      <a:pt x="8240" y="5001"/>
                      <a:pt x="8299" y="5001"/>
                    </a:cubicBezTo>
                    <a:lnTo>
                      <a:pt x="8514" y="5001"/>
                    </a:lnTo>
                    <a:cubicBezTo>
                      <a:pt x="8597" y="5001"/>
                      <a:pt x="8668" y="5001"/>
                      <a:pt x="8728" y="4989"/>
                    </a:cubicBezTo>
                    <a:close/>
                    <a:moveTo>
                      <a:pt x="6573" y="3477"/>
                    </a:moveTo>
                    <a:lnTo>
                      <a:pt x="6573" y="3549"/>
                    </a:lnTo>
                    <a:cubicBezTo>
                      <a:pt x="6573" y="3870"/>
                      <a:pt x="6835" y="4156"/>
                      <a:pt x="7180" y="4156"/>
                    </a:cubicBezTo>
                    <a:cubicBezTo>
                      <a:pt x="7275" y="4465"/>
                      <a:pt x="7478" y="4727"/>
                      <a:pt x="7752" y="4870"/>
                    </a:cubicBezTo>
                    <a:lnTo>
                      <a:pt x="7752" y="5096"/>
                    </a:lnTo>
                    <a:lnTo>
                      <a:pt x="6716" y="5501"/>
                    </a:lnTo>
                    <a:cubicBezTo>
                      <a:pt x="6656" y="5513"/>
                      <a:pt x="6597" y="5537"/>
                      <a:pt x="6525" y="5585"/>
                    </a:cubicBezTo>
                    <a:lnTo>
                      <a:pt x="370" y="5585"/>
                    </a:lnTo>
                    <a:lnTo>
                      <a:pt x="370" y="3477"/>
                    </a:lnTo>
                    <a:close/>
                    <a:moveTo>
                      <a:pt x="179" y="1"/>
                    </a:moveTo>
                    <a:cubicBezTo>
                      <a:pt x="96" y="1"/>
                      <a:pt x="1" y="84"/>
                      <a:pt x="1" y="179"/>
                    </a:cubicBezTo>
                    <a:lnTo>
                      <a:pt x="1" y="2644"/>
                    </a:lnTo>
                    <a:cubicBezTo>
                      <a:pt x="1" y="2727"/>
                      <a:pt x="84" y="2822"/>
                      <a:pt x="179" y="2822"/>
                    </a:cubicBezTo>
                    <a:lnTo>
                      <a:pt x="6811" y="2822"/>
                    </a:lnTo>
                    <a:lnTo>
                      <a:pt x="6811" y="3072"/>
                    </a:lnTo>
                    <a:cubicBezTo>
                      <a:pt x="6775" y="3084"/>
                      <a:pt x="6751" y="3120"/>
                      <a:pt x="6728" y="3144"/>
                    </a:cubicBezTo>
                    <a:lnTo>
                      <a:pt x="179" y="3144"/>
                    </a:lnTo>
                    <a:cubicBezTo>
                      <a:pt x="96" y="3144"/>
                      <a:pt x="1" y="3215"/>
                      <a:pt x="1" y="3322"/>
                    </a:cubicBezTo>
                    <a:lnTo>
                      <a:pt x="1" y="5775"/>
                    </a:lnTo>
                    <a:cubicBezTo>
                      <a:pt x="1" y="5870"/>
                      <a:pt x="84" y="5954"/>
                      <a:pt x="179" y="5954"/>
                    </a:cubicBezTo>
                    <a:lnTo>
                      <a:pt x="6156" y="5954"/>
                    </a:lnTo>
                    <a:cubicBezTo>
                      <a:pt x="6001" y="6156"/>
                      <a:pt x="5894" y="6418"/>
                      <a:pt x="5894" y="6775"/>
                    </a:cubicBezTo>
                    <a:lnTo>
                      <a:pt x="5894" y="7621"/>
                    </a:lnTo>
                    <a:cubicBezTo>
                      <a:pt x="5894" y="7716"/>
                      <a:pt x="5978" y="7799"/>
                      <a:pt x="6085" y="7799"/>
                    </a:cubicBezTo>
                    <a:lnTo>
                      <a:pt x="6728" y="7799"/>
                    </a:lnTo>
                    <a:cubicBezTo>
                      <a:pt x="6823" y="7799"/>
                      <a:pt x="6918" y="7728"/>
                      <a:pt x="6918" y="7621"/>
                    </a:cubicBezTo>
                    <a:cubicBezTo>
                      <a:pt x="6918" y="7537"/>
                      <a:pt x="6835" y="7442"/>
                      <a:pt x="6728" y="7442"/>
                    </a:cubicBezTo>
                    <a:lnTo>
                      <a:pt x="6251" y="7442"/>
                    </a:lnTo>
                    <a:lnTo>
                      <a:pt x="6251" y="6763"/>
                    </a:lnTo>
                    <a:cubicBezTo>
                      <a:pt x="6251" y="6049"/>
                      <a:pt x="6823" y="5835"/>
                      <a:pt x="6835" y="5835"/>
                    </a:cubicBezTo>
                    <a:lnTo>
                      <a:pt x="6847" y="5835"/>
                    </a:lnTo>
                    <a:lnTo>
                      <a:pt x="7787" y="5466"/>
                    </a:lnTo>
                    <a:lnTo>
                      <a:pt x="7799" y="5477"/>
                    </a:lnTo>
                    <a:lnTo>
                      <a:pt x="8299" y="5954"/>
                    </a:lnTo>
                    <a:cubicBezTo>
                      <a:pt x="8323" y="5989"/>
                      <a:pt x="8371" y="6001"/>
                      <a:pt x="8418" y="6001"/>
                    </a:cubicBezTo>
                    <a:cubicBezTo>
                      <a:pt x="8454" y="6001"/>
                      <a:pt x="8502" y="5989"/>
                      <a:pt x="8537" y="5942"/>
                    </a:cubicBezTo>
                    <a:lnTo>
                      <a:pt x="9014" y="5442"/>
                    </a:lnTo>
                    <a:lnTo>
                      <a:pt x="9942" y="5811"/>
                    </a:lnTo>
                    <a:lnTo>
                      <a:pt x="9966" y="5811"/>
                    </a:lnTo>
                    <a:cubicBezTo>
                      <a:pt x="9990" y="5823"/>
                      <a:pt x="10538" y="6013"/>
                      <a:pt x="10538" y="6728"/>
                    </a:cubicBezTo>
                    <a:lnTo>
                      <a:pt x="10538" y="7418"/>
                    </a:lnTo>
                    <a:lnTo>
                      <a:pt x="7263" y="7418"/>
                    </a:lnTo>
                    <a:cubicBezTo>
                      <a:pt x="7180" y="7418"/>
                      <a:pt x="7085" y="7490"/>
                      <a:pt x="7085" y="7597"/>
                    </a:cubicBezTo>
                    <a:cubicBezTo>
                      <a:pt x="7085" y="7680"/>
                      <a:pt x="7168" y="7775"/>
                      <a:pt x="7263" y="7775"/>
                    </a:cubicBezTo>
                    <a:lnTo>
                      <a:pt x="10704" y="7775"/>
                    </a:lnTo>
                    <a:cubicBezTo>
                      <a:pt x="10800" y="7775"/>
                      <a:pt x="10883" y="7704"/>
                      <a:pt x="10883" y="7597"/>
                    </a:cubicBezTo>
                    <a:lnTo>
                      <a:pt x="10883" y="6751"/>
                    </a:lnTo>
                    <a:cubicBezTo>
                      <a:pt x="10883" y="5977"/>
                      <a:pt x="10371" y="5585"/>
                      <a:pt x="10073" y="5477"/>
                    </a:cubicBezTo>
                    <a:lnTo>
                      <a:pt x="9073" y="5085"/>
                    </a:lnTo>
                    <a:lnTo>
                      <a:pt x="9073" y="4870"/>
                    </a:lnTo>
                    <a:cubicBezTo>
                      <a:pt x="9335" y="4727"/>
                      <a:pt x="9549" y="4465"/>
                      <a:pt x="9633" y="4156"/>
                    </a:cubicBezTo>
                    <a:cubicBezTo>
                      <a:pt x="9966" y="4156"/>
                      <a:pt x="10252" y="3894"/>
                      <a:pt x="10252" y="3549"/>
                    </a:cubicBezTo>
                    <a:cubicBezTo>
                      <a:pt x="10252" y="3358"/>
                      <a:pt x="10145" y="3180"/>
                      <a:pt x="9990" y="3060"/>
                    </a:cubicBezTo>
                    <a:lnTo>
                      <a:pt x="9990" y="2596"/>
                    </a:lnTo>
                    <a:cubicBezTo>
                      <a:pt x="9990" y="1751"/>
                      <a:pt x="9311" y="1060"/>
                      <a:pt x="8466" y="1060"/>
                    </a:cubicBezTo>
                    <a:lnTo>
                      <a:pt x="8347" y="1060"/>
                    </a:lnTo>
                    <a:cubicBezTo>
                      <a:pt x="8204" y="1060"/>
                      <a:pt x="8085" y="1072"/>
                      <a:pt x="7966" y="1108"/>
                    </a:cubicBezTo>
                    <a:lnTo>
                      <a:pt x="7966" y="179"/>
                    </a:lnTo>
                    <a:cubicBezTo>
                      <a:pt x="7966" y="96"/>
                      <a:pt x="7894" y="1"/>
                      <a:pt x="7787" y="1"/>
                    </a:cubicBezTo>
                    <a:lnTo>
                      <a:pt x="7287" y="1"/>
                    </a:lnTo>
                    <a:cubicBezTo>
                      <a:pt x="7192" y="1"/>
                      <a:pt x="7109" y="84"/>
                      <a:pt x="7109" y="179"/>
                    </a:cubicBezTo>
                    <a:cubicBezTo>
                      <a:pt x="7109" y="286"/>
                      <a:pt x="7180" y="358"/>
                      <a:pt x="7287" y="358"/>
                    </a:cubicBezTo>
                    <a:lnTo>
                      <a:pt x="7621" y="358"/>
                    </a:lnTo>
                    <a:lnTo>
                      <a:pt x="7621" y="1251"/>
                    </a:lnTo>
                    <a:cubicBezTo>
                      <a:pt x="7180" y="1489"/>
                      <a:pt x="6847" y="1941"/>
                      <a:pt x="6811" y="2477"/>
                    </a:cubicBezTo>
                    <a:lnTo>
                      <a:pt x="346" y="2477"/>
                    </a:lnTo>
                    <a:lnTo>
                      <a:pt x="346" y="358"/>
                    </a:lnTo>
                    <a:lnTo>
                      <a:pt x="6716" y="358"/>
                    </a:lnTo>
                    <a:cubicBezTo>
                      <a:pt x="6811" y="358"/>
                      <a:pt x="6894" y="286"/>
                      <a:pt x="6894" y="179"/>
                    </a:cubicBezTo>
                    <a:cubicBezTo>
                      <a:pt x="6894" y="96"/>
                      <a:pt x="6823" y="1"/>
                      <a:pt x="671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16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6" name="Google Shape;10794;p58">
                <a:extLst>
                  <a:ext uri="{FF2B5EF4-FFF2-40B4-BE49-F238E27FC236}">
                    <a16:creationId xmlns:a16="http://schemas.microsoft.com/office/drawing/2014/main" id="{DABC71BA-07D2-5A41-B510-D33EE0487C47}"/>
                  </a:ext>
                </a:extLst>
              </p:cNvPr>
              <p:cNvSpPr/>
              <p:nvPr/>
            </p:nvSpPr>
            <p:spPr>
              <a:xfrm>
                <a:off x="3238462" y="3380005"/>
                <a:ext cx="49305" cy="47427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490" extrusionOk="0">
                    <a:moveTo>
                      <a:pt x="179" y="1"/>
                    </a:moveTo>
                    <a:cubicBezTo>
                      <a:pt x="84" y="1"/>
                      <a:pt x="1" y="72"/>
                      <a:pt x="1" y="180"/>
                    </a:cubicBezTo>
                    <a:lnTo>
                      <a:pt x="1" y="1311"/>
                    </a:lnTo>
                    <a:cubicBezTo>
                      <a:pt x="1" y="1394"/>
                      <a:pt x="72" y="1489"/>
                      <a:pt x="179" y="1489"/>
                    </a:cubicBezTo>
                    <a:lnTo>
                      <a:pt x="1370" y="1489"/>
                    </a:lnTo>
                    <a:cubicBezTo>
                      <a:pt x="1453" y="1489"/>
                      <a:pt x="1549" y="1418"/>
                      <a:pt x="1549" y="1311"/>
                    </a:cubicBezTo>
                    <a:lnTo>
                      <a:pt x="1549" y="1001"/>
                    </a:lnTo>
                    <a:cubicBezTo>
                      <a:pt x="1549" y="906"/>
                      <a:pt x="1477" y="811"/>
                      <a:pt x="1370" y="811"/>
                    </a:cubicBezTo>
                    <a:cubicBezTo>
                      <a:pt x="1275" y="811"/>
                      <a:pt x="1191" y="894"/>
                      <a:pt x="1191" y="1001"/>
                    </a:cubicBezTo>
                    <a:lnTo>
                      <a:pt x="1191" y="1132"/>
                    </a:lnTo>
                    <a:lnTo>
                      <a:pt x="334" y="1132"/>
                    </a:lnTo>
                    <a:lnTo>
                      <a:pt x="334" y="346"/>
                    </a:lnTo>
                    <a:lnTo>
                      <a:pt x="1037" y="346"/>
                    </a:lnTo>
                    <a:lnTo>
                      <a:pt x="1037" y="358"/>
                    </a:lnTo>
                    <a:cubicBezTo>
                      <a:pt x="1132" y="358"/>
                      <a:pt x="1215" y="287"/>
                      <a:pt x="1215" y="180"/>
                    </a:cubicBezTo>
                    <a:cubicBezTo>
                      <a:pt x="1215" y="84"/>
                      <a:pt x="1144" y="1"/>
                      <a:pt x="103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16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7" name="Google Shape;10795;p58">
                <a:extLst>
                  <a:ext uri="{FF2B5EF4-FFF2-40B4-BE49-F238E27FC236}">
                    <a16:creationId xmlns:a16="http://schemas.microsoft.com/office/drawing/2014/main" id="{278FED92-45A9-3647-BD4D-96F60D0FAA56}"/>
                  </a:ext>
                </a:extLst>
              </p:cNvPr>
              <p:cNvSpPr/>
              <p:nvPr/>
            </p:nvSpPr>
            <p:spPr>
              <a:xfrm>
                <a:off x="3251353" y="3380482"/>
                <a:ext cx="43607" cy="34058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070" extrusionOk="0">
                    <a:moveTo>
                      <a:pt x="1163" y="1"/>
                    </a:moveTo>
                    <a:cubicBezTo>
                      <a:pt x="1120" y="1"/>
                      <a:pt x="1078" y="16"/>
                      <a:pt x="1048" y="45"/>
                    </a:cubicBezTo>
                    <a:lnTo>
                      <a:pt x="489" y="653"/>
                    </a:lnTo>
                    <a:lnTo>
                      <a:pt x="310" y="462"/>
                    </a:lnTo>
                    <a:cubicBezTo>
                      <a:pt x="279" y="425"/>
                      <a:pt x="232" y="407"/>
                      <a:pt x="185" y="407"/>
                    </a:cubicBezTo>
                    <a:cubicBezTo>
                      <a:pt x="142" y="407"/>
                      <a:pt x="100" y="422"/>
                      <a:pt x="72" y="450"/>
                    </a:cubicBezTo>
                    <a:cubicBezTo>
                      <a:pt x="1" y="510"/>
                      <a:pt x="1" y="629"/>
                      <a:pt x="60" y="688"/>
                    </a:cubicBezTo>
                    <a:lnTo>
                      <a:pt x="358" y="1010"/>
                    </a:lnTo>
                    <a:cubicBezTo>
                      <a:pt x="382" y="1046"/>
                      <a:pt x="429" y="1069"/>
                      <a:pt x="477" y="1069"/>
                    </a:cubicBezTo>
                    <a:cubicBezTo>
                      <a:pt x="513" y="1069"/>
                      <a:pt x="560" y="1058"/>
                      <a:pt x="584" y="1010"/>
                    </a:cubicBezTo>
                    <a:lnTo>
                      <a:pt x="1286" y="272"/>
                    </a:lnTo>
                    <a:cubicBezTo>
                      <a:pt x="1370" y="224"/>
                      <a:pt x="1370" y="117"/>
                      <a:pt x="1286" y="45"/>
                    </a:cubicBezTo>
                    <a:cubicBezTo>
                      <a:pt x="1251" y="16"/>
                      <a:pt x="1206" y="1"/>
                      <a:pt x="116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16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8" name="Google Shape;10796;p58">
                <a:extLst>
                  <a:ext uri="{FF2B5EF4-FFF2-40B4-BE49-F238E27FC236}">
                    <a16:creationId xmlns:a16="http://schemas.microsoft.com/office/drawing/2014/main" id="{BC8BCE58-0331-4647-8DB9-0540D23C3384}"/>
                  </a:ext>
                </a:extLst>
              </p:cNvPr>
              <p:cNvSpPr/>
              <p:nvPr/>
            </p:nvSpPr>
            <p:spPr>
              <a:xfrm>
                <a:off x="3238462" y="3479314"/>
                <a:ext cx="49305" cy="4739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489" extrusionOk="0">
                    <a:moveTo>
                      <a:pt x="179" y="0"/>
                    </a:moveTo>
                    <a:cubicBezTo>
                      <a:pt x="84" y="0"/>
                      <a:pt x="1" y="84"/>
                      <a:pt x="1" y="179"/>
                    </a:cubicBezTo>
                    <a:lnTo>
                      <a:pt x="1" y="1310"/>
                    </a:lnTo>
                    <a:cubicBezTo>
                      <a:pt x="1" y="1405"/>
                      <a:pt x="72" y="1489"/>
                      <a:pt x="179" y="1489"/>
                    </a:cubicBezTo>
                    <a:lnTo>
                      <a:pt x="1370" y="1489"/>
                    </a:lnTo>
                    <a:cubicBezTo>
                      <a:pt x="1453" y="1489"/>
                      <a:pt x="1549" y="1417"/>
                      <a:pt x="1549" y="1310"/>
                    </a:cubicBezTo>
                    <a:lnTo>
                      <a:pt x="1549" y="1001"/>
                    </a:lnTo>
                    <a:cubicBezTo>
                      <a:pt x="1549" y="917"/>
                      <a:pt x="1477" y="822"/>
                      <a:pt x="1370" y="822"/>
                    </a:cubicBezTo>
                    <a:cubicBezTo>
                      <a:pt x="1275" y="822"/>
                      <a:pt x="1191" y="893"/>
                      <a:pt x="1191" y="1001"/>
                    </a:cubicBezTo>
                    <a:lnTo>
                      <a:pt x="1191" y="1131"/>
                    </a:lnTo>
                    <a:lnTo>
                      <a:pt x="334" y="1131"/>
                    </a:lnTo>
                    <a:lnTo>
                      <a:pt x="334" y="346"/>
                    </a:lnTo>
                    <a:lnTo>
                      <a:pt x="1037" y="358"/>
                    </a:lnTo>
                    <a:cubicBezTo>
                      <a:pt x="1132" y="358"/>
                      <a:pt x="1215" y="286"/>
                      <a:pt x="1215" y="179"/>
                    </a:cubicBezTo>
                    <a:cubicBezTo>
                      <a:pt x="1215" y="96"/>
                      <a:pt x="1144" y="0"/>
                      <a:pt x="103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16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9" name="Google Shape;10797;p58">
                <a:extLst>
                  <a:ext uri="{FF2B5EF4-FFF2-40B4-BE49-F238E27FC236}">
                    <a16:creationId xmlns:a16="http://schemas.microsoft.com/office/drawing/2014/main" id="{8DFCA326-9413-944A-86AE-CA57775AD336}"/>
                  </a:ext>
                </a:extLst>
              </p:cNvPr>
              <p:cNvSpPr/>
              <p:nvPr/>
            </p:nvSpPr>
            <p:spPr>
              <a:xfrm>
                <a:off x="3251353" y="3479792"/>
                <a:ext cx="43607" cy="34408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081" extrusionOk="0">
                    <a:moveTo>
                      <a:pt x="1163" y="0"/>
                    </a:moveTo>
                    <a:cubicBezTo>
                      <a:pt x="1120" y="0"/>
                      <a:pt x="1078" y="15"/>
                      <a:pt x="1048" y="45"/>
                    </a:cubicBezTo>
                    <a:lnTo>
                      <a:pt x="489" y="664"/>
                    </a:lnTo>
                    <a:lnTo>
                      <a:pt x="310" y="462"/>
                    </a:lnTo>
                    <a:cubicBezTo>
                      <a:pt x="279" y="424"/>
                      <a:pt x="232" y="406"/>
                      <a:pt x="185" y="406"/>
                    </a:cubicBezTo>
                    <a:cubicBezTo>
                      <a:pt x="142" y="406"/>
                      <a:pt x="100" y="421"/>
                      <a:pt x="72" y="450"/>
                    </a:cubicBezTo>
                    <a:cubicBezTo>
                      <a:pt x="1" y="509"/>
                      <a:pt x="1" y="628"/>
                      <a:pt x="60" y="688"/>
                    </a:cubicBezTo>
                    <a:lnTo>
                      <a:pt x="358" y="1021"/>
                    </a:lnTo>
                    <a:cubicBezTo>
                      <a:pt x="382" y="1045"/>
                      <a:pt x="429" y="1081"/>
                      <a:pt x="477" y="1081"/>
                    </a:cubicBezTo>
                    <a:cubicBezTo>
                      <a:pt x="513" y="1081"/>
                      <a:pt x="560" y="1057"/>
                      <a:pt x="584" y="1021"/>
                    </a:cubicBezTo>
                    <a:lnTo>
                      <a:pt x="1286" y="271"/>
                    </a:lnTo>
                    <a:cubicBezTo>
                      <a:pt x="1370" y="212"/>
                      <a:pt x="1370" y="104"/>
                      <a:pt x="1286" y="45"/>
                    </a:cubicBezTo>
                    <a:cubicBezTo>
                      <a:pt x="1251" y="15"/>
                      <a:pt x="1206" y="0"/>
                      <a:pt x="11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16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1" name="Google Shape;10798;p58">
                <a:extLst>
                  <a:ext uri="{FF2B5EF4-FFF2-40B4-BE49-F238E27FC236}">
                    <a16:creationId xmlns:a16="http://schemas.microsoft.com/office/drawing/2014/main" id="{D055A835-DC62-F342-9485-EB2244A75AD3}"/>
                  </a:ext>
                </a:extLst>
              </p:cNvPr>
              <p:cNvSpPr/>
              <p:nvPr/>
            </p:nvSpPr>
            <p:spPr>
              <a:xfrm>
                <a:off x="3238462" y="3578210"/>
                <a:ext cx="49305" cy="47809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502" extrusionOk="0">
                    <a:moveTo>
                      <a:pt x="179" y="1"/>
                    </a:moveTo>
                    <a:cubicBezTo>
                      <a:pt x="84" y="1"/>
                      <a:pt x="1" y="84"/>
                      <a:pt x="1" y="191"/>
                    </a:cubicBezTo>
                    <a:lnTo>
                      <a:pt x="1" y="1323"/>
                    </a:lnTo>
                    <a:cubicBezTo>
                      <a:pt x="1" y="1406"/>
                      <a:pt x="72" y="1501"/>
                      <a:pt x="179" y="1501"/>
                    </a:cubicBezTo>
                    <a:lnTo>
                      <a:pt x="1370" y="1501"/>
                    </a:lnTo>
                    <a:cubicBezTo>
                      <a:pt x="1453" y="1501"/>
                      <a:pt x="1549" y="1418"/>
                      <a:pt x="1549" y="1323"/>
                    </a:cubicBezTo>
                    <a:lnTo>
                      <a:pt x="1549" y="1001"/>
                    </a:lnTo>
                    <a:cubicBezTo>
                      <a:pt x="1537" y="930"/>
                      <a:pt x="1453" y="858"/>
                      <a:pt x="1370" y="858"/>
                    </a:cubicBezTo>
                    <a:cubicBezTo>
                      <a:pt x="1275" y="858"/>
                      <a:pt x="1191" y="930"/>
                      <a:pt x="1191" y="1037"/>
                    </a:cubicBezTo>
                    <a:lnTo>
                      <a:pt x="1191" y="1168"/>
                    </a:lnTo>
                    <a:lnTo>
                      <a:pt x="334" y="1168"/>
                    </a:lnTo>
                    <a:lnTo>
                      <a:pt x="334" y="370"/>
                    </a:lnTo>
                    <a:lnTo>
                      <a:pt x="1037" y="370"/>
                    </a:lnTo>
                    <a:cubicBezTo>
                      <a:pt x="1132" y="370"/>
                      <a:pt x="1215" y="287"/>
                      <a:pt x="1215" y="191"/>
                    </a:cubicBezTo>
                    <a:cubicBezTo>
                      <a:pt x="1215" y="96"/>
                      <a:pt x="1144" y="1"/>
                      <a:pt x="103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16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2" name="Google Shape;10799;p58">
                <a:extLst>
                  <a:ext uri="{FF2B5EF4-FFF2-40B4-BE49-F238E27FC236}">
                    <a16:creationId xmlns:a16="http://schemas.microsoft.com/office/drawing/2014/main" id="{5ECD8194-F124-DB40-8579-FAD8CD49CFEA}"/>
                  </a:ext>
                </a:extLst>
              </p:cNvPr>
              <p:cNvSpPr/>
              <p:nvPr/>
            </p:nvSpPr>
            <p:spPr>
              <a:xfrm>
                <a:off x="3251353" y="3579133"/>
                <a:ext cx="42843" cy="34376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080" extrusionOk="0">
                    <a:moveTo>
                      <a:pt x="1169" y="0"/>
                    </a:moveTo>
                    <a:cubicBezTo>
                      <a:pt x="1124" y="0"/>
                      <a:pt x="1079" y="18"/>
                      <a:pt x="1048" y="55"/>
                    </a:cubicBezTo>
                    <a:lnTo>
                      <a:pt x="489" y="662"/>
                    </a:lnTo>
                    <a:lnTo>
                      <a:pt x="310" y="472"/>
                    </a:lnTo>
                    <a:cubicBezTo>
                      <a:pt x="279" y="435"/>
                      <a:pt x="232" y="417"/>
                      <a:pt x="185" y="417"/>
                    </a:cubicBezTo>
                    <a:cubicBezTo>
                      <a:pt x="142" y="417"/>
                      <a:pt x="100" y="432"/>
                      <a:pt x="72" y="460"/>
                    </a:cubicBezTo>
                    <a:cubicBezTo>
                      <a:pt x="1" y="520"/>
                      <a:pt x="1" y="639"/>
                      <a:pt x="60" y="698"/>
                    </a:cubicBezTo>
                    <a:lnTo>
                      <a:pt x="358" y="1020"/>
                    </a:lnTo>
                    <a:cubicBezTo>
                      <a:pt x="382" y="1055"/>
                      <a:pt x="429" y="1079"/>
                      <a:pt x="477" y="1079"/>
                    </a:cubicBezTo>
                    <a:cubicBezTo>
                      <a:pt x="513" y="1079"/>
                      <a:pt x="560" y="1067"/>
                      <a:pt x="584" y="1020"/>
                    </a:cubicBezTo>
                    <a:lnTo>
                      <a:pt x="1286" y="281"/>
                    </a:lnTo>
                    <a:cubicBezTo>
                      <a:pt x="1346" y="198"/>
                      <a:pt x="1346" y="103"/>
                      <a:pt x="1286" y="43"/>
                    </a:cubicBezTo>
                    <a:cubicBezTo>
                      <a:pt x="1252" y="15"/>
                      <a:pt x="1210" y="0"/>
                      <a:pt x="116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16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5" name="Google Shape;10800;p58">
                <a:extLst>
                  <a:ext uri="{FF2B5EF4-FFF2-40B4-BE49-F238E27FC236}">
                    <a16:creationId xmlns:a16="http://schemas.microsoft.com/office/drawing/2014/main" id="{4ECBF349-7022-144F-AD37-BF08D37FFACB}"/>
                  </a:ext>
                </a:extLst>
              </p:cNvPr>
              <p:cNvSpPr/>
              <p:nvPr/>
            </p:nvSpPr>
            <p:spPr>
              <a:xfrm>
                <a:off x="3215736" y="3359188"/>
                <a:ext cx="253558" cy="89442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2810" extrusionOk="0">
                    <a:moveTo>
                      <a:pt x="179" y="0"/>
                    </a:moveTo>
                    <a:cubicBezTo>
                      <a:pt x="84" y="0"/>
                      <a:pt x="0" y="72"/>
                      <a:pt x="0" y="179"/>
                    </a:cubicBezTo>
                    <a:lnTo>
                      <a:pt x="0" y="2631"/>
                    </a:lnTo>
                    <a:cubicBezTo>
                      <a:pt x="0" y="2739"/>
                      <a:pt x="72" y="2810"/>
                      <a:pt x="167" y="2810"/>
                    </a:cubicBezTo>
                    <a:lnTo>
                      <a:pt x="7787" y="2810"/>
                    </a:lnTo>
                    <a:cubicBezTo>
                      <a:pt x="7870" y="2810"/>
                      <a:pt x="7966" y="2739"/>
                      <a:pt x="7966" y="2631"/>
                    </a:cubicBezTo>
                    <a:lnTo>
                      <a:pt x="7966" y="179"/>
                    </a:lnTo>
                    <a:cubicBezTo>
                      <a:pt x="7966" y="83"/>
                      <a:pt x="7882" y="0"/>
                      <a:pt x="7787" y="0"/>
                    </a:cubicBezTo>
                    <a:lnTo>
                      <a:pt x="7275" y="0"/>
                    </a:lnTo>
                    <a:cubicBezTo>
                      <a:pt x="7192" y="0"/>
                      <a:pt x="7097" y="72"/>
                      <a:pt x="7097" y="179"/>
                    </a:cubicBezTo>
                    <a:cubicBezTo>
                      <a:pt x="7097" y="262"/>
                      <a:pt x="7168" y="357"/>
                      <a:pt x="7275" y="357"/>
                    </a:cubicBezTo>
                    <a:lnTo>
                      <a:pt x="7620" y="357"/>
                    </a:lnTo>
                    <a:lnTo>
                      <a:pt x="7620" y="2465"/>
                    </a:lnTo>
                    <a:lnTo>
                      <a:pt x="346" y="2465"/>
                    </a:lnTo>
                    <a:lnTo>
                      <a:pt x="346" y="357"/>
                    </a:lnTo>
                    <a:lnTo>
                      <a:pt x="6716" y="357"/>
                    </a:lnTo>
                    <a:cubicBezTo>
                      <a:pt x="6799" y="357"/>
                      <a:pt x="6894" y="286"/>
                      <a:pt x="6894" y="179"/>
                    </a:cubicBezTo>
                    <a:cubicBezTo>
                      <a:pt x="6894" y="83"/>
                      <a:pt x="6811" y="0"/>
                      <a:pt x="67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1600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24590" name="Group 115"/>
          <p:cNvGrpSpPr>
            <a:grpSpLocks/>
          </p:cNvGrpSpPr>
          <p:nvPr/>
        </p:nvGrpSpPr>
        <p:grpSpPr bwMode="auto">
          <a:xfrm>
            <a:off x="508000" y="4555067"/>
            <a:ext cx="609600" cy="630767"/>
            <a:chOff x="3124200" y="3105150"/>
            <a:chExt cx="734025" cy="734025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C0B18A1F-4DAC-DA47-A6FB-93772201946C}"/>
                </a:ext>
              </a:extLst>
            </p:cNvPr>
            <p:cNvSpPr/>
            <p:nvPr/>
          </p:nvSpPr>
          <p:spPr>
            <a:xfrm>
              <a:off x="3124200" y="3105150"/>
              <a:ext cx="734025" cy="734025"/>
            </a:xfrm>
            <a:prstGeom prst="ellipse">
              <a:avLst/>
            </a:prstGeom>
            <a:gradFill flip="none" rotWithShape="1">
              <a:gsLst>
                <a:gs pos="0">
                  <a:srgbClr val="25B5AB">
                    <a:shade val="30000"/>
                    <a:satMod val="115000"/>
                  </a:srgbClr>
                </a:gs>
                <a:gs pos="50000">
                  <a:srgbClr val="25B5AB">
                    <a:shade val="67500"/>
                    <a:satMod val="115000"/>
                  </a:srgbClr>
                </a:gs>
                <a:gs pos="100000">
                  <a:srgbClr val="25B5AB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algn="ctr">
                <a:defRPr/>
              </a:pPr>
              <a:endParaRPr lang="en-US" sz="240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18" name="Google Shape;10786;p58">
              <a:extLst>
                <a:ext uri="{FF2B5EF4-FFF2-40B4-BE49-F238E27FC236}">
                  <a16:creationId xmlns:a16="http://schemas.microsoft.com/office/drawing/2014/main" id="{79C0BE0E-B29B-C140-9060-4CCABC20FB95}"/>
                </a:ext>
              </a:extLst>
            </p:cNvPr>
            <p:cNvGrpSpPr/>
            <p:nvPr/>
          </p:nvGrpSpPr>
          <p:grpSpPr bwMode="auto">
            <a:xfrm>
              <a:off x="3276600" y="3232150"/>
              <a:ext cx="457200" cy="457200"/>
              <a:chOff x="3214972" y="3359188"/>
              <a:chExt cx="346406" cy="347552"/>
            </a:xfrm>
            <a:solidFill>
              <a:schemeClr val="bg1"/>
            </a:solidFill>
          </p:grpSpPr>
          <p:sp>
            <p:nvSpPr>
              <p:cNvPr id="119" name="Google Shape;10787;p58">
                <a:extLst>
                  <a:ext uri="{FF2B5EF4-FFF2-40B4-BE49-F238E27FC236}">
                    <a16:creationId xmlns:a16="http://schemas.microsoft.com/office/drawing/2014/main" id="{93B66E4E-70A1-B747-B93B-5568D6E18F17}"/>
                  </a:ext>
                </a:extLst>
              </p:cNvPr>
              <p:cNvSpPr/>
              <p:nvPr/>
            </p:nvSpPr>
            <p:spPr>
              <a:xfrm>
                <a:off x="3301772" y="3386084"/>
                <a:ext cx="71649" cy="11395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358" extrusionOk="0">
                    <a:moveTo>
                      <a:pt x="179" y="0"/>
                    </a:moveTo>
                    <a:cubicBezTo>
                      <a:pt x="95" y="0"/>
                      <a:pt x="0" y="72"/>
                      <a:pt x="0" y="179"/>
                    </a:cubicBezTo>
                    <a:cubicBezTo>
                      <a:pt x="24" y="286"/>
                      <a:pt x="95" y="358"/>
                      <a:pt x="179" y="358"/>
                    </a:cubicBezTo>
                    <a:lnTo>
                      <a:pt x="2072" y="358"/>
                    </a:lnTo>
                    <a:cubicBezTo>
                      <a:pt x="2167" y="358"/>
                      <a:pt x="2250" y="286"/>
                      <a:pt x="2250" y="179"/>
                    </a:cubicBezTo>
                    <a:cubicBezTo>
                      <a:pt x="2250" y="84"/>
                      <a:pt x="2179" y="0"/>
                      <a:pt x="207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16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0" name="Google Shape;10788;p58">
                <a:extLst>
                  <a:ext uri="{FF2B5EF4-FFF2-40B4-BE49-F238E27FC236}">
                    <a16:creationId xmlns:a16="http://schemas.microsoft.com/office/drawing/2014/main" id="{088F4814-8D71-D146-A6FB-41438D74BC40}"/>
                  </a:ext>
                </a:extLst>
              </p:cNvPr>
              <p:cNvSpPr/>
              <p:nvPr/>
            </p:nvSpPr>
            <p:spPr>
              <a:xfrm>
                <a:off x="3301772" y="3410339"/>
                <a:ext cx="131904" cy="11395"/>
              </a:xfrm>
              <a:custGeom>
                <a:avLst/>
                <a:gdLst/>
                <a:ahLst/>
                <a:cxnLst/>
                <a:rect l="l" t="t" r="r" b="b"/>
                <a:pathLst>
                  <a:path w="4144" h="358" extrusionOk="0">
                    <a:moveTo>
                      <a:pt x="179" y="0"/>
                    </a:moveTo>
                    <a:cubicBezTo>
                      <a:pt x="95" y="0"/>
                      <a:pt x="0" y="72"/>
                      <a:pt x="0" y="179"/>
                    </a:cubicBezTo>
                    <a:cubicBezTo>
                      <a:pt x="0" y="286"/>
                      <a:pt x="95" y="358"/>
                      <a:pt x="179" y="358"/>
                    </a:cubicBezTo>
                    <a:lnTo>
                      <a:pt x="3965" y="358"/>
                    </a:lnTo>
                    <a:cubicBezTo>
                      <a:pt x="4048" y="358"/>
                      <a:pt x="4144" y="286"/>
                      <a:pt x="4144" y="179"/>
                    </a:cubicBezTo>
                    <a:cubicBezTo>
                      <a:pt x="4144" y="72"/>
                      <a:pt x="4072" y="0"/>
                      <a:pt x="396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16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1" name="Google Shape;10789;p58">
                <a:extLst>
                  <a:ext uri="{FF2B5EF4-FFF2-40B4-BE49-F238E27FC236}">
                    <a16:creationId xmlns:a16="http://schemas.microsoft.com/office/drawing/2014/main" id="{5D69B1D5-1023-9742-BE96-F446F67278B8}"/>
                  </a:ext>
                </a:extLst>
              </p:cNvPr>
              <p:cNvSpPr/>
              <p:nvPr/>
            </p:nvSpPr>
            <p:spPr>
              <a:xfrm>
                <a:off x="3301772" y="3484980"/>
                <a:ext cx="71649" cy="11427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359" extrusionOk="0">
                    <a:moveTo>
                      <a:pt x="179" y="1"/>
                    </a:moveTo>
                    <a:cubicBezTo>
                      <a:pt x="95" y="1"/>
                      <a:pt x="0" y="72"/>
                      <a:pt x="0" y="180"/>
                    </a:cubicBezTo>
                    <a:cubicBezTo>
                      <a:pt x="24" y="287"/>
                      <a:pt x="95" y="358"/>
                      <a:pt x="179" y="358"/>
                    </a:cubicBezTo>
                    <a:lnTo>
                      <a:pt x="2072" y="358"/>
                    </a:lnTo>
                    <a:cubicBezTo>
                      <a:pt x="2167" y="358"/>
                      <a:pt x="2250" y="287"/>
                      <a:pt x="2250" y="180"/>
                    </a:cubicBezTo>
                    <a:cubicBezTo>
                      <a:pt x="2250" y="96"/>
                      <a:pt x="2179" y="1"/>
                      <a:pt x="20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16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2" name="Google Shape;10790;p58">
                <a:extLst>
                  <a:ext uri="{FF2B5EF4-FFF2-40B4-BE49-F238E27FC236}">
                    <a16:creationId xmlns:a16="http://schemas.microsoft.com/office/drawing/2014/main" id="{FD57FD01-B811-D044-BBEA-83FEE72D1006}"/>
                  </a:ext>
                </a:extLst>
              </p:cNvPr>
              <p:cNvSpPr/>
              <p:nvPr/>
            </p:nvSpPr>
            <p:spPr>
              <a:xfrm>
                <a:off x="3301772" y="3509234"/>
                <a:ext cx="130758" cy="11427"/>
              </a:xfrm>
              <a:custGeom>
                <a:avLst/>
                <a:gdLst/>
                <a:ahLst/>
                <a:cxnLst/>
                <a:rect l="l" t="t" r="r" b="b"/>
                <a:pathLst>
                  <a:path w="4108" h="359" extrusionOk="0">
                    <a:moveTo>
                      <a:pt x="179" y="1"/>
                    </a:moveTo>
                    <a:cubicBezTo>
                      <a:pt x="95" y="1"/>
                      <a:pt x="0" y="72"/>
                      <a:pt x="0" y="180"/>
                    </a:cubicBezTo>
                    <a:cubicBezTo>
                      <a:pt x="24" y="287"/>
                      <a:pt x="95" y="358"/>
                      <a:pt x="179" y="358"/>
                    </a:cubicBezTo>
                    <a:lnTo>
                      <a:pt x="3929" y="358"/>
                    </a:lnTo>
                    <a:cubicBezTo>
                      <a:pt x="4024" y="358"/>
                      <a:pt x="4108" y="287"/>
                      <a:pt x="4108" y="180"/>
                    </a:cubicBezTo>
                    <a:cubicBezTo>
                      <a:pt x="4108" y="84"/>
                      <a:pt x="4036" y="1"/>
                      <a:pt x="392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16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3" name="Google Shape;10791;p58">
                <a:extLst>
                  <a:ext uri="{FF2B5EF4-FFF2-40B4-BE49-F238E27FC236}">
                    <a16:creationId xmlns:a16="http://schemas.microsoft.com/office/drawing/2014/main" id="{22331D8E-95C7-4547-9FDD-01542C36E1CD}"/>
                  </a:ext>
                </a:extLst>
              </p:cNvPr>
              <p:cNvSpPr/>
              <p:nvPr/>
            </p:nvSpPr>
            <p:spPr>
              <a:xfrm>
                <a:off x="3301772" y="3584671"/>
                <a:ext cx="71649" cy="11395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358" extrusionOk="0">
                    <a:moveTo>
                      <a:pt x="179" y="0"/>
                    </a:moveTo>
                    <a:cubicBezTo>
                      <a:pt x="95" y="0"/>
                      <a:pt x="0" y="72"/>
                      <a:pt x="0" y="179"/>
                    </a:cubicBezTo>
                    <a:cubicBezTo>
                      <a:pt x="24" y="286"/>
                      <a:pt x="95" y="358"/>
                      <a:pt x="179" y="358"/>
                    </a:cubicBezTo>
                    <a:lnTo>
                      <a:pt x="2072" y="358"/>
                    </a:lnTo>
                    <a:cubicBezTo>
                      <a:pt x="2167" y="358"/>
                      <a:pt x="2250" y="286"/>
                      <a:pt x="2250" y="179"/>
                    </a:cubicBezTo>
                    <a:cubicBezTo>
                      <a:pt x="2250" y="84"/>
                      <a:pt x="2179" y="0"/>
                      <a:pt x="207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16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4" name="Google Shape;10792;p58">
                <a:extLst>
                  <a:ext uri="{FF2B5EF4-FFF2-40B4-BE49-F238E27FC236}">
                    <a16:creationId xmlns:a16="http://schemas.microsoft.com/office/drawing/2014/main" id="{FE3E8D4E-7B4E-1B4D-9C3F-E46F7C09CF5A}"/>
                  </a:ext>
                </a:extLst>
              </p:cNvPr>
              <p:cNvSpPr/>
              <p:nvPr/>
            </p:nvSpPr>
            <p:spPr>
              <a:xfrm>
                <a:off x="3301772" y="3609308"/>
                <a:ext cx="129994" cy="11395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358" extrusionOk="0">
                    <a:moveTo>
                      <a:pt x="179" y="0"/>
                    </a:moveTo>
                    <a:cubicBezTo>
                      <a:pt x="95" y="0"/>
                      <a:pt x="0" y="72"/>
                      <a:pt x="0" y="179"/>
                    </a:cubicBezTo>
                    <a:cubicBezTo>
                      <a:pt x="0" y="262"/>
                      <a:pt x="83" y="357"/>
                      <a:pt x="179" y="357"/>
                    </a:cubicBezTo>
                    <a:lnTo>
                      <a:pt x="3905" y="357"/>
                    </a:lnTo>
                    <a:cubicBezTo>
                      <a:pt x="3989" y="357"/>
                      <a:pt x="4084" y="286"/>
                      <a:pt x="4084" y="179"/>
                    </a:cubicBezTo>
                    <a:cubicBezTo>
                      <a:pt x="4084" y="72"/>
                      <a:pt x="3989" y="0"/>
                      <a:pt x="390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16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5" name="Google Shape;10793;p58">
                <a:extLst>
                  <a:ext uri="{FF2B5EF4-FFF2-40B4-BE49-F238E27FC236}">
                    <a16:creationId xmlns:a16="http://schemas.microsoft.com/office/drawing/2014/main" id="{4CABD755-E45A-F341-BEBF-3781CAFB8676}"/>
                  </a:ext>
                </a:extLst>
              </p:cNvPr>
              <p:cNvSpPr/>
              <p:nvPr/>
            </p:nvSpPr>
            <p:spPr>
              <a:xfrm>
                <a:off x="3214972" y="3458466"/>
                <a:ext cx="346406" cy="248274"/>
              </a:xfrm>
              <a:custGeom>
                <a:avLst/>
                <a:gdLst/>
                <a:ahLst/>
                <a:cxnLst/>
                <a:rect l="l" t="t" r="r" b="b"/>
                <a:pathLst>
                  <a:path w="10883" h="7800" extrusionOk="0">
                    <a:moveTo>
                      <a:pt x="8466" y="1417"/>
                    </a:moveTo>
                    <a:cubicBezTo>
                      <a:pt x="9109" y="1417"/>
                      <a:pt x="9657" y="1953"/>
                      <a:pt x="9657" y="2608"/>
                    </a:cubicBezTo>
                    <a:lnTo>
                      <a:pt x="9657" y="2894"/>
                    </a:lnTo>
                    <a:lnTo>
                      <a:pt x="9585" y="2894"/>
                    </a:lnTo>
                    <a:cubicBezTo>
                      <a:pt x="9216" y="2799"/>
                      <a:pt x="9097" y="2322"/>
                      <a:pt x="9097" y="2322"/>
                    </a:cubicBezTo>
                    <a:cubicBezTo>
                      <a:pt x="9085" y="2263"/>
                      <a:pt x="9037" y="2203"/>
                      <a:pt x="8966" y="2191"/>
                    </a:cubicBezTo>
                    <a:cubicBezTo>
                      <a:pt x="8956" y="2189"/>
                      <a:pt x="8946" y="2188"/>
                      <a:pt x="8935" y="2188"/>
                    </a:cubicBezTo>
                    <a:cubicBezTo>
                      <a:pt x="8883" y="2188"/>
                      <a:pt x="8827" y="2213"/>
                      <a:pt x="8787" y="2263"/>
                    </a:cubicBezTo>
                    <a:cubicBezTo>
                      <a:pt x="8335" y="2894"/>
                      <a:pt x="7347" y="2894"/>
                      <a:pt x="7323" y="2894"/>
                    </a:cubicBezTo>
                    <a:lnTo>
                      <a:pt x="7204" y="2894"/>
                    </a:lnTo>
                    <a:lnTo>
                      <a:pt x="7156" y="2608"/>
                    </a:lnTo>
                    <a:cubicBezTo>
                      <a:pt x="7156" y="1953"/>
                      <a:pt x="7692" y="1417"/>
                      <a:pt x="8347" y="1417"/>
                    </a:cubicBezTo>
                    <a:close/>
                    <a:moveTo>
                      <a:pt x="9692" y="3299"/>
                    </a:moveTo>
                    <a:cubicBezTo>
                      <a:pt x="9811" y="3322"/>
                      <a:pt x="9919" y="3430"/>
                      <a:pt x="9919" y="3549"/>
                    </a:cubicBezTo>
                    <a:cubicBezTo>
                      <a:pt x="9919" y="3680"/>
                      <a:pt x="9835" y="3787"/>
                      <a:pt x="9692" y="3799"/>
                    </a:cubicBezTo>
                    <a:lnTo>
                      <a:pt x="9692" y="3299"/>
                    </a:lnTo>
                    <a:close/>
                    <a:moveTo>
                      <a:pt x="7132" y="3299"/>
                    </a:moveTo>
                    <a:lnTo>
                      <a:pt x="7132" y="3811"/>
                    </a:lnTo>
                    <a:cubicBezTo>
                      <a:pt x="7001" y="3799"/>
                      <a:pt x="6918" y="3680"/>
                      <a:pt x="6918" y="3561"/>
                    </a:cubicBezTo>
                    <a:cubicBezTo>
                      <a:pt x="6894" y="3418"/>
                      <a:pt x="7001" y="3310"/>
                      <a:pt x="7132" y="3299"/>
                    </a:cubicBezTo>
                    <a:close/>
                    <a:moveTo>
                      <a:pt x="8835" y="2608"/>
                    </a:moveTo>
                    <a:cubicBezTo>
                      <a:pt x="8918" y="2787"/>
                      <a:pt x="9085" y="3013"/>
                      <a:pt x="9335" y="3120"/>
                    </a:cubicBezTo>
                    <a:lnTo>
                      <a:pt x="9335" y="3846"/>
                    </a:lnTo>
                    <a:cubicBezTo>
                      <a:pt x="9359" y="4287"/>
                      <a:pt x="8978" y="4668"/>
                      <a:pt x="8525" y="4668"/>
                    </a:cubicBezTo>
                    <a:lnTo>
                      <a:pt x="8299" y="4668"/>
                    </a:lnTo>
                    <a:cubicBezTo>
                      <a:pt x="7835" y="4668"/>
                      <a:pt x="7466" y="4287"/>
                      <a:pt x="7466" y="3834"/>
                    </a:cubicBezTo>
                    <a:lnTo>
                      <a:pt x="7466" y="3144"/>
                    </a:lnTo>
                    <a:cubicBezTo>
                      <a:pt x="7763" y="3120"/>
                      <a:pt x="8383" y="3013"/>
                      <a:pt x="8835" y="2608"/>
                    </a:cubicBezTo>
                    <a:close/>
                    <a:moveTo>
                      <a:pt x="8728" y="4989"/>
                    </a:moveTo>
                    <a:lnTo>
                      <a:pt x="8728" y="5215"/>
                    </a:lnTo>
                    <a:lnTo>
                      <a:pt x="8728" y="5227"/>
                    </a:lnTo>
                    <a:lnTo>
                      <a:pt x="8406" y="5573"/>
                    </a:lnTo>
                    <a:lnTo>
                      <a:pt x="8085" y="5251"/>
                    </a:lnTo>
                    <a:lnTo>
                      <a:pt x="8085" y="4989"/>
                    </a:lnTo>
                    <a:cubicBezTo>
                      <a:pt x="8168" y="5001"/>
                      <a:pt x="8240" y="5001"/>
                      <a:pt x="8299" y="5001"/>
                    </a:cubicBezTo>
                    <a:lnTo>
                      <a:pt x="8514" y="5001"/>
                    </a:lnTo>
                    <a:cubicBezTo>
                      <a:pt x="8597" y="5001"/>
                      <a:pt x="8668" y="5001"/>
                      <a:pt x="8728" y="4989"/>
                    </a:cubicBezTo>
                    <a:close/>
                    <a:moveTo>
                      <a:pt x="6573" y="3477"/>
                    </a:moveTo>
                    <a:lnTo>
                      <a:pt x="6573" y="3549"/>
                    </a:lnTo>
                    <a:cubicBezTo>
                      <a:pt x="6573" y="3870"/>
                      <a:pt x="6835" y="4156"/>
                      <a:pt x="7180" y="4156"/>
                    </a:cubicBezTo>
                    <a:cubicBezTo>
                      <a:pt x="7275" y="4465"/>
                      <a:pt x="7478" y="4727"/>
                      <a:pt x="7752" y="4870"/>
                    </a:cubicBezTo>
                    <a:lnTo>
                      <a:pt x="7752" y="5096"/>
                    </a:lnTo>
                    <a:lnTo>
                      <a:pt x="6716" y="5501"/>
                    </a:lnTo>
                    <a:cubicBezTo>
                      <a:pt x="6656" y="5513"/>
                      <a:pt x="6597" y="5537"/>
                      <a:pt x="6525" y="5585"/>
                    </a:cubicBezTo>
                    <a:lnTo>
                      <a:pt x="370" y="5585"/>
                    </a:lnTo>
                    <a:lnTo>
                      <a:pt x="370" y="3477"/>
                    </a:lnTo>
                    <a:close/>
                    <a:moveTo>
                      <a:pt x="179" y="1"/>
                    </a:moveTo>
                    <a:cubicBezTo>
                      <a:pt x="96" y="1"/>
                      <a:pt x="1" y="84"/>
                      <a:pt x="1" y="179"/>
                    </a:cubicBezTo>
                    <a:lnTo>
                      <a:pt x="1" y="2644"/>
                    </a:lnTo>
                    <a:cubicBezTo>
                      <a:pt x="1" y="2727"/>
                      <a:pt x="84" y="2822"/>
                      <a:pt x="179" y="2822"/>
                    </a:cubicBezTo>
                    <a:lnTo>
                      <a:pt x="6811" y="2822"/>
                    </a:lnTo>
                    <a:lnTo>
                      <a:pt x="6811" y="3072"/>
                    </a:lnTo>
                    <a:cubicBezTo>
                      <a:pt x="6775" y="3084"/>
                      <a:pt x="6751" y="3120"/>
                      <a:pt x="6728" y="3144"/>
                    </a:cubicBezTo>
                    <a:lnTo>
                      <a:pt x="179" y="3144"/>
                    </a:lnTo>
                    <a:cubicBezTo>
                      <a:pt x="96" y="3144"/>
                      <a:pt x="1" y="3215"/>
                      <a:pt x="1" y="3322"/>
                    </a:cubicBezTo>
                    <a:lnTo>
                      <a:pt x="1" y="5775"/>
                    </a:lnTo>
                    <a:cubicBezTo>
                      <a:pt x="1" y="5870"/>
                      <a:pt x="84" y="5954"/>
                      <a:pt x="179" y="5954"/>
                    </a:cubicBezTo>
                    <a:lnTo>
                      <a:pt x="6156" y="5954"/>
                    </a:lnTo>
                    <a:cubicBezTo>
                      <a:pt x="6001" y="6156"/>
                      <a:pt x="5894" y="6418"/>
                      <a:pt x="5894" y="6775"/>
                    </a:cubicBezTo>
                    <a:lnTo>
                      <a:pt x="5894" y="7621"/>
                    </a:lnTo>
                    <a:cubicBezTo>
                      <a:pt x="5894" y="7716"/>
                      <a:pt x="5978" y="7799"/>
                      <a:pt x="6085" y="7799"/>
                    </a:cubicBezTo>
                    <a:lnTo>
                      <a:pt x="6728" y="7799"/>
                    </a:lnTo>
                    <a:cubicBezTo>
                      <a:pt x="6823" y="7799"/>
                      <a:pt x="6918" y="7728"/>
                      <a:pt x="6918" y="7621"/>
                    </a:cubicBezTo>
                    <a:cubicBezTo>
                      <a:pt x="6918" y="7537"/>
                      <a:pt x="6835" y="7442"/>
                      <a:pt x="6728" y="7442"/>
                    </a:cubicBezTo>
                    <a:lnTo>
                      <a:pt x="6251" y="7442"/>
                    </a:lnTo>
                    <a:lnTo>
                      <a:pt x="6251" y="6763"/>
                    </a:lnTo>
                    <a:cubicBezTo>
                      <a:pt x="6251" y="6049"/>
                      <a:pt x="6823" y="5835"/>
                      <a:pt x="6835" y="5835"/>
                    </a:cubicBezTo>
                    <a:lnTo>
                      <a:pt x="6847" y="5835"/>
                    </a:lnTo>
                    <a:lnTo>
                      <a:pt x="7787" y="5466"/>
                    </a:lnTo>
                    <a:lnTo>
                      <a:pt x="7799" y="5477"/>
                    </a:lnTo>
                    <a:lnTo>
                      <a:pt x="8299" y="5954"/>
                    </a:lnTo>
                    <a:cubicBezTo>
                      <a:pt x="8323" y="5989"/>
                      <a:pt x="8371" y="6001"/>
                      <a:pt x="8418" y="6001"/>
                    </a:cubicBezTo>
                    <a:cubicBezTo>
                      <a:pt x="8454" y="6001"/>
                      <a:pt x="8502" y="5989"/>
                      <a:pt x="8537" y="5942"/>
                    </a:cubicBezTo>
                    <a:lnTo>
                      <a:pt x="9014" y="5442"/>
                    </a:lnTo>
                    <a:lnTo>
                      <a:pt x="9942" y="5811"/>
                    </a:lnTo>
                    <a:lnTo>
                      <a:pt x="9966" y="5811"/>
                    </a:lnTo>
                    <a:cubicBezTo>
                      <a:pt x="9990" y="5823"/>
                      <a:pt x="10538" y="6013"/>
                      <a:pt x="10538" y="6728"/>
                    </a:cubicBezTo>
                    <a:lnTo>
                      <a:pt x="10538" y="7418"/>
                    </a:lnTo>
                    <a:lnTo>
                      <a:pt x="7263" y="7418"/>
                    </a:lnTo>
                    <a:cubicBezTo>
                      <a:pt x="7180" y="7418"/>
                      <a:pt x="7085" y="7490"/>
                      <a:pt x="7085" y="7597"/>
                    </a:cubicBezTo>
                    <a:cubicBezTo>
                      <a:pt x="7085" y="7680"/>
                      <a:pt x="7168" y="7775"/>
                      <a:pt x="7263" y="7775"/>
                    </a:cubicBezTo>
                    <a:lnTo>
                      <a:pt x="10704" y="7775"/>
                    </a:lnTo>
                    <a:cubicBezTo>
                      <a:pt x="10800" y="7775"/>
                      <a:pt x="10883" y="7704"/>
                      <a:pt x="10883" y="7597"/>
                    </a:cubicBezTo>
                    <a:lnTo>
                      <a:pt x="10883" y="6751"/>
                    </a:lnTo>
                    <a:cubicBezTo>
                      <a:pt x="10883" y="5977"/>
                      <a:pt x="10371" y="5585"/>
                      <a:pt x="10073" y="5477"/>
                    </a:cubicBezTo>
                    <a:lnTo>
                      <a:pt x="9073" y="5085"/>
                    </a:lnTo>
                    <a:lnTo>
                      <a:pt x="9073" y="4870"/>
                    </a:lnTo>
                    <a:cubicBezTo>
                      <a:pt x="9335" y="4727"/>
                      <a:pt x="9549" y="4465"/>
                      <a:pt x="9633" y="4156"/>
                    </a:cubicBezTo>
                    <a:cubicBezTo>
                      <a:pt x="9966" y="4156"/>
                      <a:pt x="10252" y="3894"/>
                      <a:pt x="10252" y="3549"/>
                    </a:cubicBezTo>
                    <a:cubicBezTo>
                      <a:pt x="10252" y="3358"/>
                      <a:pt x="10145" y="3180"/>
                      <a:pt x="9990" y="3060"/>
                    </a:cubicBezTo>
                    <a:lnTo>
                      <a:pt x="9990" y="2596"/>
                    </a:lnTo>
                    <a:cubicBezTo>
                      <a:pt x="9990" y="1751"/>
                      <a:pt x="9311" y="1060"/>
                      <a:pt x="8466" y="1060"/>
                    </a:cubicBezTo>
                    <a:lnTo>
                      <a:pt x="8347" y="1060"/>
                    </a:lnTo>
                    <a:cubicBezTo>
                      <a:pt x="8204" y="1060"/>
                      <a:pt x="8085" y="1072"/>
                      <a:pt x="7966" y="1108"/>
                    </a:cubicBezTo>
                    <a:lnTo>
                      <a:pt x="7966" y="179"/>
                    </a:lnTo>
                    <a:cubicBezTo>
                      <a:pt x="7966" y="96"/>
                      <a:pt x="7894" y="1"/>
                      <a:pt x="7787" y="1"/>
                    </a:cubicBezTo>
                    <a:lnTo>
                      <a:pt x="7287" y="1"/>
                    </a:lnTo>
                    <a:cubicBezTo>
                      <a:pt x="7192" y="1"/>
                      <a:pt x="7109" y="84"/>
                      <a:pt x="7109" y="179"/>
                    </a:cubicBezTo>
                    <a:cubicBezTo>
                      <a:pt x="7109" y="286"/>
                      <a:pt x="7180" y="358"/>
                      <a:pt x="7287" y="358"/>
                    </a:cubicBezTo>
                    <a:lnTo>
                      <a:pt x="7621" y="358"/>
                    </a:lnTo>
                    <a:lnTo>
                      <a:pt x="7621" y="1251"/>
                    </a:lnTo>
                    <a:cubicBezTo>
                      <a:pt x="7180" y="1489"/>
                      <a:pt x="6847" y="1941"/>
                      <a:pt x="6811" y="2477"/>
                    </a:cubicBezTo>
                    <a:lnTo>
                      <a:pt x="346" y="2477"/>
                    </a:lnTo>
                    <a:lnTo>
                      <a:pt x="346" y="358"/>
                    </a:lnTo>
                    <a:lnTo>
                      <a:pt x="6716" y="358"/>
                    </a:lnTo>
                    <a:cubicBezTo>
                      <a:pt x="6811" y="358"/>
                      <a:pt x="6894" y="286"/>
                      <a:pt x="6894" y="179"/>
                    </a:cubicBezTo>
                    <a:cubicBezTo>
                      <a:pt x="6894" y="96"/>
                      <a:pt x="6823" y="1"/>
                      <a:pt x="671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16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6" name="Google Shape;10794;p58">
                <a:extLst>
                  <a:ext uri="{FF2B5EF4-FFF2-40B4-BE49-F238E27FC236}">
                    <a16:creationId xmlns:a16="http://schemas.microsoft.com/office/drawing/2014/main" id="{B05D44D6-84A5-9041-A52D-44E303813AC4}"/>
                  </a:ext>
                </a:extLst>
              </p:cNvPr>
              <p:cNvSpPr/>
              <p:nvPr/>
            </p:nvSpPr>
            <p:spPr>
              <a:xfrm>
                <a:off x="3238462" y="3380005"/>
                <a:ext cx="49305" cy="47427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490" extrusionOk="0">
                    <a:moveTo>
                      <a:pt x="179" y="1"/>
                    </a:moveTo>
                    <a:cubicBezTo>
                      <a:pt x="84" y="1"/>
                      <a:pt x="1" y="72"/>
                      <a:pt x="1" y="180"/>
                    </a:cubicBezTo>
                    <a:lnTo>
                      <a:pt x="1" y="1311"/>
                    </a:lnTo>
                    <a:cubicBezTo>
                      <a:pt x="1" y="1394"/>
                      <a:pt x="72" y="1489"/>
                      <a:pt x="179" y="1489"/>
                    </a:cubicBezTo>
                    <a:lnTo>
                      <a:pt x="1370" y="1489"/>
                    </a:lnTo>
                    <a:cubicBezTo>
                      <a:pt x="1453" y="1489"/>
                      <a:pt x="1549" y="1418"/>
                      <a:pt x="1549" y="1311"/>
                    </a:cubicBezTo>
                    <a:lnTo>
                      <a:pt x="1549" y="1001"/>
                    </a:lnTo>
                    <a:cubicBezTo>
                      <a:pt x="1549" y="906"/>
                      <a:pt x="1477" y="811"/>
                      <a:pt x="1370" y="811"/>
                    </a:cubicBezTo>
                    <a:cubicBezTo>
                      <a:pt x="1275" y="811"/>
                      <a:pt x="1191" y="894"/>
                      <a:pt x="1191" y="1001"/>
                    </a:cubicBezTo>
                    <a:lnTo>
                      <a:pt x="1191" y="1132"/>
                    </a:lnTo>
                    <a:lnTo>
                      <a:pt x="334" y="1132"/>
                    </a:lnTo>
                    <a:lnTo>
                      <a:pt x="334" y="346"/>
                    </a:lnTo>
                    <a:lnTo>
                      <a:pt x="1037" y="346"/>
                    </a:lnTo>
                    <a:lnTo>
                      <a:pt x="1037" y="358"/>
                    </a:lnTo>
                    <a:cubicBezTo>
                      <a:pt x="1132" y="358"/>
                      <a:pt x="1215" y="287"/>
                      <a:pt x="1215" y="180"/>
                    </a:cubicBezTo>
                    <a:cubicBezTo>
                      <a:pt x="1215" y="84"/>
                      <a:pt x="1144" y="1"/>
                      <a:pt x="103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16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7" name="Google Shape;10795;p58">
                <a:extLst>
                  <a:ext uri="{FF2B5EF4-FFF2-40B4-BE49-F238E27FC236}">
                    <a16:creationId xmlns:a16="http://schemas.microsoft.com/office/drawing/2014/main" id="{F09138D1-D2BC-EA47-AED4-86D6C0F2893B}"/>
                  </a:ext>
                </a:extLst>
              </p:cNvPr>
              <p:cNvSpPr/>
              <p:nvPr/>
            </p:nvSpPr>
            <p:spPr>
              <a:xfrm>
                <a:off x="3251353" y="3380482"/>
                <a:ext cx="43607" cy="34058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070" extrusionOk="0">
                    <a:moveTo>
                      <a:pt x="1163" y="1"/>
                    </a:moveTo>
                    <a:cubicBezTo>
                      <a:pt x="1120" y="1"/>
                      <a:pt x="1078" y="16"/>
                      <a:pt x="1048" y="45"/>
                    </a:cubicBezTo>
                    <a:lnTo>
                      <a:pt x="489" y="653"/>
                    </a:lnTo>
                    <a:lnTo>
                      <a:pt x="310" y="462"/>
                    </a:lnTo>
                    <a:cubicBezTo>
                      <a:pt x="279" y="425"/>
                      <a:pt x="232" y="407"/>
                      <a:pt x="185" y="407"/>
                    </a:cubicBezTo>
                    <a:cubicBezTo>
                      <a:pt x="142" y="407"/>
                      <a:pt x="100" y="422"/>
                      <a:pt x="72" y="450"/>
                    </a:cubicBezTo>
                    <a:cubicBezTo>
                      <a:pt x="1" y="510"/>
                      <a:pt x="1" y="629"/>
                      <a:pt x="60" y="688"/>
                    </a:cubicBezTo>
                    <a:lnTo>
                      <a:pt x="358" y="1010"/>
                    </a:lnTo>
                    <a:cubicBezTo>
                      <a:pt x="382" y="1046"/>
                      <a:pt x="429" y="1069"/>
                      <a:pt x="477" y="1069"/>
                    </a:cubicBezTo>
                    <a:cubicBezTo>
                      <a:pt x="513" y="1069"/>
                      <a:pt x="560" y="1058"/>
                      <a:pt x="584" y="1010"/>
                    </a:cubicBezTo>
                    <a:lnTo>
                      <a:pt x="1286" y="272"/>
                    </a:lnTo>
                    <a:cubicBezTo>
                      <a:pt x="1370" y="224"/>
                      <a:pt x="1370" y="117"/>
                      <a:pt x="1286" y="45"/>
                    </a:cubicBezTo>
                    <a:cubicBezTo>
                      <a:pt x="1251" y="16"/>
                      <a:pt x="1206" y="1"/>
                      <a:pt x="116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16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8" name="Google Shape;10796;p58">
                <a:extLst>
                  <a:ext uri="{FF2B5EF4-FFF2-40B4-BE49-F238E27FC236}">
                    <a16:creationId xmlns:a16="http://schemas.microsoft.com/office/drawing/2014/main" id="{F4B179F7-BC5E-1045-B9A2-473319CB8B27}"/>
                  </a:ext>
                </a:extLst>
              </p:cNvPr>
              <p:cNvSpPr/>
              <p:nvPr/>
            </p:nvSpPr>
            <p:spPr>
              <a:xfrm>
                <a:off x="3238462" y="3479314"/>
                <a:ext cx="49305" cy="4739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489" extrusionOk="0">
                    <a:moveTo>
                      <a:pt x="179" y="0"/>
                    </a:moveTo>
                    <a:cubicBezTo>
                      <a:pt x="84" y="0"/>
                      <a:pt x="1" y="84"/>
                      <a:pt x="1" y="179"/>
                    </a:cubicBezTo>
                    <a:lnTo>
                      <a:pt x="1" y="1310"/>
                    </a:lnTo>
                    <a:cubicBezTo>
                      <a:pt x="1" y="1405"/>
                      <a:pt x="72" y="1489"/>
                      <a:pt x="179" y="1489"/>
                    </a:cubicBezTo>
                    <a:lnTo>
                      <a:pt x="1370" y="1489"/>
                    </a:lnTo>
                    <a:cubicBezTo>
                      <a:pt x="1453" y="1489"/>
                      <a:pt x="1549" y="1417"/>
                      <a:pt x="1549" y="1310"/>
                    </a:cubicBezTo>
                    <a:lnTo>
                      <a:pt x="1549" y="1001"/>
                    </a:lnTo>
                    <a:cubicBezTo>
                      <a:pt x="1549" y="917"/>
                      <a:pt x="1477" y="822"/>
                      <a:pt x="1370" y="822"/>
                    </a:cubicBezTo>
                    <a:cubicBezTo>
                      <a:pt x="1275" y="822"/>
                      <a:pt x="1191" y="893"/>
                      <a:pt x="1191" y="1001"/>
                    </a:cubicBezTo>
                    <a:lnTo>
                      <a:pt x="1191" y="1131"/>
                    </a:lnTo>
                    <a:lnTo>
                      <a:pt x="334" y="1131"/>
                    </a:lnTo>
                    <a:lnTo>
                      <a:pt x="334" y="346"/>
                    </a:lnTo>
                    <a:lnTo>
                      <a:pt x="1037" y="358"/>
                    </a:lnTo>
                    <a:cubicBezTo>
                      <a:pt x="1132" y="358"/>
                      <a:pt x="1215" y="286"/>
                      <a:pt x="1215" y="179"/>
                    </a:cubicBezTo>
                    <a:cubicBezTo>
                      <a:pt x="1215" y="96"/>
                      <a:pt x="1144" y="0"/>
                      <a:pt x="103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16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9" name="Google Shape;10797;p58">
                <a:extLst>
                  <a:ext uri="{FF2B5EF4-FFF2-40B4-BE49-F238E27FC236}">
                    <a16:creationId xmlns:a16="http://schemas.microsoft.com/office/drawing/2014/main" id="{10838E35-FF7D-3944-B03B-EFF87D3A6B72}"/>
                  </a:ext>
                </a:extLst>
              </p:cNvPr>
              <p:cNvSpPr/>
              <p:nvPr/>
            </p:nvSpPr>
            <p:spPr>
              <a:xfrm>
                <a:off x="3251353" y="3479792"/>
                <a:ext cx="43607" cy="34408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081" extrusionOk="0">
                    <a:moveTo>
                      <a:pt x="1163" y="0"/>
                    </a:moveTo>
                    <a:cubicBezTo>
                      <a:pt x="1120" y="0"/>
                      <a:pt x="1078" y="15"/>
                      <a:pt x="1048" y="45"/>
                    </a:cubicBezTo>
                    <a:lnTo>
                      <a:pt x="489" y="664"/>
                    </a:lnTo>
                    <a:lnTo>
                      <a:pt x="310" y="462"/>
                    </a:lnTo>
                    <a:cubicBezTo>
                      <a:pt x="279" y="424"/>
                      <a:pt x="232" y="406"/>
                      <a:pt x="185" y="406"/>
                    </a:cubicBezTo>
                    <a:cubicBezTo>
                      <a:pt x="142" y="406"/>
                      <a:pt x="100" y="421"/>
                      <a:pt x="72" y="450"/>
                    </a:cubicBezTo>
                    <a:cubicBezTo>
                      <a:pt x="1" y="509"/>
                      <a:pt x="1" y="628"/>
                      <a:pt x="60" y="688"/>
                    </a:cubicBezTo>
                    <a:lnTo>
                      <a:pt x="358" y="1021"/>
                    </a:lnTo>
                    <a:cubicBezTo>
                      <a:pt x="382" y="1045"/>
                      <a:pt x="429" y="1081"/>
                      <a:pt x="477" y="1081"/>
                    </a:cubicBezTo>
                    <a:cubicBezTo>
                      <a:pt x="513" y="1081"/>
                      <a:pt x="560" y="1057"/>
                      <a:pt x="584" y="1021"/>
                    </a:cubicBezTo>
                    <a:lnTo>
                      <a:pt x="1286" y="271"/>
                    </a:lnTo>
                    <a:cubicBezTo>
                      <a:pt x="1370" y="212"/>
                      <a:pt x="1370" y="104"/>
                      <a:pt x="1286" y="45"/>
                    </a:cubicBezTo>
                    <a:cubicBezTo>
                      <a:pt x="1251" y="15"/>
                      <a:pt x="1206" y="0"/>
                      <a:pt x="11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16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0" name="Google Shape;10798;p58">
                <a:extLst>
                  <a:ext uri="{FF2B5EF4-FFF2-40B4-BE49-F238E27FC236}">
                    <a16:creationId xmlns:a16="http://schemas.microsoft.com/office/drawing/2014/main" id="{E3DF58D2-CB81-0A40-A62A-15AB420567C1}"/>
                  </a:ext>
                </a:extLst>
              </p:cNvPr>
              <p:cNvSpPr/>
              <p:nvPr/>
            </p:nvSpPr>
            <p:spPr>
              <a:xfrm>
                <a:off x="3238462" y="3578210"/>
                <a:ext cx="49305" cy="47809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502" extrusionOk="0">
                    <a:moveTo>
                      <a:pt x="179" y="1"/>
                    </a:moveTo>
                    <a:cubicBezTo>
                      <a:pt x="84" y="1"/>
                      <a:pt x="1" y="84"/>
                      <a:pt x="1" y="191"/>
                    </a:cubicBezTo>
                    <a:lnTo>
                      <a:pt x="1" y="1323"/>
                    </a:lnTo>
                    <a:cubicBezTo>
                      <a:pt x="1" y="1406"/>
                      <a:pt x="72" y="1501"/>
                      <a:pt x="179" y="1501"/>
                    </a:cubicBezTo>
                    <a:lnTo>
                      <a:pt x="1370" y="1501"/>
                    </a:lnTo>
                    <a:cubicBezTo>
                      <a:pt x="1453" y="1501"/>
                      <a:pt x="1549" y="1418"/>
                      <a:pt x="1549" y="1323"/>
                    </a:cubicBezTo>
                    <a:lnTo>
                      <a:pt x="1549" y="1001"/>
                    </a:lnTo>
                    <a:cubicBezTo>
                      <a:pt x="1537" y="930"/>
                      <a:pt x="1453" y="858"/>
                      <a:pt x="1370" y="858"/>
                    </a:cubicBezTo>
                    <a:cubicBezTo>
                      <a:pt x="1275" y="858"/>
                      <a:pt x="1191" y="930"/>
                      <a:pt x="1191" y="1037"/>
                    </a:cubicBezTo>
                    <a:lnTo>
                      <a:pt x="1191" y="1168"/>
                    </a:lnTo>
                    <a:lnTo>
                      <a:pt x="334" y="1168"/>
                    </a:lnTo>
                    <a:lnTo>
                      <a:pt x="334" y="370"/>
                    </a:lnTo>
                    <a:lnTo>
                      <a:pt x="1037" y="370"/>
                    </a:lnTo>
                    <a:cubicBezTo>
                      <a:pt x="1132" y="370"/>
                      <a:pt x="1215" y="287"/>
                      <a:pt x="1215" y="191"/>
                    </a:cubicBezTo>
                    <a:cubicBezTo>
                      <a:pt x="1215" y="96"/>
                      <a:pt x="1144" y="1"/>
                      <a:pt x="103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16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1" name="Google Shape;10799;p58">
                <a:extLst>
                  <a:ext uri="{FF2B5EF4-FFF2-40B4-BE49-F238E27FC236}">
                    <a16:creationId xmlns:a16="http://schemas.microsoft.com/office/drawing/2014/main" id="{7C3D2A18-D820-6D4E-9D31-B4B149D7F14F}"/>
                  </a:ext>
                </a:extLst>
              </p:cNvPr>
              <p:cNvSpPr/>
              <p:nvPr/>
            </p:nvSpPr>
            <p:spPr>
              <a:xfrm>
                <a:off x="3251353" y="3579133"/>
                <a:ext cx="42843" cy="34376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080" extrusionOk="0">
                    <a:moveTo>
                      <a:pt x="1169" y="0"/>
                    </a:moveTo>
                    <a:cubicBezTo>
                      <a:pt x="1124" y="0"/>
                      <a:pt x="1079" y="18"/>
                      <a:pt x="1048" y="55"/>
                    </a:cubicBezTo>
                    <a:lnTo>
                      <a:pt x="489" y="662"/>
                    </a:lnTo>
                    <a:lnTo>
                      <a:pt x="310" y="472"/>
                    </a:lnTo>
                    <a:cubicBezTo>
                      <a:pt x="279" y="435"/>
                      <a:pt x="232" y="417"/>
                      <a:pt x="185" y="417"/>
                    </a:cubicBezTo>
                    <a:cubicBezTo>
                      <a:pt x="142" y="417"/>
                      <a:pt x="100" y="432"/>
                      <a:pt x="72" y="460"/>
                    </a:cubicBezTo>
                    <a:cubicBezTo>
                      <a:pt x="1" y="520"/>
                      <a:pt x="1" y="639"/>
                      <a:pt x="60" y="698"/>
                    </a:cubicBezTo>
                    <a:lnTo>
                      <a:pt x="358" y="1020"/>
                    </a:lnTo>
                    <a:cubicBezTo>
                      <a:pt x="382" y="1055"/>
                      <a:pt x="429" y="1079"/>
                      <a:pt x="477" y="1079"/>
                    </a:cubicBezTo>
                    <a:cubicBezTo>
                      <a:pt x="513" y="1079"/>
                      <a:pt x="560" y="1067"/>
                      <a:pt x="584" y="1020"/>
                    </a:cubicBezTo>
                    <a:lnTo>
                      <a:pt x="1286" y="281"/>
                    </a:lnTo>
                    <a:cubicBezTo>
                      <a:pt x="1346" y="198"/>
                      <a:pt x="1346" y="103"/>
                      <a:pt x="1286" y="43"/>
                    </a:cubicBezTo>
                    <a:cubicBezTo>
                      <a:pt x="1252" y="15"/>
                      <a:pt x="1210" y="0"/>
                      <a:pt x="116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16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2" name="Google Shape;10800;p58">
                <a:extLst>
                  <a:ext uri="{FF2B5EF4-FFF2-40B4-BE49-F238E27FC236}">
                    <a16:creationId xmlns:a16="http://schemas.microsoft.com/office/drawing/2014/main" id="{E781344B-C202-954C-AE57-596D70C46929}"/>
                  </a:ext>
                </a:extLst>
              </p:cNvPr>
              <p:cNvSpPr/>
              <p:nvPr/>
            </p:nvSpPr>
            <p:spPr>
              <a:xfrm>
                <a:off x="3215736" y="3359188"/>
                <a:ext cx="253558" cy="89442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2810" extrusionOk="0">
                    <a:moveTo>
                      <a:pt x="179" y="0"/>
                    </a:moveTo>
                    <a:cubicBezTo>
                      <a:pt x="84" y="0"/>
                      <a:pt x="0" y="72"/>
                      <a:pt x="0" y="179"/>
                    </a:cubicBezTo>
                    <a:lnTo>
                      <a:pt x="0" y="2631"/>
                    </a:lnTo>
                    <a:cubicBezTo>
                      <a:pt x="0" y="2739"/>
                      <a:pt x="72" y="2810"/>
                      <a:pt x="167" y="2810"/>
                    </a:cubicBezTo>
                    <a:lnTo>
                      <a:pt x="7787" y="2810"/>
                    </a:lnTo>
                    <a:cubicBezTo>
                      <a:pt x="7870" y="2810"/>
                      <a:pt x="7966" y="2739"/>
                      <a:pt x="7966" y="2631"/>
                    </a:cubicBezTo>
                    <a:lnTo>
                      <a:pt x="7966" y="179"/>
                    </a:lnTo>
                    <a:cubicBezTo>
                      <a:pt x="7966" y="83"/>
                      <a:pt x="7882" y="0"/>
                      <a:pt x="7787" y="0"/>
                    </a:cubicBezTo>
                    <a:lnTo>
                      <a:pt x="7275" y="0"/>
                    </a:lnTo>
                    <a:cubicBezTo>
                      <a:pt x="7192" y="0"/>
                      <a:pt x="7097" y="72"/>
                      <a:pt x="7097" y="179"/>
                    </a:cubicBezTo>
                    <a:cubicBezTo>
                      <a:pt x="7097" y="262"/>
                      <a:pt x="7168" y="357"/>
                      <a:pt x="7275" y="357"/>
                    </a:cubicBezTo>
                    <a:lnTo>
                      <a:pt x="7620" y="357"/>
                    </a:lnTo>
                    <a:lnTo>
                      <a:pt x="7620" y="2465"/>
                    </a:lnTo>
                    <a:lnTo>
                      <a:pt x="346" y="2465"/>
                    </a:lnTo>
                    <a:lnTo>
                      <a:pt x="346" y="357"/>
                    </a:lnTo>
                    <a:lnTo>
                      <a:pt x="6716" y="357"/>
                    </a:lnTo>
                    <a:cubicBezTo>
                      <a:pt x="6799" y="357"/>
                      <a:pt x="6894" y="286"/>
                      <a:pt x="6894" y="179"/>
                    </a:cubicBezTo>
                    <a:cubicBezTo>
                      <a:pt x="6894" y="83"/>
                      <a:pt x="6811" y="0"/>
                      <a:pt x="67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1600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24591" name="Rectangle 132"/>
          <p:cNvSpPr>
            <a:spLocks noChangeArrowheads="1"/>
          </p:cNvSpPr>
          <p:nvPr/>
        </p:nvSpPr>
        <p:spPr bwMode="auto">
          <a:xfrm>
            <a:off x="1320800" y="2142068"/>
            <a:ext cx="10160000" cy="748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65616" indent="6351" algn="just">
              <a:buClr>
                <a:srgbClr val="000000"/>
              </a:buClr>
              <a:buSzPts val="2600"/>
            </a:pPr>
            <a:r>
              <a:rPr lang="en-US" altLang="en-US" sz="2133">
                <a:solidFill>
                  <a:srgbClr val="000000"/>
                </a:solidFill>
                <a:latin typeface="Arial" pitchFamily="34" charset="0"/>
                <a:ea typeface="Calibri" pitchFamily="34" charset="0"/>
                <a:cs typeface="Arial" pitchFamily="34" charset="0"/>
                <a:sym typeface="Calibri" pitchFamily="34" charset="0"/>
              </a:rPr>
              <a:t>Dilakukan bersamaan dengan pembahasan RUU APBN atau Rancangan Perda APBD</a:t>
            </a:r>
            <a:endParaRPr lang="en-US" altLang="en-US" sz="2133">
              <a:latin typeface="Arial" pitchFamily="34" charset="0"/>
              <a:ea typeface="Calibri" pitchFamily="34" charset="0"/>
              <a:cs typeface="Arial" pitchFamily="34" charset="0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8334B32F-388C-CB49-915B-343D6A379353}"/>
              </a:ext>
            </a:extLst>
          </p:cNvPr>
          <p:cNvSpPr/>
          <p:nvPr/>
        </p:nvSpPr>
        <p:spPr>
          <a:xfrm>
            <a:off x="1422400" y="3124200"/>
            <a:ext cx="9042400" cy="10770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80990" indent="-380990" algn="just">
              <a:buClr>
                <a:schemeClr val="dk1"/>
              </a:buClr>
              <a:buSzPts val="2600"/>
              <a:defRPr/>
            </a:pPr>
            <a:r>
              <a:rPr lang="en-US" sz="2133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PPK melakukan identifikasi PBJ pada level:</a:t>
            </a:r>
            <a:endParaRPr lang="en-US" sz="2133" dirty="0">
              <a:latin typeface="Arial" pitchFamily="34" charset="0"/>
              <a:cs typeface="Arial" pitchFamily="34" charset="0"/>
            </a:endParaRPr>
          </a:p>
          <a:p>
            <a:pPr marL="385224" indent="-380990" algn="just">
              <a:buClr>
                <a:schemeClr val="dk1"/>
              </a:buClr>
              <a:buSzPts val="2600"/>
              <a:buFont typeface="Wingdings" pitchFamily="2" charset="2"/>
              <a:buChar char="§"/>
              <a:defRPr/>
            </a:pPr>
            <a:r>
              <a:rPr lang="en-US" sz="2133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Komponen/sub komponen pada RKA KL</a:t>
            </a:r>
            <a:r>
              <a:rPr lang="en-US" sz="2133" b="1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Wingdings" pitchFamily="2" charset="2"/>
              </a:rPr>
              <a:t></a:t>
            </a:r>
            <a:r>
              <a:rPr lang="en-US" sz="2133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Wingdings" pitchFamily="2" charset="2"/>
              </a:rPr>
              <a:t> </a:t>
            </a:r>
            <a:r>
              <a:rPr lang="en-US" sz="2133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 APBN</a:t>
            </a:r>
            <a:endParaRPr lang="en-US" sz="2133" dirty="0">
              <a:latin typeface="Arial" pitchFamily="34" charset="0"/>
              <a:cs typeface="Arial" pitchFamily="34" charset="0"/>
            </a:endParaRPr>
          </a:p>
          <a:p>
            <a:pPr marL="385224" indent="-380990" algn="just">
              <a:buClr>
                <a:schemeClr val="dk1"/>
              </a:buClr>
              <a:buSzPts val="2600"/>
              <a:buFont typeface="Wingdings" pitchFamily="2" charset="2"/>
              <a:buChar char="§"/>
              <a:defRPr/>
            </a:pPr>
            <a:r>
              <a:rPr lang="en-US" sz="2133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Sub kegiatan pada RKA PD </a:t>
            </a:r>
            <a:r>
              <a:rPr lang="en-US" sz="2133" b="1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Wingdings" pitchFamily="2" charset="2"/>
              </a:rPr>
              <a:t></a:t>
            </a:r>
            <a:r>
              <a:rPr lang="en-US" sz="2133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Wingdings" pitchFamily="2" charset="2"/>
              </a:rPr>
              <a:t> </a:t>
            </a:r>
            <a:r>
              <a:rPr lang="en-US" sz="2133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APBD</a:t>
            </a:r>
          </a:p>
        </p:txBody>
      </p:sp>
      <p:sp>
        <p:nvSpPr>
          <p:cNvPr id="24593" name="Rectangle 78"/>
          <p:cNvSpPr>
            <a:spLocks noChangeArrowheads="1"/>
          </p:cNvSpPr>
          <p:nvPr/>
        </p:nvSpPr>
        <p:spPr bwMode="auto">
          <a:xfrm>
            <a:off x="6496052" y="6165852"/>
            <a:ext cx="5516033" cy="29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1" hangingPunct="1">
              <a:buClr>
                <a:srgbClr val="000000"/>
              </a:buClr>
            </a:pPr>
            <a:r>
              <a:rPr lang="en-US" altLang="en-US" sz="1333">
                <a:latin typeface="Arial" pitchFamily="34" charset="0"/>
                <a:cs typeface="Arial" pitchFamily="34" charset="0"/>
              </a:rPr>
              <a:t>PerLKPP No. 11 Tahun 2021 tentang Pedoman Perencanaan PBJP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altLang="en-US" sz="2400">
              <a:cs typeface="Calibri" pitchFamily="34" charset="0"/>
              <a:sym typeface="Calibri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A32107EC-09F9-A740-BF67-AD2AD948C6EA}"/>
              </a:ext>
            </a:extLst>
          </p:cNvPr>
          <p:cNvSpPr txBox="1">
            <a:spLocks/>
          </p:cNvSpPr>
          <p:nvPr/>
        </p:nvSpPr>
        <p:spPr>
          <a:xfrm>
            <a:off x="406400" y="177800"/>
            <a:ext cx="9652000" cy="58420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DEFINISI DAN RUANG LINGKUP PERENCANAAN PBJP </a:t>
            </a:r>
            <a:r>
              <a:rPr lang="en-US" sz="1867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(5/10)</a:t>
            </a:r>
            <a:endParaRPr lang="en-US" sz="2400" b="1" dirty="0">
              <a:solidFill>
                <a:schemeClr val="bg1">
                  <a:lumMod val="75000"/>
                </a:schemeClr>
              </a:solidFill>
              <a:latin typeface="Arial" pitchFamily="34" charset="0"/>
              <a:ea typeface="+mj-ea"/>
              <a:cs typeface="Arial" pitchFamily="34" charset="0"/>
            </a:endParaRPr>
          </a:p>
          <a:p>
            <a:pPr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Ruang Lingkup Perencanaan Pengadaan</a:t>
            </a:r>
          </a:p>
        </p:txBody>
      </p:sp>
      <p:grpSp>
        <p:nvGrpSpPr>
          <p:cNvPr id="25603" name="Group 65"/>
          <p:cNvGrpSpPr>
            <a:grpSpLocks/>
          </p:cNvGrpSpPr>
          <p:nvPr/>
        </p:nvGrpSpPr>
        <p:grpSpPr bwMode="auto">
          <a:xfrm rot="-5400000">
            <a:off x="-254000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1F76A33C-B3D3-BB49-B97F-E34C2212CF84}"/>
                </a:ext>
              </a:extLst>
            </p:cNvPr>
            <p:cNvSpPr/>
            <p:nvPr/>
          </p:nvSpPr>
          <p:spPr>
            <a:xfrm>
              <a:off x="3226546" y="2644775"/>
              <a:ext cx="494179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B6343F89-617F-9D4C-BE57-42638ACB9BC5}"/>
                </a:ext>
              </a:extLst>
            </p:cNvPr>
            <p:cNvSpPr/>
            <p:nvPr/>
          </p:nvSpPr>
          <p:spPr>
            <a:xfrm>
              <a:off x="3752101" y="2647950"/>
              <a:ext cx="287618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F41CD7FB-D674-9549-8249-83F42D059EC2}"/>
                </a:ext>
              </a:extLst>
            </p:cNvPr>
            <p:cNvSpPr/>
            <p:nvPr/>
          </p:nvSpPr>
          <p:spPr>
            <a:xfrm>
              <a:off x="4094629" y="2647950"/>
              <a:ext cx="172571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grpSp>
        <p:nvGrpSpPr>
          <p:cNvPr id="25604" name="Group 14"/>
          <p:cNvGrpSpPr>
            <a:grpSpLocks/>
          </p:cNvGrpSpPr>
          <p:nvPr/>
        </p:nvGrpSpPr>
        <p:grpSpPr bwMode="auto"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7559E0F3-F3A5-C34F-82DB-E5A3E5A40932}"/>
                </a:ext>
              </a:extLst>
            </p:cNvPr>
            <p:cNvSpPr/>
            <p:nvPr/>
          </p:nvSpPr>
          <p:spPr>
            <a:xfrm>
              <a:off x="3200400" y="2647950"/>
              <a:ext cx="492125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A6FB4551-97D3-894D-BFBB-DB23A6340E5F}"/>
                </a:ext>
              </a:extLst>
            </p:cNvPr>
            <p:cNvSpPr/>
            <p:nvPr/>
          </p:nvSpPr>
          <p:spPr>
            <a:xfrm>
              <a:off x="3751263" y="2647950"/>
              <a:ext cx="28733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32FA145-D423-5D49-9B08-14F30030D6E5}"/>
                </a:ext>
              </a:extLst>
            </p:cNvPr>
            <p:cNvSpPr/>
            <p:nvPr/>
          </p:nvSpPr>
          <p:spPr>
            <a:xfrm>
              <a:off x="4094163" y="2647950"/>
              <a:ext cx="173037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sp>
        <p:nvSpPr>
          <p:cNvPr id="25605" name="Google Shape;1192;p35"/>
          <p:cNvSpPr>
            <a:spLocks/>
          </p:cNvSpPr>
          <p:nvPr/>
        </p:nvSpPr>
        <p:spPr bwMode="auto">
          <a:xfrm>
            <a:off x="2042585" y="1488018"/>
            <a:ext cx="450849" cy="385233"/>
          </a:xfrm>
          <a:custGeom>
            <a:avLst/>
            <a:gdLst>
              <a:gd name="T0" fmla="*/ 1641191018 w 15189"/>
              <a:gd name="T1" fmla="*/ 1227064165 h 13057"/>
              <a:gd name="T2" fmla="*/ 1636281653 w 15189"/>
              <a:gd name="T3" fmla="*/ 1230422661 h 13057"/>
              <a:gd name="T4" fmla="*/ 1531898901 w 15189"/>
              <a:gd name="T5" fmla="*/ 1450512303 h 13057"/>
              <a:gd name="T6" fmla="*/ 1531898901 w 15189"/>
              <a:gd name="T7" fmla="*/ 1450512303 h 13057"/>
              <a:gd name="T8" fmla="*/ 2147483646 w 15189"/>
              <a:gd name="T9" fmla="*/ 1494155070 h 13057"/>
              <a:gd name="T10" fmla="*/ 2147483646 w 15189"/>
              <a:gd name="T11" fmla="*/ 1522444936 h 13057"/>
              <a:gd name="T12" fmla="*/ 2147483646 w 15189"/>
              <a:gd name="T13" fmla="*/ 1614747877 h 13057"/>
              <a:gd name="T14" fmla="*/ 2147483646 w 15189"/>
              <a:gd name="T15" fmla="*/ 1614747877 h 13057"/>
              <a:gd name="T16" fmla="*/ 2147483646 w 15189"/>
              <a:gd name="T17" fmla="*/ 1805116902 h 13057"/>
              <a:gd name="T18" fmla="*/ 2147483646 w 15189"/>
              <a:gd name="T19" fmla="*/ 1825009798 h 13057"/>
              <a:gd name="T20" fmla="*/ 2147483646 w 15189"/>
              <a:gd name="T21" fmla="*/ 1825009798 h 13057"/>
              <a:gd name="T22" fmla="*/ 1666246816 w 15189"/>
              <a:gd name="T23" fmla="*/ 1941528735 h 13057"/>
              <a:gd name="T24" fmla="*/ 2147483646 w 15189"/>
              <a:gd name="T25" fmla="*/ 2137174198 h 13057"/>
              <a:gd name="T26" fmla="*/ 2147483646 w 15189"/>
              <a:gd name="T27" fmla="*/ 2137412671 h 13057"/>
              <a:gd name="T28" fmla="*/ 2147483646 w 15189"/>
              <a:gd name="T29" fmla="*/ 985868283 h 13057"/>
              <a:gd name="T30" fmla="*/ 2147483646 w 15189"/>
              <a:gd name="T31" fmla="*/ 1064508105 h 13057"/>
              <a:gd name="T32" fmla="*/ 2147483646 w 15189"/>
              <a:gd name="T33" fmla="*/ 1112463171 h 13057"/>
              <a:gd name="T34" fmla="*/ 2147483646 w 15189"/>
              <a:gd name="T35" fmla="*/ 1265419717 h 13057"/>
              <a:gd name="T36" fmla="*/ 2147483646 w 15189"/>
              <a:gd name="T37" fmla="*/ 1345738543 h 13057"/>
              <a:gd name="T38" fmla="*/ 2147483646 w 15189"/>
              <a:gd name="T39" fmla="*/ 1571115400 h 13057"/>
              <a:gd name="T40" fmla="*/ 2147483646 w 15189"/>
              <a:gd name="T41" fmla="*/ 1754528982 h 13057"/>
              <a:gd name="T42" fmla="*/ 2147483646 w 15189"/>
              <a:gd name="T43" fmla="*/ 1929068183 h 13057"/>
              <a:gd name="T44" fmla="*/ 2147483646 w 15189"/>
              <a:gd name="T45" fmla="*/ 2000752075 h 13057"/>
              <a:gd name="T46" fmla="*/ 2147483646 w 15189"/>
              <a:gd name="T47" fmla="*/ 2004349509 h 13057"/>
              <a:gd name="T48" fmla="*/ 2147483646 w 15189"/>
              <a:gd name="T49" fmla="*/ 2007946478 h 13057"/>
              <a:gd name="T50" fmla="*/ 2147483646 w 15189"/>
              <a:gd name="T51" fmla="*/ 2004349509 h 13057"/>
              <a:gd name="T52" fmla="*/ 2147483646 w 15189"/>
              <a:gd name="T53" fmla="*/ 2035033756 h 13057"/>
              <a:gd name="T54" fmla="*/ 2147483646 w 15189"/>
              <a:gd name="T55" fmla="*/ 2104084817 h 13057"/>
              <a:gd name="T56" fmla="*/ 2147483646 w 15189"/>
              <a:gd name="T57" fmla="*/ 2138853689 h 13057"/>
              <a:gd name="T58" fmla="*/ 2147483646 w 15189"/>
              <a:gd name="T59" fmla="*/ 2138853689 h 13057"/>
              <a:gd name="T60" fmla="*/ 2051130449 w 15189"/>
              <a:gd name="T61" fmla="*/ 2144607052 h 13057"/>
              <a:gd name="T62" fmla="*/ 1949682626 w 15189"/>
              <a:gd name="T63" fmla="*/ 2121582847 h 13057"/>
              <a:gd name="T64" fmla="*/ 1904988368 w 15189"/>
              <a:gd name="T65" fmla="*/ 2112720238 h 13057"/>
              <a:gd name="T66" fmla="*/ 1893437034 w 15189"/>
              <a:gd name="T67" fmla="*/ 2104084817 h 13057"/>
              <a:gd name="T68" fmla="*/ 1859058593 w 15189"/>
              <a:gd name="T69" fmla="*/ 2084668336 h 13057"/>
              <a:gd name="T70" fmla="*/ 1860040368 w 15189"/>
              <a:gd name="T71" fmla="*/ 2095210945 h 13057"/>
              <a:gd name="T72" fmla="*/ 1859058593 w 15189"/>
              <a:gd name="T73" fmla="*/ 2084668336 h 13057"/>
              <a:gd name="T74" fmla="*/ 1739693026 w 15189"/>
              <a:gd name="T75" fmla="*/ 2020406521 h 13057"/>
              <a:gd name="T76" fmla="*/ 1667471424 w 15189"/>
              <a:gd name="T77" fmla="*/ 1956393934 h 13057"/>
              <a:gd name="T78" fmla="*/ 1573647835 w 15189"/>
              <a:gd name="T79" fmla="*/ 1815659489 h 13057"/>
              <a:gd name="T80" fmla="*/ 1528953087 w 15189"/>
              <a:gd name="T81" fmla="*/ 1702261084 h 13057"/>
              <a:gd name="T82" fmla="*/ 1520104734 w 15189"/>
              <a:gd name="T83" fmla="*/ 1641119779 h 13057"/>
              <a:gd name="T84" fmla="*/ 1520104734 w 15189"/>
              <a:gd name="T85" fmla="*/ 1509974095 h 13057"/>
              <a:gd name="T86" fmla="*/ 1531898901 w 15189"/>
              <a:gd name="T87" fmla="*/ 1450512303 h 13057"/>
              <a:gd name="T88" fmla="*/ 1573647835 w 15189"/>
              <a:gd name="T89" fmla="*/ 1335196421 h 13057"/>
              <a:gd name="T90" fmla="*/ 1680247878 w 15189"/>
              <a:gd name="T91" fmla="*/ 1177916799 h 13057"/>
              <a:gd name="T92" fmla="*/ 1734772263 w 15189"/>
              <a:gd name="T93" fmla="*/ 1125649388 h 13057"/>
              <a:gd name="T94" fmla="*/ 1913825812 w 15189"/>
              <a:gd name="T95" fmla="*/ 1020637155 h 13057"/>
              <a:gd name="T96" fmla="*/ 1958530978 w 15189"/>
              <a:gd name="T97" fmla="*/ 1003377089 h 13057"/>
              <a:gd name="T98" fmla="*/ 2147483646 w 15189"/>
              <a:gd name="T99" fmla="*/ 985868283 h 13057"/>
              <a:gd name="T100" fmla="*/ 2112771584 w 15189"/>
              <a:gd name="T101" fmla="*/ 2147483646 h 13057"/>
              <a:gd name="T102" fmla="*/ 2147483646 w 15189"/>
              <a:gd name="T103" fmla="*/ 1746608450 h 13057"/>
              <a:gd name="T104" fmla="*/ 2135863342 w 15189"/>
              <a:gd name="T105" fmla="*/ 238451 h 13057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15189" h="13057" extrusionOk="0">
                <a:moveTo>
                  <a:pt x="6838" y="4957"/>
                </a:moveTo>
                <a:cubicBezTo>
                  <a:pt x="6782" y="5022"/>
                  <a:pt x="6727" y="5082"/>
                  <a:pt x="6682" y="5118"/>
                </a:cubicBezTo>
                <a:cubicBezTo>
                  <a:pt x="6768" y="5053"/>
                  <a:pt x="6817" y="4994"/>
                  <a:pt x="6838" y="4957"/>
                </a:cubicBezTo>
                <a:close/>
                <a:moveTo>
                  <a:pt x="6682" y="5118"/>
                </a:moveTo>
                <a:cubicBezTo>
                  <a:pt x="6676" y="5122"/>
                  <a:pt x="6669" y="5127"/>
                  <a:pt x="6662" y="5132"/>
                </a:cubicBezTo>
                <a:cubicBezTo>
                  <a:pt x="6669" y="5128"/>
                  <a:pt x="6675" y="5123"/>
                  <a:pt x="6682" y="5118"/>
                </a:cubicBezTo>
                <a:close/>
                <a:moveTo>
                  <a:pt x="6237" y="6050"/>
                </a:moveTo>
                <a:lnTo>
                  <a:pt x="6237" y="6050"/>
                </a:lnTo>
                <a:cubicBezTo>
                  <a:pt x="6233" y="6072"/>
                  <a:pt x="6229" y="6094"/>
                  <a:pt x="6225" y="6116"/>
                </a:cubicBezTo>
                <a:cubicBezTo>
                  <a:pt x="6225" y="6189"/>
                  <a:pt x="6189" y="6261"/>
                  <a:pt x="6189" y="6334"/>
                </a:cubicBezTo>
                <a:cubicBezTo>
                  <a:pt x="6225" y="6166"/>
                  <a:pt x="6237" y="6081"/>
                  <a:pt x="6237" y="6050"/>
                </a:cubicBezTo>
                <a:close/>
                <a:moveTo>
                  <a:pt x="11053" y="6159"/>
                </a:moveTo>
                <a:cubicBezTo>
                  <a:pt x="11059" y="6181"/>
                  <a:pt x="11065" y="6203"/>
                  <a:pt x="11071" y="6225"/>
                </a:cubicBezTo>
                <a:cubicBezTo>
                  <a:pt x="11072" y="6228"/>
                  <a:pt x="11073" y="6230"/>
                  <a:pt x="11074" y="6232"/>
                </a:cubicBezTo>
                <a:cubicBezTo>
                  <a:pt x="11075" y="6271"/>
                  <a:pt x="11078" y="6311"/>
                  <a:pt x="11081" y="6350"/>
                </a:cubicBezTo>
                <a:cubicBezTo>
                  <a:pt x="11066" y="6343"/>
                  <a:pt x="11042" y="6279"/>
                  <a:pt x="11053" y="6159"/>
                </a:cubicBezTo>
                <a:close/>
                <a:moveTo>
                  <a:pt x="11035" y="6735"/>
                </a:moveTo>
                <a:lnTo>
                  <a:pt x="11035" y="6735"/>
                </a:lnTo>
                <a:cubicBezTo>
                  <a:pt x="11031" y="6745"/>
                  <a:pt x="11027" y="6755"/>
                  <a:pt x="11023" y="6765"/>
                </a:cubicBezTo>
                <a:cubicBezTo>
                  <a:pt x="11027" y="6750"/>
                  <a:pt x="11031" y="6740"/>
                  <a:pt x="11035" y="6735"/>
                </a:cubicBezTo>
                <a:close/>
                <a:moveTo>
                  <a:pt x="10903" y="7395"/>
                </a:moveTo>
                <a:cubicBezTo>
                  <a:pt x="10904" y="7395"/>
                  <a:pt x="10891" y="7424"/>
                  <a:pt x="10853" y="7500"/>
                </a:cubicBezTo>
                <a:cubicBezTo>
                  <a:pt x="10845" y="7510"/>
                  <a:pt x="10838" y="7519"/>
                  <a:pt x="10830" y="7529"/>
                </a:cubicBezTo>
                <a:cubicBezTo>
                  <a:pt x="10863" y="7463"/>
                  <a:pt x="10900" y="7395"/>
                  <a:pt x="10903" y="7395"/>
                </a:cubicBezTo>
                <a:close/>
                <a:moveTo>
                  <a:pt x="10791" y="7612"/>
                </a:moveTo>
                <a:lnTo>
                  <a:pt x="10791" y="7612"/>
                </a:lnTo>
                <a:cubicBezTo>
                  <a:pt x="10787" y="7623"/>
                  <a:pt x="10784" y="7635"/>
                  <a:pt x="10780" y="7646"/>
                </a:cubicBezTo>
                <a:cubicBezTo>
                  <a:pt x="10780" y="7641"/>
                  <a:pt x="10784" y="7629"/>
                  <a:pt x="10791" y="7612"/>
                </a:cubicBezTo>
                <a:close/>
                <a:moveTo>
                  <a:pt x="6626" y="7938"/>
                </a:moveTo>
                <a:lnTo>
                  <a:pt x="6626" y="7938"/>
                </a:lnTo>
                <a:cubicBezTo>
                  <a:pt x="6676" y="7987"/>
                  <a:pt x="6729" y="8041"/>
                  <a:pt x="6784" y="8098"/>
                </a:cubicBezTo>
                <a:cubicBezTo>
                  <a:pt x="6761" y="8054"/>
                  <a:pt x="6709" y="7993"/>
                  <a:pt x="6626" y="7938"/>
                </a:cubicBezTo>
                <a:close/>
                <a:moveTo>
                  <a:pt x="8954" y="8914"/>
                </a:moveTo>
                <a:cubicBezTo>
                  <a:pt x="8905" y="8914"/>
                  <a:pt x="8870" y="8917"/>
                  <a:pt x="8847" y="8921"/>
                </a:cubicBezTo>
                <a:lnTo>
                  <a:pt x="8958" y="8921"/>
                </a:lnTo>
                <a:cubicBezTo>
                  <a:pt x="8972" y="8919"/>
                  <a:pt x="8985" y="8917"/>
                  <a:pt x="8999" y="8915"/>
                </a:cubicBezTo>
                <a:cubicBezTo>
                  <a:pt x="8982" y="8914"/>
                  <a:pt x="8968" y="8914"/>
                  <a:pt x="8954" y="8914"/>
                </a:cubicBezTo>
                <a:close/>
                <a:moveTo>
                  <a:pt x="8958" y="4112"/>
                </a:moveTo>
                <a:cubicBezTo>
                  <a:pt x="9149" y="4143"/>
                  <a:pt x="9339" y="4203"/>
                  <a:pt x="9554" y="4266"/>
                </a:cubicBezTo>
                <a:cubicBezTo>
                  <a:pt x="9662" y="4333"/>
                  <a:pt x="9800" y="4370"/>
                  <a:pt x="9905" y="4440"/>
                </a:cubicBezTo>
                <a:lnTo>
                  <a:pt x="10088" y="4585"/>
                </a:lnTo>
                <a:lnTo>
                  <a:pt x="10179" y="4640"/>
                </a:lnTo>
                <a:lnTo>
                  <a:pt x="10525" y="4986"/>
                </a:lnTo>
                <a:cubicBezTo>
                  <a:pt x="10598" y="5059"/>
                  <a:pt x="10671" y="5168"/>
                  <a:pt x="10707" y="5278"/>
                </a:cubicBezTo>
                <a:cubicBezTo>
                  <a:pt x="10780" y="5351"/>
                  <a:pt x="10816" y="5460"/>
                  <a:pt x="10889" y="5569"/>
                </a:cubicBezTo>
                <a:cubicBezTo>
                  <a:pt x="10899" y="5587"/>
                  <a:pt x="10908" y="5602"/>
                  <a:pt x="10915" y="5613"/>
                </a:cubicBezTo>
                <a:cubicBezTo>
                  <a:pt x="10961" y="5770"/>
                  <a:pt x="10994" y="5929"/>
                  <a:pt x="11039" y="6104"/>
                </a:cubicBezTo>
                <a:cubicBezTo>
                  <a:pt x="11012" y="6245"/>
                  <a:pt x="10999" y="6394"/>
                  <a:pt x="10999" y="6553"/>
                </a:cubicBezTo>
                <a:lnTo>
                  <a:pt x="10999" y="6835"/>
                </a:lnTo>
                <a:cubicBezTo>
                  <a:pt x="10949" y="6985"/>
                  <a:pt x="10919" y="7139"/>
                  <a:pt x="10889" y="7318"/>
                </a:cubicBezTo>
                <a:cubicBezTo>
                  <a:pt x="10863" y="7398"/>
                  <a:pt x="10836" y="7477"/>
                  <a:pt x="10810" y="7557"/>
                </a:cubicBezTo>
                <a:cubicBezTo>
                  <a:pt x="10694" y="7713"/>
                  <a:pt x="10602" y="7890"/>
                  <a:pt x="10511" y="8046"/>
                </a:cubicBezTo>
                <a:cubicBezTo>
                  <a:pt x="10455" y="8094"/>
                  <a:pt x="10399" y="8165"/>
                  <a:pt x="10343" y="8193"/>
                </a:cubicBezTo>
                <a:lnTo>
                  <a:pt x="10221" y="8345"/>
                </a:lnTo>
                <a:cubicBezTo>
                  <a:pt x="10212" y="8350"/>
                  <a:pt x="10203" y="8355"/>
                  <a:pt x="10194" y="8360"/>
                </a:cubicBezTo>
                <a:cubicBezTo>
                  <a:pt x="10202" y="8355"/>
                  <a:pt x="10211" y="8351"/>
                  <a:pt x="10220" y="8346"/>
                </a:cubicBezTo>
                <a:lnTo>
                  <a:pt x="10197" y="8375"/>
                </a:lnTo>
                <a:cubicBezTo>
                  <a:pt x="10123" y="8434"/>
                  <a:pt x="10050" y="8475"/>
                  <a:pt x="10015" y="8488"/>
                </a:cubicBezTo>
                <a:cubicBezTo>
                  <a:pt x="10076" y="8441"/>
                  <a:pt x="10137" y="8394"/>
                  <a:pt x="10194" y="8360"/>
                </a:cubicBezTo>
                <a:cubicBezTo>
                  <a:pt x="10026" y="8454"/>
                  <a:pt x="9980" y="8493"/>
                  <a:pt x="9997" y="8493"/>
                </a:cubicBezTo>
                <a:cubicBezTo>
                  <a:pt x="10000" y="8493"/>
                  <a:pt x="10006" y="8492"/>
                  <a:pt x="10015" y="8488"/>
                </a:cubicBezTo>
                <a:cubicBezTo>
                  <a:pt x="9927" y="8557"/>
                  <a:pt x="9838" y="8627"/>
                  <a:pt x="9760" y="8666"/>
                </a:cubicBezTo>
                <a:cubicBezTo>
                  <a:pt x="9687" y="8703"/>
                  <a:pt x="9614" y="8739"/>
                  <a:pt x="9541" y="8776"/>
                </a:cubicBezTo>
                <a:cubicBezTo>
                  <a:pt x="9370" y="8844"/>
                  <a:pt x="9199" y="8880"/>
                  <a:pt x="8999" y="8915"/>
                </a:cubicBezTo>
                <a:cubicBezTo>
                  <a:pt x="9029" y="8916"/>
                  <a:pt x="9064" y="8918"/>
                  <a:pt x="9104" y="8921"/>
                </a:cubicBezTo>
                <a:lnTo>
                  <a:pt x="8958" y="8921"/>
                </a:lnTo>
                <a:cubicBezTo>
                  <a:pt x="8910" y="8941"/>
                  <a:pt x="8870" y="8947"/>
                  <a:pt x="8844" y="8947"/>
                </a:cubicBezTo>
                <a:cubicBezTo>
                  <a:pt x="8803" y="8947"/>
                  <a:pt x="8797" y="8931"/>
                  <a:pt x="8847" y="8921"/>
                </a:cubicBezTo>
                <a:lnTo>
                  <a:pt x="8776" y="8921"/>
                </a:lnTo>
                <a:cubicBezTo>
                  <a:pt x="8667" y="8940"/>
                  <a:pt x="8566" y="8949"/>
                  <a:pt x="8466" y="8949"/>
                </a:cubicBezTo>
                <a:cubicBezTo>
                  <a:pt x="8428" y="8949"/>
                  <a:pt x="8390" y="8947"/>
                  <a:pt x="8351" y="8945"/>
                </a:cubicBezTo>
                <a:cubicBezTo>
                  <a:pt x="8331" y="8939"/>
                  <a:pt x="8303" y="8931"/>
                  <a:pt x="8266" y="8921"/>
                </a:cubicBezTo>
                <a:cubicBezTo>
                  <a:pt x="8156" y="8921"/>
                  <a:pt x="8047" y="8885"/>
                  <a:pt x="7938" y="8849"/>
                </a:cubicBezTo>
                <a:cubicBezTo>
                  <a:pt x="7865" y="8824"/>
                  <a:pt x="7793" y="8800"/>
                  <a:pt x="7709" y="8776"/>
                </a:cubicBezTo>
                <a:cubicBezTo>
                  <a:pt x="7724" y="8787"/>
                  <a:pt x="7740" y="8799"/>
                  <a:pt x="7756" y="8812"/>
                </a:cubicBezTo>
                <a:cubicBezTo>
                  <a:pt x="7732" y="8798"/>
                  <a:pt x="7708" y="8783"/>
                  <a:pt x="7685" y="8769"/>
                </a:cubicBezTo>
                <a:cubicBezTo>
                  <a:pt x="7694" y="8771"/>
                  <a:pt x="7702" y="8774"/>
                  <a:pt x="7709" y="8776"/>
                </a:cubicBezTo>
                <a:cubicBezTo>
                  <a:pt x="7655" y="8736"/>
                  <a:pt x="7606" y="8710"/>
                  <a:pt x="7569" y="8695"/>
                </a:cubicBezTo>
                <a:cubicBezTo>
                  <a:pt x="7607" y="8719"/>
                  <a:pt x="7646" y="8744"/>
                  <a:pt x="7685" y="8769"/>
                </a:cubicBezTo>
                <a:cubicBezTo>
                  <a:pt x="7650" y="8759"/>
                  <a:pt x="7613" y="8749"/>
                  <a:pt x="7573" y="8739"/>
                </a:cubicBezTo>
                <a:cubicBezTo>
                  <a:pt x="7489" y="8706"/>
                  <a:pt x="7475" y="8680"/>
                  <a:pt x="7506" y="8680"/>
                </a:cubicBezTo>
                <a:cubicBezTo>
                  <a:pt x="7519" y="8680"/>
                  <a:pt x="7541" y="8684"/>
                  <a:pt x="7569" y="8695"/>
                </a:cubicBezTo>
                <a:cubicBezTo>
                  <a:pt x="7463" y="8629"/>
                  <a:pt x="7362" y="8567"/>
                  <a:pt x="7245" y="8521"/>
                </a:cubicBezTo>
                <a:cubicBezTo>
                  <a:pt x="7200" y="8498"/>
                  <a:pt x="7139" y="8460"/>
                  <a:pt x="7083" y="8427"/>
                </a:cubicBezTo>
                <a:cubicBezTo>
                  <a:pt x="6990" y="8314"/>
                  <a:pt x="6885" y="8201"/>
                  <a:pt x="6784" y="8098"/>
                </a:cubicBezTo>
                <a:cubicBezTo>
                  <a:pt x="6805" y="8135"/>
                  <a:pt x="6805" y="8160"/>
                  <a:pt x="6789" y="8160"/>
                </a:cubicBezTo>
                <a:cubicBezTo>
                  <a:pt x="6773" y="8160"/>
                  <a:pt x="6742" y="8138"/>
                  <a:pt x="6699" y="8083"/>
                </a:cubicBezTo>
                <a:cubicBezTo>
                  <a:pt x="6662" y="7974"/>
                  <a:pt x="6590" y="7901"/>
                  <a:pt x="6517" y="7792"/>
                </a:cubicBezTo>
                <a:cubicBezTo>
                  <a:pt x="6480" y="7683"/>
                  <a:pt x="6444" y="7646"/>
                  <a:pt x="6407" y="7573"/>
                </a:cubicBezTo>
                <a:lnTo>
                  <a:pt x="6371" y="7501"/>
                </a:lnTo>
                <a:cubicBezTo>
                  <a:pt x="6332" y="7367"/>
                  <a:pt x="6279" y="7234"/>
                  <a:pt x="6225" y="7100"/>
                </a:cubicBezTo>
                <a:cubicBezTo>
                  <a:pt x="6225" y="7007"/>
                  <a:pt x="6199" y="6940"/>
                  <a:pt x="6191" y="6878"/>
                </a:cubicBezTo>
                <a:cubicBezTo>
                  <a:pt x="6190" y="6867"/>
                  <a:pt x="6190" y="6856"/>
                  <a:pt x="6189" y="6845"/>
                </a:cubicBezTo>
                <a:cubicBezTo>
                  <a:pt x="6189" y="6845"/>
                  <a:pt x="6189" y="6845"/>
                  <a:pt x="6189" y="6845"/>
                </a:cubicBezTo>
                <a:cubicBezTo>
                  <a:pt x="6152" y="6662"/>
                  <a:pt x="6152" y="6480"/>
                  <a:pt x="6189" y="6298"/>
                </a:cubicBezTo>
                <a:cubicBezTo>
                  <a:pt x="6189" y="6173"/>
                  <a:pt x="6224" y="6037"/>
                  <a:pt x="6234" y="6037"/>
                </a:cubicBezTo>
                <a:cubicBezTo>
                  <a:pt x="6236" y="6037"/>
                  <a:pt x="6237" y="6041"/>
                  <a:pt x="6237" y="6050"/>
                </a:cubicBezTo>
                <a:cubicBezTo>
                  <a:pt x="6270" y="5891"/>
                  <a:pt x="6321" y="5751"/>
                  <a:pt x="6375" y="5613"/>
                </a:cubicBezTo>
                <a:cubicBezTo>
                  <a:pt x="6385" y="5601"/>
                  <a:pt x="6395" y="5586"/>
                  <a:pt x="6407" y="5569"/>
                </a:cubicBezTo>
                <a:cubicBezTo>
                  <a:pt x="6444" y="5496"/>
                  <a:pt x="6517" y="5387"/>
                  <a:pt x="6553" y="5278"/>
                </a:cubicBezTo>
                <a:cubicBezTo>
                  <a:pt x="6626" y="5168"/>
                  <a:pt x="6662" y="5095"/>
                  <a:pt x="6735" y="5023"/>
                </a:cubicBezTo>
                <a:cubicBezTo>
                  <a:pt x="6787" y="4944"/>
                  <a:pt x="6826" y="4913"/>
                  <a:pt x="6841" y="4913"/>
                </a:cubicBezTo>
                <a:cubicBezTo>
                  <a:pt x="6853" y="4913"/>
                  <a:pt x="6853" y="4929"/>
                  <a:pt x="6838" y="4957"/>
                </a:cubicBezTo>
                <a:cubicBezTo>
                  <a:pt x="6919" y="4862"/>
                  <a:pt x="7002" y="4756"/>
                  <a:pt x="7063" y="4695"/>
                </a:cubicBezTo>
                <a:cubicBezTo>
                  <a:pt x="7112" y="4645"/>
                  <a:pt x="7184" y="4589"/>
                  <a:pt x="7221" y="4558"/>
                </a:cubicBezTo>
                <a:cubicBezTo>
                  <a:pt x="7408" y="4458"/>
                  <a:pt x="7692" y="4358"/>
                  <a:pt x="7792" y="4257"/>
                </a:cubicBezTo>
                <a:cubicBezTo>
                  <a:pt x="7765" y="4257"/>
                  <a:pt x="7527" y="4334"/>
                  <a:pt x="7525" y="4334"/>
                </a:cubicBezTo>
                <a:cubicBezTo>
                  <a:pt x="7524" y="4334"/>
                  <a:pt x="7557" y="4324"/>
                  <a:pt x="7646" y="4294"/>
                </a:cubicBezTo>
                <a:cubicBezTo>
                  <a:pt x="7756" y="4257"/>
                  <a:pt x="7865" y="4221"/>
                  <a:pt x="7974" y="4185"/>
                </a:cubicBezTo>
                <a:lnTo>
                  <a:pt x="8193" y="4148"/>
                </a:lnTo>
                <a:cubicBezTo>
                  <a:pt x="8233" y="4148"/>
                  <a:pt x="8376" y="4125"/>
                  <a:pt x="8431" y="4112"/>
                </a:cubicBezTo>
                <a:lnTo>
                  <a:pt x="8958" y="4112"/>
                </a:lnTo>
                <a:close/>
                <a:moveTo>
                  <a:pt x="8696" y="1"/>
                </a:moveTo>
                <a:cubicBezTo>
                  <a:pt x="6834" y="1"/>
                  <a:pt x="5014" y="802"/>
                  <a:pt x="3747" y="2253"/>
                </a:cubicBezTo>
                <a:cubicBezTo>
                  <a:pt x="1" y="6607"/>
                  <a:pt x="3289" y="13056"/>
                  <a:pt x="8602" y="13056"/>
                </a:cubicBezTo>
                <a:cubicBezTo>
                  <a:pt x="9024" y="13056"/>
                  <a:pt x="9460" y="13016"/>
                  <a:pt x="9905" y="12930"/>
                </a:cubicBezTo>
                <a:cubicBezTo>
                  <a:pt x="12679" y="12429"/>
                  <a:pt x="14717" y="9966"/>
                  <a:pt x="15064" y="7285"/>
                </a:cubicBezTo>
                <a:cubicBezTo>
                  <a:pt x="15144" y="7059"/>
                  <a:pt x="15189" y="6803"/>
                  <a:pt x="15189" y="6517"/>
                </a:cubicBezTo>
                <a:cubicBezTo>
                  <a:pt x="15153" y="3747"/>
                  <a:pt x="13403" y="1306"/>
                  <a:pt x="10816" y="358"/>
                </a:cubicBezTo>
                <a:cubicBezTo>
                  <a:pt x="10122" y="117"/>
                  <a:pt x="9406" y="1"/>
                  <a:pt x="8696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21900" tIns="121900" rIns="121900" bIns="121900" anchor="ctr"/>
          <a:lstStyle/>
          <a:p>
            <a:endParaRPr lang="en-US" sz="2400"/>
          </a:p>
        </p:txBody>
      </p:sp>
      <p:grpSp>
        <p:nvGrpSpPr>
          <p:cNvPr id="4" name="Group 61">
            <a:extLst>
              <a:ext uri="{FF2B5EF4-FFF2-40B4-BE49-F238E27FC236}">
                <a16:creationId xmlns:a16="http://schemas.microsoft.com/office/drawing/2014/main" id="{B5E045DA-B0C6-E140-A7BA-9A342A32C671}"/>
              </a:ext>
            </a:extLst>
          </p:cNvPr>
          <p:cNvGrpSpPr/>
          <p:nvPr/>
        </p:nvGrpSpPr>
        <p:grpSpPr>
          <a:xfrm>
            <a:off x="304801" y="880430"/>
            <a:ext cx="5588000" cy="918253"/>
            <a:chOff x="965717" y="1133587"/>
            <a:chExt cx="3842922" cy="688690"/>
          </a:xfrm>
          <a:solidFill>
            <a:srgbClr val="FFC000"/>
          </a:solidFill>
        </p:grpSpPr>
        <p:sp>
          <p:nvSpPr>
            <p:cNvPr id="51" name="Google Shape;1203;p35">
              <a:extLst>
                <a:ext uri="{FF2B5EF4-FFF2-40B4-BE49-F238E27FC236}">
                  <a16:creationId xmlns:a16="http://schemas.microsoft.com/office/drawing/2014/main" id="{184F89D7-13AA-7142-BDB2-D732FF5652E3}"/>
                </a:ext>
              </a:extLst>
            </p:cNvPr>
            <p:cNvSpPr/>
            <p:nvPr/>
          </p:nvSpPr>
          <p:spPr>
            <a:xfrm>
              <a:off x="1305301" y="1216215"/>
              <a:ext cx="3503338" cy="523434"/>
            </a:xfrm>
            <a:custGeom>
              <a:avLst/>
              <a:gdLst/>
              <a:ahLst/>
              <a:cxnLst/>
              <a:rect l="l" t="t" r="r" b="b"/>
              <a:pathLst>
                <a:path w="162188" h="31047" extrusionOk="0">
                  <a:moveTo>
                    <a:pt x="0" y="1"/>
                  </a:moveTo>
                  <a:lnTo>
                    <a:pt x="0" y="31046"/>
                  </a:lnTo>
                  <a:lnTo>
                    <a:pt x="146665" y="31046"/>
                  </a:lnTo>
                  <a:cubicBezTo>
                    <a:pt x="155264" y="31046"/>
                    <a:pt x="162188" y="24087"/>
                    <a:pt x="162188" y="15524"/>
                  </a:cubicBezTo>
                  <a:cubicBezTo>
                    <a:pt x="162188" y="6961"/>
                    <a:pt x="155264" y="1"/>
                    <a:pt x="1466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121900" tIns="121900" rIns="121900" bIns="121900" anchor="ctr"/>
            <a:lstStyle/>
            <a:p>
              <a:pPr marL="531271">
                <a:defRPr/>
              </a:pPr>
              <a:r>
                <a:rPr lang="en-US" sz="2133" b="1" dirty="0">
                  <a:latin typeface="Arial" pitchFamily="34" charset="0"/>
                  <a:cs typeface="Arial" pitchFamily="34" charset="0"/>
                </a:rPr>
                <a:t>Penetapan Jenis Barang/</a:t>
              </a:r>
              <a:r>
                <a:rPr lang="en-US" sz="2133" b="1" dirty="0" err="1">
                  <a:latin typeface="Arial" pitchFamily="34" charset="0"/>
                  <a:cs typeface="Arial" pitchFamily="34" charset="0"/>
                </a:rPr>
                <a:t>Jasa</a:t>
              </a:r>
              <a:endParaRPr sz="2133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" name="Google Shape;1205;p35">
              <a:extLst>
                <a:ext uri="{FF2B5EF4-FFF2-40B4-BE49-F238E27FC236}">
                  <a16:creationId xmlns:a16="http://schemas.microsoft.com/office/drawing/2014/main" id="{91DD02FF-C892-364B-A92A-FE779566FD55}"/>
                </a:ext>
              </a:extLst>
            </p:cNvPr>
            <p:cNvSpPr/>
            <p:nvPr/>
          </p:nvSpPr>
          <p:spPr>
            <a:xfrm>
              <a:off x="965717" y="1133587"/>
              <a:ext cx="700096" cy="688690"/>
            </a:xfrm>
            <a:custGeom>
              <a:avLst/>
              <a:gdLst/>
              <a:ahLst/>
              <a:cxnLst/>
              <a:rect l="l" t="t" r="r" b="b"/>
              <a:pathLst>
                <a:path w="41942" h="40849" extrusionOk="0">
                  <a:moveTo>
                    <a:pt x="20966" y="1"/>
                  </a:moveTo>
                  <a:cubicBezTo>
                    <a:pt x="19568" y="1"/>
                    <a:pt x="18165" y="529"/>
                    <a:pt x="17090" y="1586"/>
                  </a:cubicBezTo>
                  <a:lnTo>
                    <a:pt x="2150" y="16562"/>
                  </a:lnTo>
                  <a:cubicBezTo>
                    <a:pt x="0" y="18712"/>
                    <a:pt x="0" y="22137"/>
                    <a:pt x="2150" y="24287"/>
                  </a:cubicBezTo>
                  <a:lnTo>
                    <a:pt x="17090" y="39263"/>
                  </a:lnTo>
                  <a:cubicBezTo>
                    <a:pt x="18165" y="40320"/>
                    <a:pt x="19568" y="40848"/>
                    <a:pt x="20966" y="40848"/>
                  </a:cubicBezTo>
                  <a:cubicBezTo>
                    <a:pt x="22365" y="40848"/>
                    <a:pt x="23758" y="40320"/>
                    <a:pt x="24815" y="39263"/>
                  </a:cubicBezTo>
                  <a:lnTo>
                    <a:pt x="39791" y="24287"/>
                  </a:lnTo>
                  <a:cubicBezTo>
                    <a:pt x="41941" y="22137"/>
                    <a:pt x="41941" y="18712"/>
                    <a:pt x="39791" y="16562"/>
                  </a:cubicBezTo>
                  <a:lnTo>
                    <a:pt x="24815" y="1586"/>
                  </a:lnTo>
                  <a:cubicBezTo>
                    <a:pt x="23758" y="529"/>
                    <a:pt x="22365" y="1"/>
                    <a:pt x="20966" y="1"/>
                  </a:cubicBezTo>
                  <a:close/>
                </a:path>
              </a:pathLst>
            </a:custGeom>
            <a:grpFill/>
            <a:ln w="38100">
              <a:solidFill>
                <a:schemeClr val="bg1"/>
              </a:solidFill>
            </a:ln>
          </p:spPr>
          <p:txBody>
            <a:bodyPr spcFirstLastPara="1" lIns="121900" tIns="121900" rIns="121900" bIns="121900" anchor="ctr"/>
            <a:lstStyle/>
            <a:p>
              <a:pPr algn="ctr">
                <a:defRPr/>
              </a:pPr>
              <a:r>
                <a:rPr lang="en" sz="4267" b="1" dirty="0">
                  <a:latin typeface="Arial" pitchFamily="34" charset="0"/>
                  <a:ea typeface="Fira Sans Medium"/>
                  <a:cs typeface="Arial" pitchFamily="34" charset="0"/>
                  <a:sym typeface="Fira Sans Medium"/>
                </a:rPr>
                <a:t>2</a:t>
              </a:r>
              <a:endParaRPr sz="4267" b="1" dirty="0">
                <a:latin typeface="Arial" pitchFamily="34" charset="0"/>
                <a:ea typeface="Fira Sans Medium"/>
                <a:cs typeface="Arial" pitchFamily="34" charset="0"/>
                <a:sym typeface="Fira Sans Medium"/>
              </a:endParaRPr>
            </a:p>
          </p:txBody>
        </p:sp>
      </p:grpSp>
      <p:grpSp>
        <p:nvGrpSpPr>
          <p:cNvPr id="25607" name="Group 129"/>
          <p:cNvGrpSpPr>
            <a:grpSpLocks/>
          </p:cNvGrpSpPr>
          <p:nvPr/>
        </p:nvGrpSpPr>
        <p:grpSpPr bwMode="auto">
          <a:xfrm>
            <a:off x="609600" y="1799167"/>
            <a:ext cx="10871200" cy="2755900"/>
            <a:chOff x="457197" y="1494588"/>
            <a:chExt cx="7620004" cy="2067762"/>
          </a:xfrm>
        </p:grpSpPr>
        <p:grpSp>
          <p:nvGrpSpPr>
            <p:cNvPr id="25610" name="Google Shape;203;p18"/>
            <p:cNvGrpSpPr>
              <a:grpSpLocks/>
            </p:cNvGrpSpPr>
            <p:nvPr/>
          </p:nvGrpSpPr>
          <p:grpSpPr bwMode="auto">
            <a:xfrm>
              <a:off x="457197" y="2585276"/>
              <a:ext cx="3238654" cy="977074"/>
              <a:chOff x="457196" y="3144913"/>
              <a:chExt cx="3848251" cy="1160984"/>
            </a:xfrm>
          </p:grpSpPr>
          <p:sp>
            <p:nvSpPr>
              <p:cNvPr id="25675" name="Google Shape;204;p18"/>
              <p:cNvSpPr>
                <a:spLocks/>
              </p:cNvSpPr>
              <p:nvPr/>
            </p:nvSpPr>
            <p:spPr bwMode="auto">
              <a:xfrm>
                <a:off x="457196" y="3144913"/>
                <a:ext cx="1207818" cy="1160984"/>
              </a:xfrm>
              <a:custGeom>
                <a:avLst/>
                <a:gdLst>
                  <a:gd name="T0" fmla="*/ 1531812948 w 89747"/>
                  <a:gd name="T1" fmla="*/ 58358587 h 86267"/>
                  <a:gd name="T2" fmla="*/ 2147483646 w 89747"/>
                  <a:gd name="T3" fmla="*/ 1414966325 h 86267"/>
                  <a:gd name="T4" fmla="*/ 1527681278 w 89747"/>
                  <a:gd name="T5" fmla="*/ 2147483646 h 86267"/>
                  <a:gd name="T6" fmla="*/ 1510523727 w 89747"/>
                  <a:gd name="T7" fmla="*/ 2147483646 h 86267"/>
                  <a:gd name="T8" fmla="*/ 501966655 w 89747"/>
                  <a:gd name="T9" fmla="*/ 2147483646 h 86267"/>
                  <a:gd name="T10" fmla="*/ 58358589 w 89747"/>
                  <a:gd name="T11" fmla="*/ 1414966325 h 86267"/>
                  <a:gd name="T12" fmla="*/ 501966655 w 89747"/>
                  <a:gd name="T13" fmla="*/ 457745413 h 86267"/>
                  <a:gd name="T14" fmla="*/ 1510523727 w 89747"/>
                  <a:gd name="T15" fmla="*/ 58521954 h 86267"/>
                  <a:gd name="T16" fmla="*/ 1531812948 w 89747"/>
                  <a:gd name="T17" fmla="*/ 58358587 h 86267"/>
                  <a:gd name="T18" fmla="*/ 1531878704 w 89747"/>
                  <a:gd name="T19" fmla="*/ 0 h 86267"/>
                  <a:gd name="T20" fmla="*/ 1510523727 w 89747"/>
                  <a:gd name="T21" fmla="*/ 163367 h 86267"/>
                  <a:gd name="T22" fmla="*/ 0 w 89747"/>
                  <a:gd name="T23" fmla="*/ 1414966325 h 86267"/>
                  <a:gd name="T24" fmla="*/ 1510523727 w 89747"/>
                  <a:gd name="T25" fmla="*/ 2147483646 h 86267"/>
                  <a:gd name="T26" fmla="*/ 1527712972 w 89747"/>
                  <a:gd name="T27" fmla="*/ 2147483646 h 86267"/>
                  <a:gd name="T28" fmla="*/ 2147483646 w 89747"/>
                  <a:gd name="T29" fmla="*/ 1414966325 h 86267"/>
                  <a:gd name="T30" fmla="*/ 1531878704 w 89747"/>
                  <a:gd name="T31" fmla="*/ 0 h 8626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89747" h="86267" extrusionOk="0">
                    <a:moveTo>
                      <a:pt x="46696" y="1779"/>
                    </a:moveTo>
                    <a:cubicBezTo>
                      <a:pt x="69459" y="1779"/>
                      <a:pt x="87967" y="20292"/>
                      <a:pt x="87967" y="43134"/>
                    </a:cubicBezTo>
                    <a:cubicBezTo>
                      <a:pt x="87967" y="66019"/>
                      <a:pt x="69391" y="84487"/>
                      <a:pt x="46570" y="84487"/>
                    </a:cubicBezTo>
                    <a:cubicBezTo>
                      <a:pt x="46396" y="84487"/>
                      <a:pt x="46222" y="84486"/>
                      <a:pt x="46047" y="84484"/>
                    </a:cubicBezTo>
                    <a:cubicBezTo>
                      <a:pt x="34660" y="84342"/>
                      <a:pt x="23700" y="80000"/>
                      <a:pt x="15302" y="72314"/>
                    </a:cubicBezTo>
                    <a:cubicBezTo>
                      <a:pt x="6548" y="64343"/>
                      <a:pt x="1779" y="53952"/>
                      <a:pt x="1779" y="43134"/>
                    </a:cubicBezTo>
                    <a:cubicBezTo>
                      <a:pt x="1779" y="32316"/>
                      <a:pt x="6548" y="21925"/>
                      <a:pt x="15302" y="13954"/>
                    </a:cubicBezTo>
                    <a:cubicBezTo>
                      <a:pt x="23700" y="6268"/>
                      <a:pt x="34660" y="1927"/>
                      <a:pt x="46047" y="1784"/>
                    </a:cubicBezTo>
                    <a:cubicBezTo>
                      <a:pt x="46264" y="1781"/>
                      <a:pt x="46480" y="1779"/>
                      <a:pt x="46696" y="1779"/>
                    </a:cubicBezTo>
                    <a:close/>
                    <a:moveTo>
                      <a:pt x="46698" y="0"/>
                    </a:moveTo>
                    <a:cubicBezTo>
                      <a:pt x="46481" y="0"/>
                      <a:pt x="46264" y="2"/>
                      <a:pt x="46047" y="5"/>
                    </a:cubicBezTo>
                    <a:cubicBezTo>
                      <a:pt x="22276" y="5"/>
                      <a:pt x="0" y="19292"/>
                      <a:pt x="0" y="43134"/>
                    </a:cubicBezTo>
                    <a:cubicBezTo>
                      <a:pt x="0" y="66905"/>
                      <a:pt x="22276" y="86263"/>
                      <a:pt x="46047" y="86263"/>
                    </a:cubicBezTo>
                    <a:cubicBezTo>
                      <a:pt x="46222" y="86266"/>
                      <a:pt x="46397" y="86267"/>
                      <a:pt x="46571" y="86267"/>
                    </a:cubicBezTo>
                    <a:cubicBezTo>
                      <a:pt x="70387" y="86267"/>
                      <a:pt x="89746" y="67015"/>
                      <a:pt x="89746" y="43134"/>
                    </a:cubicBezTo>
                    <a:cubicBezTo>
                      <a:pt x="89746" y="19296"/>
                      <a:pt x="70456" y="0"/>
                      <a:pt x="46698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 w="9525">
                <a:noFill/>
                <a:round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endParaRPr lang="en-US" sz="2400"/>
              </a:p>
            </p:txBody>
          </p:sp>
          <p:sp>
            <p:nvSpPr>
              <p:cNvPr id="39" name="Google Shape;205;p18">
                <a:extLst>
                  <a:ext uri="{FF2B5EF4-FFF2-40B4-BE49-F238E27FC236}">
                    <a16:creationId xmlns:a16="http://schemas.microsoft.com/office/drawing/2014/main" id="{77B4304E-763D-FF47-B5C4-3747D727C503}"/>
                  </a:ext>
                </a:extLst>
              </p:cNvPr>
              <p:cNvSpPr/>
              <p:nvPr/>
            </p:nvSpPr>
            <p:spPr>
              <a:xfrm>
                <a:off x="1030141" y="3145348"/>
                <a:ext cx="2834752" cy="1160549"/>
              </a:xfrm>
              <a:custGeom>
                <a:avLst/>
                <a:gdLst/>
                <a:ahLst/>
                <a:cxnLst/>
                <a:rect l="l" t="t" r="r" b="b"/>
                <a:pathLst>
                  <a:path w="210595" h="86259" extrusionOk="0">
                    <a:moveTo>
                      <a:pt x="5623" y="0"/>
                    </a:moveTo>
                    <a:cubicBezTo>
                      <a:pt x="2491" y="0"/>
                      <a:pt x="0" y="2491"/>
                      <a:pt x="0" y="5622"/>
                    </a:cubicBezTo>
                    <a:lnTo>
                      <a:pt x="0" y="80636"/>
                    </a:lnTo>
                    <a:cubicBezTo>
                      <a:pt x="0" y="83696"/>
                      <a:pt x="2491" y="86258"/>
                      <a:pt x="5623" y="86258"/>
                    </a:cubicBezTo>
                    <a:lnTo>
                      <a:pt x="204900" y="86258"/>
                    </a:lnTo>
                    <a:cubicBezTo>
                      <a:pt x="208032" y="86258"/>
                      <a:pt x="210594" y="83696"/>
                      <a:pt x="210594" y="80636"/>
                    </a:cubicBezTo>
                    <a:lnTo>
                      <a:pt x="210594" y="5622"/>
                    </a:lnTo>
                    <a:cubicBezTo>
                      <a:pt x="210594" y="2491"/>
                      <a:pt x="208032" y="0"/>
                      <a:pt x="2049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2400"/>
              </a:p>
            </p:txBody>
          </p:sp>
          <p:sp>
            <p:nvSpPr>
              <p:cNvPr id="25677" name="Google Shape;206;p18"/>
              <p:cNvSpPr>
                <a:spLocks/>
              </p:cNvSpPr>
              <p:nvPr/>
            </p:nvSpPr>
            <p:spPr bwMode="auto">
              <a:xfrm>
                <a:off x="3342127" y="3245054"/>
                <a:ext cx="522993" cy="960702"/>
              </a:xfrm>
              <a:custGeom>
                <a:avLst/>
                <a:gdLst>
                  <a:gd name="T0" fmla="*/ 1172055279 w 38861"/>
                  <a:gd name="T1" fmla="*/ 31694 h 71385"/>
                  <a:gd name="T2" fmla="*/ 989927344 w 38861"/>
                  <a:gd name="T3" fmla="*/ 14039963 h 71385"/>
                  <a:gd name="T4" fmla="*/ 31694 w 38861"/>
                  <a:gd name="T5" fmla="*/ 1172022284 h 71385"/>
                  <a:gd name="T6" fmla="*/ 989927344 w 38861"/>
                  <a:gd name="T7" fmla="*/ 2147483646 h 71385"/>
                  <a:gd name="T8" fmla="*/ 1172055279 w 38861"/>
                  <a:gd name="T9" fmla="*/ 2147483646 h 71385"/>
                  <a:gd name="T10" fmla="*/ 1274766900 w 38861"/>
                  <a:gd name="T11" fmla="*/ 2147483646 h 71385"/>
                  <a:gd name="T12" fmla="*/ 1274766900 w 38861"/>
                  <a:gd name="T13" fmla="*/ 4689709 h 71385"/>
                  <a:gd name="T14" fmla="*/ 1172055279 w 38861"/>
                  <a:gd name="T15" fmla="*/ 31694 h 713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8861" h="71385" extrusionOk="0">
                    <a:moveTo>
                      <a:pt x="35729" y="1"/>
                    </a:moveTo>
                    <a:cubicBezTo>
                      <a:pt x="33878" y="1"/>
                      <a:pt x="32028" y="143"/>
                      <a:pt x="30177" y="428"/>
                    </a:cubicBezTo>
                    <a:cubicBezTo>
                      <a:pt x="12812" y="3132"/>
                      <a:pt x="1" y="18149"/>
                      <a:pt x="1" y="35728"/>
                    </a:cubicBezTo>
                    <a:cubicBezTo>
                      <a:pt x="1" y="53307"/>
                      <a:pt x="12812" y="68324"/>
                      <a:pt x="30177" y="71029"/>
                    </a:cubicBezTo>
                    <a:cubicBezTo>
                      <a:pt x="32028" y="71242"/>
                      <a:pt x="33878" y="71385"/>
                      <a:pt x="35729" y="71385"/>
                    </a:cubicBezTo>
                    <a:cubicBezTo>
                      <a:pt x="36725" y="71385"/>
                      <a:pt x="37792" y="71385"/>
                      <a:pt x="38860" y="71242"/>
                    </a:cubicBezTo>
                    <a:lnTo>
                      <a:pt x="38860" y="143"/>
                    </a:lnTo>
                    <a:cubicBezTo>
                      <a:pt x="37792" y="72"/>
                      <a:pt x="36725" y="1"/>
                      <a:pt x="35729" y="1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endParaRPr lang="en-US" sz="2400"/>
              </a:p>
            </p:txBody>
          </p:sp>
          <p:sp>
            <p:nvSpPr>
              <p:cNvPr id="25678" name="Google Shape;207;p18"/>
              <p:cNvSpPr>
                <a:spLocks/>
              </p:cNvSpPr>
              <p:nvPr/>
            </p:nvSpPr>
            <p:spPr bwMode="auto">
              <a:xfrm>
                <a:off x="546261" y="3239308"/>
                <a:ext cx="485633" cy="972195"/>
              </a:xfrm>
              <a:custGeom>
                <a:avLst/>
                <a:gdLst>
                  <a:gd name="T0" fmla="*/ 1183698185 w 36085"/>
                  <a:gd name="T1" fmla="*/ 31694 h 72239"/>
                  <a:gd name="T2" fmla="*/ 1183698185 w 36085"/>
                  <a:gd name="T3" fmla="*/ 2147483646 h 72239"/>
                  <a:gd name="T4" fmla="*/ 1183698185 w 36085"/>
                  <a:gd name="T5" fmla="*/ 2147483646 h 72239"/>
                  <a:gd name="T6" fmla="*/ 1076328935 w 36085"/>
                  <a:gd name="T7" fmla="*/ 2147483646 h 72239"/>
                  <a:gd name="T8" fmla="*/ 1001602498 w 36085"/>
                  <a:gd name="T9" fmla="*/ 2147483646 h 72239"/>
                  <a:gd name="T10" fmla="*/ 992252250 w 36085"/>
                  <a:gd name="T11" fmla="*/ 2147483646 h 72239"/>
                  <a:gd name="T12" fmla="*/ 31694 w 36085"/>
                  <a:gd name="T13" fmla="*/ 1186027432 h 72239"/>
                  <a:gd name="T14" fmla="*/ 992252250 w 36085"/>
                  <a:gd name="T15" fmla="*/ 18698150 h 72239"/>
                  <a:gd name="T16" fmla="*/ 1001602498 w 36085"/>
                  <a:gd name="T17" fmla="*/ 16370233 h 72239"/>
                  <a:gd name="T18" fmla="*/ 1076328935 w 36085"/>
                  <a:gd name="T19" fmla="*/ 7019980 h 72239"/>
                  <a:gd name="T20" fmla="*/ 1183698185 w 36085"/>
                  <a:gd name="T21" fmla="*/ 2361966 h 72239"/>
                  <a:gd name="T22" fmla="*/ 1183698185 w 36085"/>
                  <a:gd name="T23" fmla="*/ 31694 h 7223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36085" h="72239" extrusionOk="0">
                    <a:moveTo>
                      <a:pt x="36084" y="1"/>
                    </a:moveTo>
                    <a:lnTo>
                      <a:pt x="36084" y="72239"/>
                    </a:lnTo>
                    <a:cubicBezTo>
                      <a:pt x="34946" y="72239"/>
                      <a:pt x="33878" y="72167"/>
                      <a:pt x="32811" y="72025"/>
                    </a:cubicBezTo>
                    <a:cubicBezTo>
                      <a:pt x="32028" y="72025"/>
                      <a:pt x="31316" y="71883"/>
                      <a:pt x="30533" y="71812"/>
                    </a:cubicBezTo>
                    <a:lnTo>
                      <a:pt x="30248" y="71740"/>
                    </a:lnTo>
                    <a:cubicBezTo>
                      <a:pt x="12812" y="68894"/>
                      <a:pt x="1" y="53805"/>
                      <a:pt x="1" y="36155"/>
                    </a:cubicBezTo>
                    <a:cubicBezTo>
                      <a:pt x="1" y="18434"/>
                      <a:pt x="12812" y="3417"/>
                      <a:pt x="30248" y="570"/>
                    </a:cubicBezTo>
                    <a:lnTo>
                      <a:pt x="30533" y="499"/>
                    </a:lnTo>
                    <a:cubicBezTo>
                      <a:pt x="31316" y="357"/>
                      <a:pt x="32028" y="285"/>
                      <a:pt x="32811" y="214"/>
                    </a:cubicBezTo>
                    <a:cubicBezTo>
                      <a:pt x="33878" y="143"/>
                      <a:pt x="34946" y="72"/>
                      <a:pt x="36084" y="72"/>
                    </a:cubicBezTo>
                    <a:lnTo>
                      <a:pt x="36084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endParaRPr lang="en-US" sz="2400"/>
              </a:p>
            </p:txBody>
          </p:sp>
          <p:sp>
            <p:nvSpPr>
              <p:cNvPr id="25679" name="Google Shape;208;p18"/>
              <p:cNvSpPr>
                <a:spLocks/>
              </p:cNvSpPr>
              <p:nvPr/>
            </p:nvSpPr>
            <p:spPr bwMode="auto">
              <a:xfrm>
                <a:off x="1030925" y="3237875"/>
                <a:ext cx="108243" cy="975061"/>
              </a:xfrm>
              <a:custGeom>
                <a:avLst/>
                <a:gdLst>
                  <a:gd name="T0" fmla="*/ 0 w 8043"/>
                  <a:gd name="T1" fmla="*/ 31694 h 72452"/>
                  <a:gd name="T2" fmla="*/ 0 w 8043"/>
                  <a:gd name="T3" fmla="*/ 2147483646 h 72452"/>
                  <a:gd name="T4" fmla="*/ 263810922 w 8043"/>
                  <a:gd name="T5" fmla="*/ 2112901080 h 72452"/>
                  <a:gd name="T6" fmla="*/ 263810922 w 8043"/>
                  <a:gd name="T7" fmla="*/ 261511745 h 72452"/>
                  <a:gd name="T8" fmla="*/ 0 w 8043"/>
                  <a:gd name="T9" fmla="*/ 31694 h 724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043" h="72452" extrusionOk="0">
                    <a:moveTo>
                      <a:pt x="0" y="1"/>
                    </a:moveTo>
                    <a:lnTo>
                      <a:pt x="0" y="72452"/>
                    </a:lnTo>
                    <a:cubicBezTo>
                      <a:pt x="4413" y="72452"/>
                      <a:pt x="8042" y="68893"/>
                      <a:pt x="8042" y="64410"/>
                    </a:cubicBezTo>
                    <a:lnTo>
                      <a:pt x="8042" y="7972"/>
                    </a:lnTo>
                    <a:cubicBezTo>
                      <a:pt x="8042" y="3559"/>
                      <a:pt x="4413" y="1"/>
                      <a:pt x="0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 w="9525">
                <a:noFill/>
                <a:round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endParaRPr lang="en-US" sz="2400"/>
              </a:p>
            </p:txBody>
          </p:sp>
          <p:sp>
            <p:nvSpPr>
              <p:cNvPr id="25680" name="Google Shape;209;p18"/>
              <p:cNvSpPr>
                <a:spLocks noChangeArrowheads="1"/>
              </p:cNvSpPr>
              <p:nvPr/>
            </p:nvSpPr>
            <p:spPr bwMode="auto">
              <a:xfrm>
                <a:off x="3408871" y="3277117"/>
                <a:ext cx="896576" cy="896576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pPr eaLnBrk="1" hangingPunct="1"/>
                <a:endParaRPr lang="en-US" altLang="en-US" sz="2400"/>
              </a:p>
            </p:txBody>
          </p:sp>
          <p:sp>
            <p:nvSpPr>
              <p:cNvPr id="25681" name="Google Shape;210;p18"/>
              <p:cNvSpPr>
                <a:spLocks noChangeArrowheads="1"/>
              </p:cNvSpPr>
              <p:nvPr/>
            </p:nvSpPr>
            <p:spPr bwMode="auto">
              <a:xfrm>
                <a:off x="3498545" y="3366824"/>
                <a:ext cx="717408" cy="717163"/>
              </a:xfrm>
              <a:prstGeom prst="ellipse">
                <a:avLst/>
              </a:prstGeom>
              <a:solidFill>
                <a:srgbClr val="EFEFEF"/>
              </a:solidFill>
              <a:ln w="9525">
                <a:noFill/>
                <a:round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pPr eaLnBrk="1" hangingPunct="1"/>
                <a:endParaRPr lang="en-US" altLang="en-US" sz="2400"/>
              </a:p>
            </p:txBody>
          </p:sp>
          <p:sp>
            <p:nvSpPr>
              <p:cNvPr id="47" name="Google Shape;211;p18">
                <a:extLst>
                  <a:ext uri="{FF2B5EF4-FFF2-40B4-BE49-F238E27FC236}">
                    <a16:creationId xmlns:a16="http://schemas.microsoft.com/office/drawing/2014/main" id="{EFC7FD67-B31C-A743-AD8E-5B2AA4309715}"/>
                  </a:ext>
                </a:extLst>
              </p:cNvPr>
              <p:cNvSpPr txBox="1"/>
              <p:nvPr/>
            </p:nvSpPr>
            <p:spPr>
              <a:xfrm>
                <a:off x="1000171" y="3490682"/>
                <a:ext cx="2445150" cy="7850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r>
                  <a:rPr lang="en" sz="2133" dirty="0">
                    <a:latin typeface="Arial" pitchFamily="34" charset="0"/>
                    <a:ea typeface="Fira Sans"/>
                    <a:cs typeface="Arial" pitchFamily="34" charset="0"/>
                    <a:sym typeface="Fira Sans"/>
                  </a:rPr>
                  <a:t>Jasa Konsultansi</a:t>
                </a:r>
              </a:p>
              <a:p>
                <a:pPr marL="228594" indent="-228594">
                  <a:buFontTx/>
                  <a:buAutoNum type="arabicPeriod"/>
                  <a:defRPr/>
                </a:pPr>
                <a:r>
                  <a:rPr lang="en" sz="1467" dirty="0">
                    <a:latin typeface="Arial" pitchFamily="34" charset="0"/>
                    <a:ea typeface="Fira Sans"/>
                    <a:cs typeface="Arial" pitchFamily="34" charset="0"/>
                    <a:sym typeface="Fira Sans"/>
                  </a:rPr>
                  <a:t>Jasa Konsultansi Non Konstruksi</a:t>
                </a:r>
              </a:p>
              <a:p>
                <a:pPr marL="228594" indent="-228594">
                  <a:buFontTx/>
                  <a:buAutoNum type="arabicPeriod"/>
                  <a:defRPr/>
                </a:pPr>
                <a:r>
                  <a:rPr lang="en" sz="1467" dirty="0">
                    <a:latin typeface="Arial" pitchFamily="34" charset="0"/>
                    <a:ea typeface="Fira Sans"/>
                    <a:cs typeface="Arial" pitchFamily="34" charset="0"/>
                    <a:sym typeface="Fira Sans"/>
                  </a:rPr>
                  <a:t>Jasa Konsultansi Konstruksi </a:t>
                </a:r>
              </a:p>
              <a:p>
                <a:pPr>
                  <a:defRPr/>
                </a:pPr>
                <a:endParaRPr sz="2133" dirty="0">
                  <a:latin typeface="Arial" pitchFamily="34" charset="0"/>
                  <a:ea typeface="Fira Sans"/>
                  <a:cs typeface="Arial" pitchFamily="34" charset="0"/>
                  <a:sym typeface="Fira Sans"/>
                </a:endParaRPr>
              </a:p>
            </p:txBody>
          </p:sp>
          <p:sp>
            <p:nvSpPr>
              <p:cNvPr id="25683" name="Google Shape;212;p18"/>
              <p:cNvSpPr txBox="1">
                <a:spLocks noChangeArrowheads="1"/>
              </p:cNvSpPr>
              <p:nvPr/>
            </p:nvSpPr>
            <p:spPr bwMode="auto">
              <a:xfrm>
                <a:off x="583525" y="3459775"/>
                <a:ext cx="441000" cy="531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pPr algn="ctr" eaLnBrk="1" hangingPunct="1"/>
                <a:r>
                  <a:rPr lang="en-US" altLang="en-US" sz="4000">
                    <a:solidFill>
                      <a:srgbClr val="FFFFFF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3</a:t>
                </a:r>
              </a:p>
            </p:txBody>
          </p:sp>
          <p:sp>
            <p:nvSpPr>
              <p:cNvPr id="25684" name="Google Shape;213;p18"/>
              <p:cNvSpPr>
                <a:spLocks/>
              </p:cNvSpPr>
              <p:nvPr/>
            </p:nvSpPr>
            <p:spPr bwMode="auto">
              <a:xfrm>
                <a:off x="3681515" y="3550679"/>
                <a:ext cx="351286" cy="349457"/>
              </a:xfrm>
              <a:custGeom>
                <a:avLst/>
                <a:gdLst>
                  <a:gd name="T0" fmla="*/ 2147483646 w 11909"/>
                  <a:gd name="T1" fmla="*/ 2003991859 h 11847"/>
                  <a:gd name="T2" fmla="*/ 2147483646 w 11909"/>
                  <a:gd name="T3" fmla="*/ 2147483646 h 11847"/>
                  <a:gd name="T4" fmla="*/ 1979765568 w 11909"/>
                  <a:gd name="T5" fmla="*/ 2147483646 h 11847"/>
                  <a:gd name="T6" fmla="*/ 2147483646 w 11909"/>
                  <a:gd name="T7" fmla="*/ 2003991859 h 11847"/>
                  <a:gd name="T8" fmla="*/ 2147483646 w 11909"/>
                  <a:gd name="T9" fmla="*/ 2147483646 h 11847"/>
                  <a:gd name="T10" fmla="*/ 2147483646 w 11909"/>
                  <a:gd name="T11" fmla="*/ 2147483646 h 11847"/>
                  <a:gd name="T12" fmla="*/ 2147483646 w 11909"/>
                  <a:gd name="T13" fmla="*/ 2147483646 h 11847"/>
                  <a:gd name="T14" fmla="*/ 2147483646 w 11909"/>
                  <a:gd name="T15" fmla="*/ 2147483646 h 11847"/>
                  <a:gd name="T16" fmla="*/ 2147483646 w 11909"/>
                  <a:gd name="T17" fmla="*/ 2147483646 h 11847"/>
                  <a:gd name="T18" fmla="*/ 2147483646 w 11909"/>
                  <a:gd name="T19" fmla="*/ 573118624 h 11847"/>
                  <a:gd name="T20" fmla="*/ 2147483646 w 11909"/>
                  <a:gd name="T21" fmla="*/ 1145468101 h 11847"/>
                  <a:gd name="T22" fmla="*/ 2147483646 w 11909"/>
                  <a:gd name="T23" fmla="*/ 1145468101 h 11847"/>
                  <a:gd name="T24" fmla="*/ 2147483646 w 11909"/>
                  <a:gd name="T25" fmla="*/ 1240842695 h 11847"/>
                  <a:gd name="T26" fmla="*/ 1144699928 w 11909"/>
                  <a:gd name="T27" fmla="*/ 2147483646 h 11847"/>
                  <a:gd name="T28" fmla="*/ 1049325234 w 11909"/>
                  <a:gd name="T29" fmla="*/ 2147483646 h 11847"/>
                  <a:gd name="T30" fmla="*/ 1049325234 w 11909"/>
                  <a:gd name="T31" fmla="*/ 2147483646 h 11847"/>
                  <a:gd name="T32" fmla="*/ 501178075 w 11909"/>
                  <a:gd name="T33" fmla="*/ 2147483646 h 11847"/>
                  <a:gd name="T34" fmla="*/ 501178075 w 11909"/>
                  <a:gd name="T35" fmla="*/ 573118624 h 11847"/>
                  <a:gd name="T36" fmla="*/ 2147483646 w 11909"/>
                  <a:gd name="T37" fmla="*/ 573118624 h 11847"/>
                  <a:gd name="T38" fmla="*/ 2147483646 w 11909"/>
                  <a:gd name="T39" fmla="*/ 1646645750 h 11847"/>
                  <a:gd name="T40" fmla="*/ 2147483646 w 11909"/>
                  <a:gd name="T41" fmla="*/ 2147483646 h 11847"/>
                  <a:gd name="T42" fmla="*/ 2147483646 w 11909"/>
                  <a:gd name="T43" fmla="*/ 2147483646 h 11847"/>
                  <a:gd name="T44" fmla="*/ 2147483646 w 11909"/>
                  <a:gd name="T45" fmla="*/ 2147483646 h 11847"/>
                  <a:gd name="T46" fmla="*/ 2147483646 w 11909"/>
                  <a:gd name="T47" fmla="*/ 2147483646 h 11847"/>
                  <a:gd name="T48" fmla="*/ 2147483646 w 11909"/>
                  <a:gd name="T49" fmla="*/ 2147483646 h 11847"/>
                  <a:gd name="T50" fmla="*/ 2147483646 w 11909"/>
                  <a:gd name="T51" fmla="*/ 2147483646 h 11847"/>
                  <a:gd name="T52" fmla="*/ 2147483646 w 11909"/>
                  <a:gd name="T53" fmla="*/ 2147483646 h 11847"/>
                  <a:gd name="T54" fmla="*/ 1573962188 w 11909"/>
                  <a:gd name="T55" fmla="*/ 2147483646 h 11847"/>
                  <a:gd name="T56" fmla="*/ 1573962188 w 11909"/>
                  <a:gd name="T57" fmla="*/ 2147483646 h 11847"/>
                  <a:gd name="T58" fmla="*/ 2147483646 w 11909"/>
                  <a:gd name="T59" fmla="*/ 2147483646 h 11847"/>
                  <a:gd name="T60" fmla="*/ 2147483646 w 11909"/>
                  <a:gd name="T61" fmla="*/ 2147483646 h 11847"/>
                  <a:gd name="T62" fmla="*/ 2147483646 w 11909"/>
                  <a:gd name="T63" fmla="*/ 1646645750 h 11847"/>
                  <a:gd name="T64" fmla="*/ 2147483646 w 11909"/>
                  <a:gd name="T65" fmla="*/ 1646645750 h 11847"/>
                  <a:gd name="T66" fmla="*/ 2147483646 w 11909"/>
                  <a:gd name="T67" fmla="*/ 2147483646 h 11847"/>
                  <a:gd name="T68" fmla="*/ 2147483646 w 11909"/>
                  <a:gd name="T69" fmla="*/ 2147483646 h 11847"/>
                  <a:gd name="T70" fmla="*/ 2147483646 w 11909"/>
                  <a:gd name="T71" fmla="*/ 2147483646 h 11847"/>
                  <a:gd name="T72" fmla="*/ 2147483646 w 11909"/>
                  <a:gd name="T73" fmla="*/ 2147483646 h 11847"/>
                  <a:gd name="T74" fmla="*/ 2147483646 w 11909"/>
                  <a:gd name="T75" fmla="*/ 2147483646 h 11847"/>
                  <a:gd name="T76" fmla="*/ 2147483646 w 11909"/>
                  <a:gd name="T77" fmla="*/ 2147483646 h 11847"/>
                  <a:gd name="T78" fmla="*/ 2147483646 w 11909"/>
                  <a:gd name="T79" fmla="*/ 2147483646 h 11847"/>
                  <a:gd name="T80" fmla="*/ 262716561 w 11909"/>
                  <a:gd name="T81" fmla="*/ 743927 h 11847"/>
                  <a:gd name="T82" fmla="*/ 0 w 11909"/>
                  <a:gd name="T83" fmla="*/ 286944343 h 11847"/>
                  <a:gd name="T84" fmla="*/ 0 w 11909"/>
                  <a:gd name="T85" fmla="*/ 2147483646 h 11847"/>
                  <a:gd name="T86" fmla="*/ 262716561 w 11909"/>
                  <a:gd name="T87" fmla="*/ 2147483646 h 11847"/>
                  <a:gd name="T88" fmla="*/ 1049325234 w 11909"/>
                  <a:gd name="T89" fmla="*/ 2147483646 h 11847"/>
                  <a:gd name="T90" fmla="*/ 1049325234 w 11909"/>
                  <a:gd name="T91" fmla="*/ 2147483646 h 11847"/>
                  <a:gd name="T92" fmla="*/ 1312015689 w 11909"/>
                  <a:gd name="T93" fmla="*/ 2147483646 h 11847"/>
                  <a:gd name="T94" fmla="*/ 2147483646 w 11909"/>
                  <a:gd name="T95" fmla="*/ 2147483646 h 11847"/>
                  <a:gd name="T96" fmla="*/ 2147483646 w 11909"/>
                  <a:gd name="T97" fmla="*/ 2147483646 h 11847"/>
                  <a:gd name="T98" fmla="*/ 2147483646 w 11909"/>
                  <a:gd name="T99" fmla="*/ 2147483646 h 11847"/>
                  <a:gd name="T100" fmla="*/ 2147483646 w 11909"/>
                  <a:gd name="T101" fmla="*/ 2147483646 h 11847"/>
                  <a:gd name="T102" fmla="*/ 2147483646 w 11909"/>
                  <a:gd name="T103" fmla="*/ 2147483646 h 11847"/>
                  <a:gd name="T104" fmla="*/ 2147483646 w 11909"/>
                  <a:gd name="T105" fmla="*/ 2147483646 h 11847"/>
                  <a:gd name="T106" fmla="*/ 2147483646 w 11909"/>
                  <a:gd name="T107" fmla="*/ 2147483646 h 11847"/>
                  <a:gd name="T108" fmla="*/ 2147483646 w 11909"/>
                  <a:gd name="T109" fmla="*/ 2147483646 h 11847"/>
                  <a:gd name="T110" fmla="*/ 2147483646 w 11909"/>
                  <a:gd name="T111" fmla="*/ 2147483646 h 11847"/>
                  <a:gd name="T112" fmla="*/ 2147483646 w 11909"/>
                  <a:gd name="T113" fmla="*/ 2147483646 h 11847"/>
                  <a:gd name="T114" fmla="*/ 2147483646 w 11909"/>
                  <a:gd name="T115" fmla="*/ 1383929422 h 11847"/>
                  <a:gd name="T116" fmla="*/ 2147483646 w 11909"/>
                  <a:gd name="T117" fmla="*/ 1121239200 h 11847"/>
                  <a:gd name="T118" fmla="*/ 2147483646 w 11909"/>
                  <a:gd name="T119" fmla="*/ 1121239200 h 11847"/>
                  <a:gd name="T120" fmla="*/ 2147483646 w 11909"/>
                  <a:gd name="T121" fmla="*/ 286944343 h 11847"/>
                  <a:gd name="T122" fmla="*/ 2147483646 w 11909"/>
                  <a:gd name="T123" fmla="*/ 743927 h 11847"/>
                  <a:gd name="T124" fmla="*/ 262716561 w 11909"/>
                  <a:gd name="T125" fmla="*/ 743927 h 11847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11909" h="11847" extrusionOk="0">
                    <a:moveTo>
                      <a:pt x="3560" y="2647"/>
                    </a:moveTo>
                    <a:lnTo>
                      <a:pt x="3560" y="3561"/>
                    </a:lnTo>
                    <a:lnTo>
                      <a:pt x="2615" y="3561"/>
                    </a:lnTo>
                    <a:lnTo>
                      <a:pt x="3560" y="2647"/>
                    </a:lnTo>
                    <a:close/>
                    <a:moveTo>
                      <a:pt x="6616" y="4222"/>
                    </a:moveTo>
                    <a:cubicBezTo>
                      <a:pt x="7971" y="4285"/>
                      <a:pt x="9074" y="5325"/>
                      <a:pt x="9074" y="6680"/>
                    </a:cubicBezTo>
                    <a:cubicBezTo>
                      <a:pt x="9074" y="8003"/>
                      <a:pt x="7971" y="9106"/>
                      <a:pt x="6616" y="9106"/>
                    </a:cubicBezTo>
                    <a:cubicBezTo>
                      <a:pt x="5293" y="9106"/>
                      <a:pt x="4190" y="8003"/>
                      <a:pt x="4190" y="6680"/>
                    </a:cubicBezTo>
                    <a:cubicBezTo>
                      <a:pt x="4190" y="5325"/>
                      <a:pt x="5293" y="4222"/>
                      <a:pt x="6616" y="4222"/>
                    </a:cubicBezTo>
                    <a:close/>
                    <a:moveTo>
                      <a:pt x="7687" y="757"/>
                    </a:moveTo>
                    <a:lnTo>
                      <a:pt x="7687" y="1513"/>
                    </a:lnTo>
                    <a:lnTo>
                      <a:pt x="3875" y="1513"/>
                    </a:lnTo>
                    <a:cubicBezTo>
                      <a:pt x="3781" y="1513"/>
                      <a:pt x="3655" y="1544"/>
                      <a:pt x="3623" y="1639"/>
                    </a:cubicBezTo>
                    <a:lnTo>
                      <a:pt x="1512" y="3718"/>
                    </a:lnTo>
                    <a:cubicBezTo>
                      <a:pt x="1418" y="3813"/>
                      <a:pt x="1386" y="3876"/>
                      <a:pt x="1386" y="3939"/>
                    </a:cubicBezTo>
                    <a:lnTo>
                      <a:pt x="1386" y="9862"/>
                    </a:lnTo>
                    <a:lnTo>
                      <a:pt x="662" y="9862"/>
                    </a:lnTo>
                    <a:lnTo>
                      <a:pt x="662" y="757"/>
                    </a:lnTo>
                    <a:lnTo>
                      <a:pt x="7687" y="757"/>
                    </a:lnTo>
                    <a:close/>
                    <a:moveTo>
                      <a:pt x="8380" y="2175"/>
                    </a:moveTo>
                    <a:lnTo>
                      <a:pt x="8380" y="4128"/>
                    </a:lnTo>
                    <a:cubicBezTo>
                      <a:pt x="7876" y="3813"/>
                      <a:pt x="7278" y="3592"/>
                      <a:pt x="6648" y="3592"/>
                    </a:cubicBezTo>
                    <a:cubicBezTo>
                      <a:pt x="4915" y="3592"/>
                      <a:pt x="3560" y="5010"/>
                      <a:pt x="3560" y="6711"/>
                    </a:cubicBezTo>
                    <a:cubicBezTo>
                      <a:pt x="3560" y="8444"/>
                      <a:pt x="4946" y="9830"/>
                      <a:pt x="6648" y="9830"/>
                    </a:cubicBezTo>
                    <a:cubicBezTo>
                      <a:pt x="7120" y="9830"/>
                      <a:pt x="7593" y="9704"/>
                      <a:pt x="8002" y="9515"/>
                    </a:cubicBezTo>
                    <a:lnTo>
                      <a:pt x="8380" y="9893"/>
                    </a:lnTo>
                    <a:lnTo>
                      <a:pt x="8380" y="10492"/>
                    </a:lnTo>
                    <a:lnTo>
                      <a:pt x="2079" y="10492"/>
                    </a:lnTo>
                    <a:lnTo>
                      <a:pt x="2079" y="4285"/>
                    </a:lnTo>
                    <a:lnTo>
                      <a:pt x="3875" y="4285"/>
                    </a:lnTo>
                    <a:cubicBezTo>
                      <a:pt x="4064" y="4285"/>
                      <a:pt x="4222" y="4128"/>
                      <a:pt x="4222" y="3907"/>
                    </a:cubicBezTo>
                    <a:lnTo>
                      <a:pt x="4222" y="2175"/>
                    </a:lnTo>
                    <a:lnTo>
                      <a:pt x="8380" y="2175"/>
                    </a:lnTo>
                    <a:close/>
                    <a:moveTo>
                      <a:pt x="9074" y="8633"/>
                    </a:moveTo>
                    <a:lnTo>
                      <a:pt x="11027" y="10618"/>
                    </a:lnTo>
                    <a:cubicBezTo>
                      <a:pt x="11153" y="10744"/>
                      <a:pt x="11153" y="10964"/>
                      <a:pt x="11027" y="11090"/>
                    </a:cubicBezTo>
                    <a:cubicBezTo>
                      <a:pt x="10964" y="11153"/>
                      <a:pt x="10877" y="11185"/>
                      <a:pt x="10791" y="11185"/>
                    </a:cubicBezTo>
                    <a:cubicBezTo>
                      <a:pt x="10704" y="11185"/>
                      <a:pt x="10617" y="11153"/>
                      <a:pt x="10554" y="11090"/>
                    </a:cubicBezTo>
                    <a:lnTo>
                      <a:pt x="8601" y="9106"/>
                    </a:lnTo>
                    <a:cubicBezTo>
                      <a:pt x="8790" y="9011"/>
                      <a:pt x="8948" y="8791"/>
                      <a:pt x="9074" y="8633"/>
                    </a:cubicBezTo>
                    <a:close/>
                    <a:moveTo>
                      <a:pt x="347" y="1"/>
                    </a:moveTo>
                    <a:cubicBezTo>
                      <a:pt x="158" y="1"/>
                      <a:pt x="0" y="190"/>
                      <a:pt x="0" y="379"/>
                    </a:cubicBezTo>
                    <a:lnTo>
                      <a:pt x="0" y="10145"/>
                    </a:lnTo>
                    <a:cubicBezTo>
                      <a:pt x="0" y="10334"/>
                      <a:pt x="158" y="10492"/>
                      <a:pt x="347" y="10492"/>
                    </a:cubicBezTo>
                    <a:lnTo>
                      <a:pt x="1386" y="10492"/>
                    </a:lnTo>
                    <a:lnTo>
                      <a:pt x="1386" y="10838"/>
                    </a:lnTo>
                    <a:cubicBezTo>
                      <a:pt x="1386" y="11059"/>
                      <a:pt x="1544" y="11216"/>
                      <a:pt x="1733" y="11216"/>
                    </a:cubicBezTo>
                    <a:lnTo>
                      <a:pt x="8695" y="11216"/>
                    </a:lnTo>
                    <a:cubicBezTo>
                      <a:pt x="8916" y="11216"/>
                      <a:pt x="9074" y="11059"/>
                      <a:pt x="9074" y="10838"/>
                    </a:cubicBezTo>
                    <a:lnTo>
                      <a:pt x="9074" y="10586"/>
                    </a:lnTo>
                    <a:lnTo>
                      <a:pt x="10050" y="11563"/>
                    </a:lnTo>
                    <a:cubicBezTo>
                      <a:pt x="10239" y="11752"/>
                      <a:pt x="10507" y="11847"/>
                      <a:pt x="10775" y="11847"/>
                    </a:cubicBezTo>
                    <a:cubicBezTo>
                      <a:pt x="11043" y="11847"/>
                      <a:pt x="11310" y="11752"/>
                      <a:pt x="11499" y="11563"/>
                    </a:cubicBezTo>
                    <a:cubicBezTo>
                      <a:pt x="11909" y="11153"/>
                      <a:pt x="11909" y="10492"/>
                      <a:pt x="11499" y="10114"/>
                    </a:cubicBezTo>
                    <a:lnTo>
                      <a:pt x="9420" y="8003"/>
                    </a:lnTo>
                    <a:cubicBezTo>
                      <a:pt x="9609" y="7625"/>
                      <a:pt x="9735" y="7152"/>
                      <a:pt x="9735" y="6680"/>
                    </a:cubicBezTo>
                    <a:cubicBezTo>
                      <a:pt x="9735" y="5924"/>
                      <a:pt x="9452" y="5262"/>
                      <a:pt x="9011" y="4695"/>
                    </a:cubicBezTo>
                    <a:lnTo>
                      <a:pt x="9011" y="1828"/>
                    </a:lnTo>
                    <a:cubicBezTo>
                      <a:pt x="9011" y="1639"/>
                      <a:pt x="8853" y="1481"/>
                      <a:pt x="8664" y="1481"/>
                    </a:cubicBezTo>
                    <a:lnTo>
                      <a:pt x="8317" y="1481"/>
                    </a:lnTo>
                    <a:lnTo>
                      <a:pt x="8317" y="379"/>
                    </a:lnTo>
                    <a:cubicBezTo>
                      <a:pt x="8317" y="190"/>
                      <a:pt x="8160" y="1"/>
                      <a:pt x="7971" y="1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endParaRPr lang="en-US" sz="2400"/>
              </a:p>
            </p:txBody>
          </p:sp>
        </p:grpSp>
        <p:grpSp>
          <p:nvGrpSpPr>
            <p:cNvPr id="25611" name="Google Shape;214;p18"/>
            <p:cNvGrpSpPr>
              <a:grpSpLocks/>
            </p:cNvGrpSpPr>
            <p:nvPr/>
          </p:nvGrpSpPr>
          <p:grpSpPr bwMode="auto">
            <a:xfrm>
              <a:off x="4838547" y="1494588"/>
              <a:ext cx="3238654" cy="977074"/>
              <a:chOff x="4838546" y="1494588"/>
              <a:chExt cx="3848251" cy="1160984"/>
            </a:xfrm>
          </p:grpSpPr>
          <p:sp>
            <p:nvSpPr>
              <p:cNvPr id="25654" name="Google Shape;215;p18"/>
              <p:cNvSpPr>
                <a:spLocks/>
              </p:cNvSpPr>
              <p:nvPr/>
            </p:nvSpPr>
            <p:spPr bwMode="auto">
              <a:xfrm>
                <a:off x="4838546" y="1494588"/>
                <a:ext cx="1207818" cy="1160984"/>
              </a:xfrm>
              <a:custGeom>
                <a:avLst/>
                <a:gdLst>
                  <a:gd name="T0" fmla="*/ 1531812948 w 89747"/>
                  <a:gd name="T1" fmla="*/ 58358587 h 86267"/>
                  <a:gd name="T2" fmla="*/ 2147483646 w 89747"/>
                  <a:gd name="T3" fmla="*/ 1414966325 h 86267"/>
                  <a:gd name="T4" fmla="*/ 1527681278 w 89747"/>
                  <a:gd name="T5" fmla="*/ 2147483646 h 86267"/>
                  <a:gd name="T6" fmla="*/ 1510523727 w 89747"/>
                  <a:gd name="T7" fmla="*/ 2147483646 h 86267"/>
                  <a:gd name="T8" fmla="*/ 501966655 w 89747"/>
                  <a:gd name="T9" fmla="*/ 2147483646 h 86267"/>
                  <a:gd name="T10" fmla="*/ 58358589 w 89747"/>
                  <a:gd name="T11" fmla="*/ 1414966325 h 86267"/>
                  <a:gd name="T12" fmla="*/ 501966655 w 89747"/>
                  <a:gd name="T13" fmla="*/ 457745413 h 86267"/>
                  <a:gd name="T14" fmla="*/ 1510523727 w 89747"/>
                  <a:gd name="T15" fmla="*/ 58521954 h 86267"/>
                  <a:gd name="T16" fmla="*/ 1531812948 w 89747"/>
                  <a:gd name="T17" fmla="*/ 58358587 h 86267"/>
                  <a:gd name="T18" fmla="*/ 1531878704 w 89747"/>
                  <a:gd name="T19" fmla="*/ 0 h 86267"/>
                  <a:gd name="T20" fmla="*/ 1510523727 w 89747"/>
                  <a:gd name="T21" fmla="*/ 163367 h 86267"/>
                  <a:gd name="T22" fmla="*/ 0 w 89747"/>
                  <a:gd name="T23" fmla="*/ 1414966325 h 86267"/>
                  <a:gd name="T24" fmla="*/ 1510523727 w 89747"/>
                  <a:gd name="T25" fmla="*/ 2147483646 h 86267"/>
                  <a:gd name="T26" fmla="*/ 1527712972 w 89747"/>
                  <a:gd name="T27" fmla="*/ 2147483646 h 86267"/>
                  <a:gd name="T28" fmla="*/ 2147483646 w 89747"/>
                  <a:gd name="T29" fmla="*/ 1414966325 h 86267"/>
                  <a:gd name="T30" fmla="*/ 1531878704 w 89747"/>
                  <a:gd name="T31" fmla="*/ 0 h 8626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89747" h="86267" extrusionOk="0">
                    <a:moveTo>
                      <a:pt x="46696" y="1779"/>
                    </a:moveTo>
                    <a:cubicBezTo>
                      <a:pt x="69459" y="1779"/>
                      <a:pt x="87967" y="20292"/>
                      <a:pt x="87967" y="43134"/>
                    </a:cubicBezTo>
                    <a:cubicBezTo>
                      <a:pt x="87967" y="66019"/>
                      <a:pt x="69391" y="84487"/>
                      <a:pt x="46570" y="84487"/>
                    </a:cubicBezTo>
                    <a:cubicBezTo>
                      <a:pt x="46396" y="84487"/>
                      <a:pt x="46222" y="84486"/>
                      <a:pt x="46047" y="84484"/>
                    </a:cubicBezTo>
                    <a:cubicBezTo>
                      <a:pt x="34660" y="84342"/>
                      <a:pt x="23700" y="80000"/>
                      <a:pt x="15302" y="72314"/>
                    </a:cubicBezTo>
                    <a:cubicBezTo>
                      <a:pt x="6548" y="64343"/>
                      <a:pt x="1779" y="53952"/>
                      <a:pt x="1779" y="43134"/>
                    </a:cubicBezTo>
                    <a:cubicBezTo>
                      <a:pt x="1779" y="32316"/>
                      <a:pt x="6548" y="21925"/>
                      <a:pt x="15302" y="13954"/>
                    </a:cubicBezTo>
                    <a:cubicBezTo>
                      <a:pt x="23700" y="6268"/>
                      <a:pt x="34660" y="1927"/>
                      <a:pt x="46047" y="1784"/>
                    </a:cubicBezTo>
                    <a:cubicBezTo>
                      <a:pt x="46264" y="1781"/>
                      <a:pt x="46480" y="1779"/>
                      <a:pt x="46696" y="1779"/>
                    </a:cubicBezTo>
                    <a:close/>
                    <a:moveTo>
                      <a:pt x="46698" y="0"/>
                    </a:moveTo>
                    <a:cubicBezTo>
                      <a:pt x="46481" y="0"/>
                      <a:pt x="46264" y="2"/>
                      <a:pt x="46047" y="5"/>
                    </a:cubicBezTo>
                    <a:cubicBezTo>
                      <a:pt x="22276" y="5"/>
                      <a:pt x="0" y="19292"/>
                      <a:pt x="0" y="43134"/>
                    </a:cubicBezTo>
                    <a:cubicBezTo>
                      <a:pt x="0" y="66905"/>
                      <a:pt x="22276" y="86263"/>
                      <a:pt x="46047" y="86263"/>
                    </a:cubicBezTo>
                    <a:cubicBezTo>
                      <a:pt x="46222" y="86266"/>
                      <a:pt x="46397" y="86267"/>
                      <a:pt x="46571" y="86267"/>
                    </a:cubicBezTo>
                    <a:cubicBezTo>
                      <a:pt x="70387" y="86267"/>
                      <a:pt x="89746" y="67015"/>
                      <a:pt x="89746" y="43134"/>
                    </a:cubicBezTo>
                    <a:cubicBezTo>
                      <a:pt x="89746" y="19296"/>
                      <a:pt x="70456" y="0"/>
                      <a:pt x="46698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 w="9525">
                <a:noFill/>
                <a:round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endParaRPr lang="en-US" sz="2400"/>
              </a:p>
            </p:txBody>
          </p:sp>
          <p:sp>
            <p:nvSpPr>
              <p:cNvPr id="53" name="Google Shape;216;p18">
                <a:extLst>
                  <a:ext uri="{FF2B5EF4-FFF2-40B4-BE49-F238E27FC236}">
                    <a16:creationId xmlns:a16="http://schemas.microsoft.com/office/drawing/2014/main" id="{FBE77D20-F154-A442-93D6-678260AED695}"/>
                  </a:ext>
                </a:extLst>
              </p:cNvPr>
              <p:cNvSpPr/>
              <p:nvPr/>
            </p:nvSpPr>
            <p:spPr>
              <a:xfrm>
                <a:off x="5411319" y="1494588"/>
                <a:ext cx="2834752" cy="1160550"/>
              </a:xfrm>
              <a:custGeom>
                <a:avLst/>
                <a:gdLst/>
                <a:ahLst/>
                <a:cxnLst/>
                <a:rect l="l" t="t" r="r" b="b"/>
                <a:pathLst>
                  <a:path w="210595" h="86259" extrusionOk="0">
                    <a:moveTo>
                      <a:pt x="5623" y="0"/>
                    </a:moveTo>
                    <a:cubicBezTo>
                      <a:pt x="2491" y="0"/>
                      <a:pt x="0" y="2491"/>
                      <a:pt x="0" y="5622"/>
                    </a:cubicBezTo>
                    <a:lnTo>
                      <a:pt x="0" y="80636"/>
                    </a:lnTo>
                    <a:cubicBezTo>
                      <a:pt x="0" y="83696"/>
                      <a:pt x="2491" y="86258"/>
                      <a:pt x="5623" y="86258"/>
                    </a:cubicBezTo>
                    <a:lnTo>
                      <a:pt x="204900" y="86258"/>
                    </a:lnTo>
                    <a:cubicBezTo>
                      <a:pt x="208032" y="86258"/>
                      <a:pt x="210594" y="83696"/>
                      <a:pt x="210594" y="80636"/>
                    </a:cubicBezTo>
                    <a:lnTo>
                      <a:pt x="210594" y="5622"/>
                    </a:lnTo>
                    <a:cubicBezTo>
                      <a:pt x="210594" y="2491"/>
                      <a:pt x="208032" y="0"/>
                      <a:pt x="2049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2400"/>
              </a:p>
            </p:txBody>
          </p:sp>
          <p:sp>
            <p:nvSpPr>
              <p:cNvPr id="25656" name="Google Shape;217;p18"/>
              <p:cNvSpPr>
                <a:spLocks/>
              </p:cNvSpPr>
              <p:nvPr/>
            </p:nvSpPr>
            <p:spPr bwMode="auto">
              <a:xfrm>
                <a:off x="7723477" y="1594729"/>
                <a:ext cx="522993" cy="960702"/>
              </a:xfrm>
              <a:custGeom>
                <a:avLst/>
                <a:gdLst>
                  <a:gd name="T0" fmla="*/ 1172055279 w 38861"/>
                  <a:gd name="T1" fmla="*/ 31694 h 71385"/>
                  <a:gd name="T2" fmla="*/ 989927344 w 38861"/>
                  <a:gd name="T3" fmla="*/ 14039963 h 71385"/>
                  <a:gd name="T4" fmla="*/ 31694 w 38861"/>
                  <a:gd name="T5" fmla="*/ 1172022284 h 71385"/>
                  <a:gd name="T6" fmla="*/ 989927344 w 38861"/>
                  <a:gd name="T7" fmla="*/ 2147483646 h 71385"/>
                  <a:gd name="T8" fmla="*/ 1172055279 w 38861"/>
                  <a:gd name="T9" fmla="*/ 2147483646 h 71385"/>
                  <a:gd name="T10" fmla="*/ 1274766900 w 38861"/>
                  <a:gd name="T11" fmla="*/ 2147483646 h 71385"/>
                  <a:gd name="T12" fmla="*/ 1274766900 w 38861"/>
                  <a:gd name="T13" fmla="*/ 4689709 h 71385"/>
                  <a:gd name="T14" fmla="*/ 1172055279 w 38861"/>
                  <a:gd name="T15" fmla="*/ 31694 h 713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8861" h="71385" extrusionOk="0">
                    <a:moveTo>
                      <a:pt x="35729" y="1"/>
                    </a:moveTo>
                    <a:cubicBezTo>
                      <a:pt x="33878" y="1"/>
                      <a:pt x="32028" y="143"/>
                      <a:pt x="30177" y="428"/>
                    </a:cubicBezTo>
                    <a:cubicBezTo>
                      <a:pt x="12812" y="3132"/>
                      <a:pt x="1" y="18149"/>
                      <a:pt x="1" y="35728"/>
                    </a:cubicBezTo>
                    <a:cubicBezTo>
                      <a:pt x="1" y="53307"/>
                      <a:pt x="12812" y="68324"/>
                      <a:pt x="30177" y="71029"/>
                    </a:cubicBezTo>
                    <a:cubicBezTo>
                      <a:pt x="32028" y="71242"/>
                      <a:pt x="33878" y="71385"/>
                      <a:pt x="35729" y="71385"/>
                    </a:cubicBezTo>
                    <a:cubicBezTo>
                      <a:pt x="36725" y="71385"/>
                      <a:pt x="37792" y="71385"/>
                      <a:pt x="38860" y="71242"/>
                    </a:cubicBezTo>
                    <a:lnTo>
                      <a:pt x="38860" y="143"/>
                    </a:lnTo>
                    <a:cubicBezTo>
                      <a:pt x="37792" y="72"/>
                      <a:pt x="36725" y="1"/>
                      <a:pt x="35729" y="1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endParaRPr lang="en-US" sz="2400"/>
              </a:p>
            </p:txBody>
          </p:sp>
          <p:sp>
            <p:nvSpPr>
              <p:cNvPr id="25657" name="Google Shape;218;p18"/>
              <p:cNvSpPr>
                <a:spLocks/>
              </p:cNvSpPr>
              <p:nvPr/>
            </p:nvSpPr>
            <p:spPr bwMode="auto">
              <a:xfrm>
                <a:off x="4927611" y="1588983"/>
                <a:ext cx="485633" cy="972195"/>
              </a:xfrm>
              <a:custGeom>
                <a:avLst/>
                <a:gdLst>
                  <a:gd name="T0" fmla="*/ 1183698185 w 36085"/>
                  <a:gd name="T1" fmla="*/ 31694 h 72239"/>
                  <a:gd name="T2" fmla="*/ 1183698185 w 36085"/>
                  <a:gd name="T3" fmla="*/ 2147483646 h 72239"/>
                  <a:gd name="T4" fmla="*/ 1183698185 w 36085"/>
                  <a:gd name="T5" fmla="*/ 2147483646 h 72239"/>
                  <a:gd name="T6" fmla="*/ 1076328935 w 36085"/>
                  <a:gd name="T7" fmla="*/ 2147483646 h 72239"/>
                  <a:gd name="T8" fmla="*/ 1001602498 w 36085"/>
                  <a:gd name="T9" fmla="*/ 2147483646 h 72239"/>
                  <a:gd name="T10" fmla="*/ 992252250 w 36085"/>
                  <a:gd name="T11" fmla="*/ 2147483646 h 72239"/>
                  <a:gd name="T12" fmla="*/ 31694 w 36085"/>
                  <a:gd name="T13" fmla="*/ 1186027432 h 72239"/>
                  <a:gd name="T14" fmla="*/ 992252250 w 36085"/>
                  <a:gd name="T15" fmla="*/ 18698150 h 72239"/>
                  <a:gd name="T16" fmla="*/ 1001602498 w 36085"/>
                  <a:gd name="T17" fmla="*/ 16370233 h 72239"/>
                  <a:gd name="T18" fmla="*/ 1076328935 w 36085"/>
                  <a:gd name="T19" fmla="*/ 7019980 h 72239"/>
                  <a:gd name="T20" fmla="*/ 1183698185 w 36085"/>
                  <a:gd name="T21" fmla="*/ 2361966 h 72239"/>
                  <a:gd name="T22" fmla="*/ 1183698185 w 36085"/>
                  <a:gd name="T23" fmla="*/ 31694 h 7223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36085" h="72239" extrusionOk="0">
                    <a:moveTo>
                      <a:pt x="36084" y="1"/>
                    </a:moveTo>
                    <a:lnTo>
                      <a:pt x="36084" y="72239"/>
                    </a:lnTo>
                    <a:cubicBezTo>
                      <a:pt x="34946" y="72239"/>
                      <a:pt x="33878" y="72167"/>
                      <a:pt x="32811" y="72025"/>
                    </a:cubicBezTo>
                    <a:cubicBezTo>
                      <a:pt x="32028" y="72025"/>
                      <a:pt x="31316" y="71883"/>
                      <a:pt x="30533" y="71812"/>
                    </a:cubicBezTo>
                    <a:lnTo>
                      <a:pt x="30248" y="71740"/>
                    </a:lnTo>
                    <a:cubicBezTo>
                      <a:pt x="12812" y="68894"/>
                      <a:pt x="1" y="53805"/>
                      <a:pt x="1" y="36155"/>
                    </a:cubicBezTo>
                    <a:cubicBezTo>
                      <a:pt x="1" y="18434"/>
                      <a:pt x="12812" y="3417"/>
                      <a:pt x="30248" y="570"/>
                    </a:cubicBezTo>
                    <a:lnTo>
                      <a:pt x="30533" y="499"/>
                    </a:lnTo>
                    <a:cubicBezTo>
                      <a:pt x="31316" y="357"/>
                      <a:pt x="32028" y="285"/>
                      <a:pt x="32811" y="214"/>
                    </a:cubicBezTo>
                    <a:cubicBezTo>
                      <a:pt x="33878" y="143"/>
                      <a:pt x="34946" y="72"/>
                      <a:pt x="36084" y="72"/>
                    </a:cubicBezTo>
                    <a:lnTo>
                      <a:pt x="36084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endParaRPr lang="en-US" sz="2400"/>
              </a:p>
            </p:txBody>
          </p:sp>
          <p:sp>
            <p:nvSpPr>
              <p:cNvPr id="25658" name="Google Shape;219;p18"/>
              <p:cNvSpPr>
                <a:spLocks/>
              </p:cNvSpPr>
              <p:nvPr/>
            </p:nvSpPr>
            <p:spPr bwMode="auto">
              <a:xfrm>
                <a:off x="5412275" y="1587550"/>
                <a:ext cx="108243" cy="975061"/>
              </a:xfrm>
              <a:custGeom>
                <a:avLst/>
                <a:gdLst>
                  <a:gd name="T0" fmla="*/ 0 w 8043"/>
                  <a:gd name="T1" fmla="*/ 31694 h 72452"/>
                  <a:gd name="T2" fmla="*/ 0 w 8043"/>
                  <a:gd name="T3" fmla="*/ 2147483646 h 72452"/>
                  <a:gd name="T4" fmla="*/ 263810922 w 8043"/>
                  <a:gd name="T5" fmla="*/ 2112901080 h 72452"/>
                  <a:gd name="T6" fmla="*/ 263810922 w 8043"/>
                  <a:gd name="T7" fmla="*/ 261511745 h 72452"/>
                  <a:gd name="T8" fmla="*/ 0 w 8043"/>
                  <a:gd name="T9" fmla="*/ 31694 h 724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043" h="72452" extrusionOk="0">
                    <a:moveTo>
                      <a:pt x="0" y="1"/>
                    </a:moveTo>
                    <a:lnTo>
                      <a:pt x="0" y="72452"/>
                    </a:lnTo>
                    <a:cubicBezTo>
                      <a:pt x="4413" y="72452"/>
                      <a:pt x="8042" y="68893"/>
                      <a:pt x="8042" y="64410"/>
                    </a:cubicBezTo>
                    <a:lnTo>
                      <a:pt x="8042" y="7972"/>
                    </a:lnTo>
                    <a:cubicBezTo>
                      <a:pt x="8042" y="3559"/>
                      <a:pt x="4413" y="1"/>
                      <a:pt x="0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 w="9525">
                <a:noFill/>
                <a:round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endParaRPr lang="en-US" sz="2400"/>
              </a:p>
            </p:txBody>
          </p:sp>
          <p:sp>
            <p:nvSpPr>
              <p:cNvPr id="25659" name="Google Shape;220;p18"/>
              <p:cNvSpPr>
                <a:spLocks noChangeArrowheads="1"/>
              </p:cNvSpPr>
              <p:nvPr/>
            </p:nvSpPr>
            <p:spPr bwMode="auto">
              <a:xfrm>
                <a:off x="7790221" y="1626792"/>
                <a:ext cx="896576" cy="896576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pPr eaLnBrk="1" hangingPunct="1"/>
                <a:endParaRPr lang="en-US" altLang="en-US" sz="2400"/>
              </a:p>
            </p:txBody>
          </p:sp>
          <p:sp>
            <p:nvSpPr>
              <p:cNvPr id="25660" name="Google Shape;221;p18"/>
              <p:cNvSpPr>
                <a:spLocks noChangeArrowheads="1"/>
              </p:cNvSpPr>
              <p:nvPr/>
            </p:nvSpPr>
            <p:spPr bwMode="auto">
              <a:xfrm>
                <a:off x="7879895" y="1716499"/>
                <a:ext cx="717408" cy="717163"/>
              </a:xfrm>
              <a:prstGeom prst="ellipse">
                <a:avLst/>
              </a:prstGeom>
              <a:solidFill>
                <a:srgbClr val="EFEFEF"/>
              </a:solidFill>
              <a:ln w="9525">
                <a:noFill/>
                <a:round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pPr eaLnBrk="1" hangingPunct="1"/>
                <a:endParaRPr lang="en-US" altLang="en-US" sz="2400"/>
              </a:p>
            </p:txBody>
          </p:sp>
          <p:sp>
            <p:nvSpPr>
              <p:cNvPr id="25661" name="Google Shape;222;p18"/>
              <p:cNvSpPr txBox="1">
                <a:spLocks noChangeArrowheads="1"/>
              </p:cNvSpPr>
              <p:nvPr/>
            </p:nvSpPr>
            <p:spPr bwMode="auto">
              <a:xfrm>
                <a:off x="5430886" y="1682388"/>
                <a:ext cx="2412592" cy="785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pPr eaLnBrk="1" hangingPunct="1"/>
                <a:r>
                  <a:rPr lang="en-US" altLang="en-US" sz="2133">
                    <a:latin typeface="Arial" pitchFamily="34" charset="0"/>
                    <a:ea typeface="Fira Sans"/>
                    <a:cs typeface="Arial" pitchFamily="34" charset="0"/>
                    <a:sym typeface="Fira Sans"/>
                  </a:rPr>
                  <a:t>Pekerjaan Konstruksi </a:t>
                </a:r>
              </a:p>
            </p:txBody>
          </p:sp>
          <p:sp>
            <p:nvSpPr>
              <p:cNvPr id="25662" name="Google Shape;223;p18"/>
              <p:cNvSpPr txBox="1">
                <a:spLocks noChangeArrowheads="1"/>
              </p:cNvSpPr>
              <p:nvPr/>
            </p:nvSpPr>
            <p:spPr bwMode="auto">
              <a:xfrm>
                <a:off x="4964875" y="1809450"/>
                <a:ext cx="441000" cy="531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pPr algn="ctr" eaLnBrk="1" hangingPunct="1"/>
                <a:r>
                  <a:rPr lang="en-US" altLang="en-US" sz="4000">
                    <a:solidFill>
                      <a:schemeClr val="bg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2</a:t>
                </a:r>
              </a:p>
            </p:txBody>
          </p:sp>
          <p:grpSp>
            <p:nvGrpSpPr>
              <p:cNvPr id="25663" name="Google Shape;224;p18"/>
              <p:cNvGrpSpPr>
                <a:grpSpLocks/>
              </p:cNvGrpSpPr>
              <p:nvPr/>
            </p:nvGrpSpPr>
            <p:grpSpPr bwMode="auto">
              <a:xfrm>
                <a:off x="8060376" y="1898317"/>
                <a:ext cx="356438" cy="353557"/>
                <a:chOff x="-31166825" y="1939525"/>
                <a:chExt cx="293800" cy="291425"/>
              </a:xfrm>
            </p:grpSpPr>
            <p:sp>
              <p:nvSpPr>
                <p:cNvPr id="63" name="Google Shape;225;p18">
                  <a:extLst>
                    <a:ext uri="{FF2B5EF4-FFF2-40B4-BE49-F238E27FC236}">
                      <a16:creationId xmlns:a16="http://schemas.microsoft.com/office/drawing/2014/main" id="{39F70E04-2D01-A943-89B9-FEA01A26432B}"/>
                    </a:ext>
                  </a:extLst>
                </p:cNvPr>
                <p:cNvSpPr/>
                <p:nvPr/>
              </p:nvSpPr>
              <p:spPr>
                <a:xfrm>
                  <a:off x="-31166339" y="1939611"/>
                  <a:ext cx="223778" cy="290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0" h="11657" extrusionOk="0">
                      <a:moveTo>
                        <a:pt x="5892" y="662"/>
                      </a:moveTo>
                      <a:cubicBezTo>
                        <a:pt x="6081" y="662"/>
                        <a:pt x="6239" y="819"/>
                        <a:pt x="6239" y="1040"/>
                      </a:cubicBezTo>
                      <a:lnTo>
                        <a:pt x="6239" y="1386"/>
                      </a:lnTo>
                      <a:lnTo>
                        <a:pt x="2805" y="1386"/>
                      </a:lnTo>
                      <a:lnTo>
                        <a:pt x="2805" y="1040"/>
                      </a:lnTo>
                      <a:cubicBezTo>
                        <a:pt x="2805" y="819"/>
                        <a:pt x="2962" y="662"/>
                        <a:pt x="3120" y="662"/>
                      </a:cubicBezTo>
                      <a:close/>
                      <a:moveTo>
                        <a:pt x="8035" y="1323"/>
                      </a:moveTo>
                      <a:cubicBezTo>
                        <a:pt x="8255" y="1323"/>
                        <a:pt x="8413" y="1512"/>
                        <a:pt x="8413" y="1701"/>
                      </a:cubicBezTo>
                      <a:lnTo>
                        <a:pt x="8413" y="10617"/>
                      </a:lnTo>
                      <a:cubicBezTo>
                        <a:pt x="8413" y="10838"/>
                        <a:pt x="8255" y="10995"/>
                        <a:pt x="8035" y="10995"/>
                      </a:cubicBezTo>
                      <a:lnTo>
                        <a:pt x="1166" y="10995"/>
                      </a:lnTo>
                      <a:cubicBezTo>
                        <a:pt x="946" y="10995"/>
                        <a:pt x="788" y="10838"/>
                        <a:pt x="788" y="10617"/>
                      </a:cubicBezTo>
                      <a:lnTo>
                        <a:pt x="788" y="1701"/>
                      </a:lnTo>
                      <a:lnTo>
                        <a:pt x="757" y="1701"/>
                      </a:lnTo>
                      <a:cubicBezTo>
                        <a:pt x="757" y="1512"/>
                        <a:pt x="914" y="1323"/>
                        <a:pt x="1103" y="1323"/>
                      </a:cubicBezTo>
                      <a:lnTo>
                        <a:pt x="2143" y="1323"/>
                      </a:lnTo>
                      <a:lnTo>
                        <a:pt x="2143" y="1701"/>
                      </a:lnTo>
                      <a:cubicBezTo>
                        <a:pt x="2143" y="1890"/>
                        <a:pt x="2301" y="2048"/>
                        <a:pt x="2490" y="2048"/>
                      </a:cubicBezTo>
                      <a:lnTo>
                        <a:pt x="6617" y="2048"/>
                      </a:lnTo>
                      <a:cubicBezTo>
                        <a:pt x="6837" y="2048"/>
                        <a:pt x="6995" y="1890"/>
                        <a:pt x="6995" y="1701"/>
                      </a:cubicBezTo>
                      <a:lnTo>
                        <a:pt x="6995" y="1323"/>
                      </a:lnTo>
                      <a:close/>
                      <a:moveTo>
                        <a:pt x="3120" y="0"/>
                      </a:moveTo>
                      <a:cubicBezTo>
                        <a:pt x="2679" y="0"/>
                        <a:pt x="2301" y="284"/>
                        <a:pt x="2143" y="662"/>
                      </a:cubicBezTo>
                      <a:lnTo>
                        <a:pt x="1040" y="662"/>
                      </a:lnTo>
                      <a:cubicBezTo>
                        <a:pt x="473" y="662"/>
                        <a:pt x="1" y="1134"/>
                        <a:pt x="1" y="1701"/>
                      </a:cubicBezTo>
                      <a:lnTo>
                        <a:pt x="1" y="10649"/>
                      </a:lnTo>
                      <a:cubicBezTo>
                        <a:pt x="64" y="11216"/>
                        <a:pt x="536" y="11657"/>
                        <a:pt x="1072" y="11657"/>
                      </a:cubicBezTo>
                      <a:lnTo>
                        <a:pt x="7971" y="11657"/>
                      </a:lnTo>
                      <a:cubicBezTo>
                        <a:pt x="8507" y="11657"/>
                        <a:pt x="8980" y="11184"/>
                        <a:pt x="8980" y="10649"/>
                      </a:cubicBezTo>
                      <a:lnTo>
                        <a:pt x="8980" y="1701"/>
                      </a:lnTo>
                      <a:cubicBezTo>
                        <a:pt x="8980" y="1134"/>
                        <a:pt x="8507" y="662"/>
                        <a:pt x="7971" y="662"/>
                      </a:cubicBezTo>
                      <a:lnTo>
                        <a:pt x="6869" y="662"/>
                      </a:lnTo>
                      <a:cubicBezTo>
                        <a:pt x="6711" y="284"/>
                        <a:pt x="6365" y="0"/>
                        <a:pt x="589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lIns="121900" tIns="121900" rIns="121900" bIns="121900" anchor="ctr"/>
                <a:lstStyle/>
                <a:p>
                  <a:pPr>
                    <a:defRPr/>
                  </a:pPr>
                  <a:endParaRPr sz="2400"/>
                </a:p>
              </p:txBody>
            </p:sp>
            <p:sp>
              <p:nvSpPr>
                <p:cNvPr id="64" name="Google Shape;226;p18">
                  <a:extLst>
                    <a:ext uri="{FF2B5EF4-FFF2-40B4-BE49-F238E27FC236}">
                      <a16:creationId xmlns:a16="http://schemas.microsoft.com/office/drawing/2014/main" id="{CE0001EB-A4D1-EA4B-A4F3-52C0199B19D3}"/>
                    </a:ext>
                  </a:extLst>
                </p:cNvPr>
                <p:cNvSpPr/>
                <p:nvPr/>
              </p:nvSpPr>
              <p:spPr>
                <a:xfrm>
                  <a:off x="-31131464" y="2144930"/>
                  <a:ext cx="53764" cy="52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2" h="2112" extrusionOk="0">
                      <a:moveTo>
                        <a:pt x="1355" y="726"/>
                      </a:moveTo>
                      <a:lnTo>
                        <a:pt x="1355" y="1387"/>
                      </a:lnTo>
                      <a:lnTo>
                        <a:pt x="694" y="1387"/>
                      </a:lnTo>
                      <a:lnTo>
                        <a:pt x="694" y="726"/>
                      </a:lnTo>
                      <a:close/>
                      <a:moveTo>
                        <a:pt x="379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lnTo>
                        <a:pt x="0" y="1734"/>
                      </a:lnTo>
                      <a:cubicBezTo>
                        <a:pt x="0" y="1954"/>
                        <a:pt x="158" y="2112"/>
                        <a:pt x="379" y="2112"/>
                      </a:cubicBezTo>
                      <a:lnTo>
                        <a:pt x="1733" y="2112"/>
                      </a:lnTo>
                      <a:cubicBezTo>
                        <a:pt x="1954" y="2112"/>
                        <a:pt x="2111" y="1954"/>
                        <a:pt x="2111" y="1734"/>
                      </a:cubicBezTo>
                      <a:lnTo>
                        <a:pt x="2111" y="379"/>
                      </a:lnTo>
                      <a:cubicBezTo>
                        <a:pt x="2111" y="158"/>
                        <a:pt x="1954" y="1"/>
                        <a:pt x="173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lIns="121900" tIns="121900" rIns="121900" bIns="121900" anchor="ctr"/>
                <a:lstStyle/>
                <a:p>
                  <a:pPr>
                    <a:defRPr/>
                  </a:pPr>
                  <a:endParaRPr sz="2400"/>
                </a:p>
              </p:txBody>
            </p:sp>
            <p:sp>
              <p:nvSpPr>
                <p:cNvPr id="66" name="Google Shape;227;p18">
                  <a:extLst>
                    <a:ext uri="{FF2B5EF4-FFF2-40B4-BE49-F238E27FC236}">
                      <a16:creationId xmlns:a16="http://schemas.microsoft.com/office/drawing/2014/main" id="{3E60461A-205E-F64B-9B5A-E22BC33FECB4}"/>
                    </a:ext>
                  </a:extLst>
                </p:cNvPr>
                <p:cNvSpPr/>
                <p:nvPr/>
              </p:nvSpPr>
              <p:spPr>
                <a:xfrm>
                  <a:off x="-31131464" y="2076491"/>
                  <a:ext cx="53764" cy="513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2" h="2081" extrusionOk="0">
                      <a:moveTo>
                        <a:pt x="1355" y="694"/>
                      </a:moveTo>
                      <a:lnTo>
                        <a:pt x="1355" y="1356"/>
                      </a:lnTo>
                      <a:lnTo>
                        <a:pt x="694" y="1356"/>
                      </a:lnTo>
                      <a:lnTo>
                        <a:pt x="694" y="694"/>
                      </a:lnTo>
                      <a:close/>
                      <a:moveTo>
                        <a:pt x="379" y="1"/>
                      </a:moveTo>
                      <a:cubicBezTo>
                        <a:pt x="158" y="1"/>
                        <a:pt x="0" y="159"/>
                        <a:pt x="0" y="348"/>
                      </a:cubicBezTo>
                      <a:lnTo>
                        <a:pt x="0" y="1734"/>
                      </a:lnTo>
                      <a:cubicBezTo>
                        <a:pt x="0" y="1923"/>
                        <a:pt x="158" y="2080"/>
                        <a:pt x="379" y="2080"/>
                      </a:cubicBezTo>
                      <a:lnTo>
                        <a:pt x="1733" y="2080"/>
                      </a:lnTo>
                      <a:cubicBezTo>
                        <a:pt x="1954" y="2080"/>
                        <a:pt x="2111" y="1923"/>
                        <a:pt x="2111" y="1734"/>
                      </a:cubicBezTo>
                      <a:lnTo>
                        <a:pt x="2111" y="348"/>
                      </a:lnTo>
                      <a:cubicBezTo>
                        <a:pt x="2111" y="159"/>
                        <a:pt x="1954" y="1"/>
                        <a:pt x="173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lIns="121900" tIns="121900" rIns="121900" bIns="121900" anchor="ctr"/>
                <a:lstStyle/>
                <a:p>
                  <a:pPr>
                    <a:defRPr/>
                  </a:pPr>
                  <a:endParaRPr sz="2400"/>
                </a:p>
              </p:txBody>
            </p:sp>
            <p:sp>
              <p:nvSpPr>
                <p:cNvPr id="70" name="Google Shape;228;p18">
                  <a:extLst>
                    <a:ext uri="{FF2B5EF4-FFF2-40B4-BE49-F238E27FC236}">
                      <a16:creationId xmlns:a16="http://schemas.microsoft.com/office/drawing/2014/main" id="{73EA3157-0179-9345-9A34-804647385C38}"/>
                    </a:ext>
                  </a:extLst>
                </p:cNvPr>
                <p:cNvSpPr/>
                <p:nvPr/>
              </p:nvSpPr>
              <p:spPr>
                <a:xfrm>
                  <a:off x="-31131464" y="2006496"/>
                  <a:ext cx="53764" cy="52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2" h="2112" extrusionOk="0">
                      <a:moveTo>
                        <a:pt x="1355" y="725"/>
                      </a:moveTo>
                      <a:lnTo>
                        <a:pt x="1355" y="1387"/>
                      </a:lnTo>
                      <a:lnTo>
                        <a:pt x="694" y="1387"/>
                      </a:lnTo>
                      <a:lnTo>
                        <a:pt x="694" y="725"/>
                      </a:lnTo>
                      <a:close/>
                      <a:moveTo>
                        <a:pt x="379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lnTo>
                        <a:pt x="0" y="1733"/>
                      </a:lnTo>
                      <a:cubicBezTo>
                        <a:pt x="0" y="1954"/>
                        <a:pt x="158" y="2111"/>
                        <a:pt x="379" y="2111"/>
                      </a:cubicBezTo>
                      <a:lnTo>
                        <a:pt x="1733" y="2111"/>
                      </a:lnTo>
                      <a:cubicBezTo>
                        <a:pt x="1954" y="2111"/>
                        <a:pt x="2111" y="1954"/>
                        <a:pt x="2111" y="1733"/>
                      </a:cubicBezTo>
                      <a:lnTo>
                        <a:pt x="2111" y="379"/>
                      </a:lnTo>
                      <a:cubicBezTo>
                        <a:pt x="2111" y="158"/>
                        <a:pt x="1954" y="1"/>
                        <a:pt x="173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lIns="121900" tIns="121900" rIns="121900" bIns="121900" anchor="ctr"/>
                <a:lstStyle/>
                <a:p>
                  <a:pPr>
                    <a:defRPr/>
                  </a:pPr>
                  <a:endParaRPr sz="2400"/>
                </a:p>
              </p:txBody>
            </p:sp>
            <p:sp>
              <p:nvSpPr>
                <p:cNvPr id="71" name="Google Shape;229;p18">
                  <a:extLst>
                    <a:ext uri="{FF2B5EF4-FFF2-40B4-BE49-F238E27FC236}">
                      <a16:creationId xmlns:a16="http://schemas.microsoft.com/office/drawing/2014/main" id="{C03E36E4-14A2-C242-823D-556FF1B72FA6}"/>
                    </a:ext>
                  </a:extLst>
                </p:cNvPr>
                <p:cNvSpPr/>
                <p:nvPr/>
              </p:nvSpPr>
              <p:spPr>
                <a:xfrm>
                  <a:off x="-31061715" y="2006496"/>
                  <a:ext cx="85733" cy="18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5" h="726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79"/>
                      </a:cubicBezTo>
                      <a:cubicBezTo>
                        <a:pt x="1" y="568"/>
                        <a:pt x="158" y="725"/>
                        <a:pt x="347" y="725"/>
                      </a:cubicBezTo>
                      <a:lnTo>
                        <a:pt x="3057" y="725"/>
                      </a:lnTo>
                      <a:cubicBezTo>
                        <a:pt x="3277" y="725"/>
                        <a:pt x="3435" y="568"/>
                        <a:pt x="3435" y="379"/>
                      </a:cubicBezTo>
                      <a:cubicBezTo>
                        <a:pt x="3435" y="158"/>
                        <a:pt x="3277" y="1"/>
                        <a:pt x="305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lIns="121900" tIns="121900" rIns="121900" bIns="121900" anchor="ctr"/>
                <a:lstStyle/>
                <a:p>
                  <a:pPr>
                    <a:defRPr/>
                  </a:pPr>
                  <a:endParaRPr sz="2400"/>
                </a:p>
              </p:txBody>
            </p:sp>
            <p:sp>
              <p:nvSpPr>
                <p:cNvPr id="72" name="Google Shape;230;p18">
                  <a:extLst>
                    <a:ext uri="{FF2B5EF4-FFF2-40B4-BE49-F238E27FC236}">
                      <a16:creationId xmlns:a16="http://schemas.microsoft.com/office/drawing/2014/main" id="{126C66DA-71C7-8B4A-A443-622FB15411FE}"/>
                    </a:ext>
                  </a:extLst>
                </p:cNvPr>
                <p:cNvSpPr/>
                <p:nvPr/>
              </p:nvSpPr>
              <p:spPr>
                <a:xfrm>
                  <a:off x="-31061715" y="2042271"/>
                  <a:ext cx="52312" cy="17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1" h="726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1" y="568"/>
                        <a:pt x="158" y="725"/>
                        <a:pt x="347" y="725"/>
                      </a:cubicBezTo>
                      <a:lnTo>
                        <a:pt x="1734" y="725"/>
                      </a:lnTo>
                      <a:cubicBezTo>
                        <a:pt x="1923" y="725"/>
                        <a:pt x="2080" y="568"/>
                        <a:pt x="2080" y="347"/>
                      </a:cubicBezTo>
                      <a:cubicBezTo>
                        <a:pt x="2080" y="158"/>
                        <a:pt x="1923" y="1"/>
                        <a:pt x="173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lIns="121900" tIns="121900" rIns="121900" bIns="121900" anchor="ctr"/>
                <a:lstStyle/>
                <a:p>
                  <a:pPr>
                    <a:defRPr/>
                  </a:pPr>
                  <a:endParaRPr sz="2400"/>
                </a:p>
              </p:txBody>
            </p:sp>
            <p:sp>
              <p:nvSpPr>
                <p:cNvPr id="73" name="Google Shape;231;p18">
                  <a:extLst>
                    <a:ext uri="{FF2B5EF4-FFF2-40B4-BE49-F238E27FC236}">
                      <a16:creationId xmlns:a16="http://schemas.microsoft.com/office/drawing/2014/main" id="{629FEDE9-DB25-8B41-BC94-41227946E616}"/>
                    </a:ext>
                  </a:extLst>
                </p:cNvPr>
                <p:cNvSpPr/>
                <p:nvPr/>
              </p:nvSpPr>
              <p:spPr>
                <a:xfrm>
                  <a:off x="-31061715" y="2076491"/>
                  <a:ext cx="85733" cy="17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5" h="695" extrusionOk="0">
                      <a:moveTo>
                        <a:pt x="347" y="1"/>
                      </a:moveTo>
                      <a:cubicBezTo>
                        <a:pt x="158" y="1"/>
                        <a:pt x="1" y="159"/>
                        <a:pt x="1" y="348"/>
                      </a:cubicBezTo>
                      <a:cubicBezTo>
                        <a:pt x="1" y="537"/>
                        <a:pt x="158" y="694"/>
                        <a:pt x="347" y="694"/>
                      </a:cubicBezTo>
                      <a:lnTo>
                        <a:pt x="3057" y="694"/>
                      </a:lnTo>
                      <a:cubicBezTo>
                        <a:pt x="3277" y="694"/>
                        <a:pt x="3435" y="537"/>
                        <a:pt x="3435" y="348"/>
                      </a:cubicBezTo>
                      <a:cubicBezTo>
                        <a:pt x="3435" y="159"/>
                        <a:pt x="3277" y="1"/>
                        <a:pt x="305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lIns="121900" tIns="121900" rIns="121900" bIns="121900" anchor="ctr"/>
                <a:lstStyle/>
                <a:p>
                  <a:pPr>
                    <a:defRPr/>
                  </a:pPr>
                  <a:endParaRPr sz="2400"/>
                </a:p>
              </p:txBody>
            </p:sp>
            <p:sp>
              <p:nvSpPr>
                <p:cNvPr id="74" name="Google Shape;232;p18">
                  <a:extLst>
                    <a:ext uri="{FF2B5EF4-FFF2-40B4-BE49-F238E27FC236}">
                      <a16:creationId xmlns:a16="http://schemas.microsoft.com/office/drawing/2014/main" id="{D5F18210-A88A-C84A-97F7-A93F80D941EE}"/>
                    </a:ext>
                  </a:extLst>
                </p:cNvPr>
                <p:cNvSpPr/>
                <p:nvPr/>
              </p:nvSpPr>
              <p:spPr>
                <a:xfrm>
                  <a:off x="-31061715" y="2110711"/>
                  <a:ext cx="52312" cy="17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1" h="726" extrusionOk="0">
                      <a:moveTo>
                        <a:pt x="347" y="1"/>
                      </a:moveTo>
                      <a:cubicBezTo>
                        <a:pt x="158" y="1"/>
                        <a:pt x="1" y="190"/>
                        <a:pt x="1" y="379"/>
                      </a:cubicBezTo>
                      <a:cubicBezTo>
                        <a:pt x="1" y="568"/>
                        <a:pt x="158" y="725"/>
                        <a:pt x="347" y="725"/>
                      </a:cubicBezTo>
                      <a:lnTo>
                        <a:pt x="1734" y="725"/>
                      </a:lnTo>
                      <a:cubicBezTo>
                        <a:pt x="1923" y="725"/>
                        <a:pt x="2080" y="568"/>
                        <a:pt x="2080" y="379"/>
                      </a:cubicBezTo>
                      <a:cubicBezTo>
                        <a:pt x="2080" y="190"/>
                        <a:pt x="1923" y="1"/>
                        <a:pt x="173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lIns="121900" tIns="121900" rIns="121900" bIns="121900" anchor="ctr"/>
                <a:lstStyle/>
                <a:p>
                  <a:pPr>
                    <a:defRPr/>
                  </a:pPr>
                  <a:endParaRPr sz="2400"/>
                </a:p>
              </p:txBody>
            </p:sp>
            <p:sp>
              <p:nvSpPr>
                <p:cNvPr id="75" name="Google Shape;233;p18">
                  <a:extLst>
                    <a:ext uri="{FF2B5EF4-FFF2-40B4-BE49-F238E27FC236}">
                      <a16:creationId xmlns:a16="http://schemas.microsoft.com/office/drawing/2014/main" id="{1B975008-7E07-D046-83F7-791DFEC0CD96}"/>
                    </a:ext>
                  </a:extLst>
                </p:cNvPr>
                <p:cNvSpPr/>
                <p:nvPr/>
              </p:nvSpPr>
              <p:spPr>
                <a:xfrm>
                  <a:off x="-31061715" y="2144930"/>
                  <a:ext cx="85733" cy="18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5" h="726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79"/>
                      </a:cubicBezTo>
                      <a:cubicBezTo>
                        <a:pt x="1" y="568"/>
                        <a:pt x="158" y="726"/>
                        <a:pt x="347" y="726"/>
                      </a:cubicBezTo>
                      <a:lnTo>
                        <a:pt x="3057" y="726"/>
                      </a:lnTo>
                      <a:cubicBezTo>
                        <a:pt x="3277" y="726"/>
                        <a:pt x="3435" y="568"/>
                        <a:pt x="3435" y="379"/>
                      </a:cubicBezTo>
                      <a:cubicBezTo>
                        <a:pt x="3435" y="158"/>
                        <a:pt x="3277" y="1"/>
                        <a:pt x="305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lIns="121900" tIns="121900" rIns="121900" bIns="121900" anchor="ctr"/>
                <a:lstStyle/>
                <a:p>
                  <a:pPr>
                    <a:defRPr/>
                  </a:pPr>
                  <a:endParaRPr sz="2400"/>
                </a:p>
              </p:txBody>
            </p:sp>
            <p:sp>
              <p:nvSpPr>
                <p:cNvPr id="76" name="Google Shape;234;p18">
                  <a:extLst>
                    <a:ext uri="{FF2B5EF4-FFF2-40B4-BE49-F238E27FC236}">
                      <a16:creationId xmlns:a16="http://schemas.microsoft.com/office/drawing/2014/main" id="{7492375E-A48E-504E-8833-25087643BEA1}"/>
                    </a:ext>
                  </a:extLst>
                </p:cNvPr>
                <p:cNvSpPr/>
                <p:nvPr/>
              </p:nvSpPr>
              <p:spPr>
                <a:xfrm>
                  <a:off x="-31061715" y="2179150"/>
                  <a:ext cx="52312" cy="18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1" h="725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67"/>
                        <a:pt x="158" y="725"/>
                        <a:pt x="347" y="725"/>
                      </a:cubicBezTo>
                      <a:lnTo>
                        <a:pt x="1734" y="725"/>
                      </a:lnTo>
                      <a:cubicBezTo>
                        <a:pt x="1923" y="725"/>
                        <a:pt x="2080" y="567"/>
                        <a:pt x="2080" y="347"/>
                      </a:cubicBezTo>
                      <a:cubicBezTo>
                        <a:pt x="2080" y="158"/>
                        <a:pt x="1923" y="0"/>
                        <a:pt x="173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lIns="121900" tIns="121900" rIns="121900" bIns="121900" anchor="ctr"/>
                <a:lstStyle/>
                <a:p>
                  <a:pPr>
                    <a:defRPr/>
                  </a:pPr>
                  <a:endParaRPr sz="2400"/>
                </a:p>
              </p:txBody>
            </p:sp>
            <p:sp>
              <p:nvSpPr>
                <p:cNvPr id="77" name="Google Shape;235;p18">
                  <a:extLst>
                    <a:ext uri="{FF2B5EF4-FFF2-40B4-BE49-F238E27FC236}">
                      <a16:creationId xmlns:a16="http://schemas.microsoft.com/office/drawing/2014/main" id="{C8E6BCDC-F7E7-3A41-AAE6-E33B4FC7ECD4}"/>
                    </a:ext>
                  </a:extLst>
                </p:cNvPr>
                <p:cNvSpPr/>
                <p:nvPr/>
              </p:nvSpPr>
              <p:spPr>
                <a:xfrm>
                  <a:off x="-30923671" y="1973831"/>
                  <a:ext cx="50859" cy="239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" h="9610" extrusionOk="0">
                      <a:moveTo>
                        <a:pt x="1008" y="662"/>
                      </a:moveTo>
                      <a:cubicBezTo>
                        <a:pt x="1229" y="662"/>
                        <a:pt x="1386" y="819"/>
                        <a:pt x="1386" y="1009"/>
                      </a:cubicBezTo>
                      <a:lnTo>
                        <a:pt x="1386" y="2080"/>
                      </a:lnTo>
                      <a:lnTo>
                        <a:pt x="725" y="2080"/>
                      </a:lnTo>
                      <a:lnTo>
                        <a:pt x="725" y="1009"/>
                      </a:lnTo>
                      <a:lnTo>
                        <a:pt x="662" y="1009"/>
                      </a:lnTo>
                      <a:cubicBezTo>
                        <a:pt x="662" y="819"/>
                        <a:pt x="819" y="662"/>
                        <a:pt x="1008" y="662"/>
                      </a:cubicBezTo>
                      <a:close/>
                      <a:moveTo>
                        <a:pt x="1323" y="2741"/>
                      </a:moveTo>
                      <a:lnTo>
                        <a:pt x="1323" y="6900"/>
                      </a:lnTo>
                      <a:lnTo>
                        <a:pt x="662" y="6900"/>
                      </a:lnTo>
                      <a:lnTo>
                        <a:pt x="662" y="2741"/>
                      </a:lnTo>
                      <a:close/>
                      <a:moveTo>
                        <a:pt x="1260" y="7562"/>
                      </a:moveTo>
                      <a:lnTo>
                        <a:pt x="1008" y="8192"/>
                      </a:lnTo>
                      <a:lnTo>
                        <a:pt x="819" y="7562"/>
                      </a:lnTo>
                      <a:close/>
                      <a:moveTo>
                        <a:pt x="1008" y="0"/>
                      </a:moveTo>
                      <a:cubicBezTo>
                        <a:pt x="473" y="0"/>
                        <a:pt x="0" y="473"/>
                        <a:pt x="0" y="1009"/>
                      </a:cubicBezTo>
                      <a:lnTo>
                        <a:pt x="0" y="7215"/>
                      </a:lnTo>
                      <a:lnTo>
                        <a:pt x="0" y="7309"/>
                      </a:lnTo>
                      <a:lnTo>
                        <a:pt x="662" y="9357"/>
                      </a:lnTo>
                      <a:cubicBezTo>
                        <a:pt x="693" y="9515"/>
                        <a:pt x="819" y="9609"/>
                        <a:pt x="977" y="9609"/>
                      </a:cubicBezTo>
                      <a:cubicBezTo>
                        <a:pt x="1134" y="9609"/>
                        <a:pt x="1260" y="9515"/>
                        <a:pt x="1292" y="9357"/>
                      </a:cubicBezTo>
                      <a:lnTo>
                        <a:pt x="1954" y="7309"/>
                      </a:lnTo>
                      <a:lnTo>
                        <a:pt x="1954" y="7215"/>
                      </a:lnTo>
                      <a:lnTo>
                        <a:pt x="1954" y="1009"/>
                      </a:lnTo>
                      <a:cubicBezTo>
                        <a:pt x="2048" y="441"/>
                        <a:pt x="1576" y="0"/>
                        <a:pt x="100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lIns="121900" tIns="121900" rIns="121900" bIns="121900" anchor="ctr"/>
                <a:lstStyle/>
                <a:p>
                  <a:pPr>
                    <a:defRPr/>
                  </a:pPr>
                  <a:endParaRPr sz="2400"/>
                </a:p>
              </p:txBody>
            </p:sp>
          </p:grpSp>
        </p:grpSp>
        <p:grpSp>
          <p:nvGrpSpPr>
            <p:cNvPr id="25612" name="Google Shape;236;p18"/>
            <p:cNvGrpSpPr>
              <a:grpSpLocks/>
            </p:cNvGrpSpPr>
            <p:nvPr/>
          </p:nvGrpSpPr>
          <p:grpSpPr bwMode="auto">
            <a:xfrm>
              <a:off x="457197" y="1494588"/>
              <a:ext cx="3238654" cy="977074"/>
              <a:chOff x="457196" y="1494588"/>
              <a:chExt cx="3848251" cy="1160984"/>
            </a:xfrm>
          </p:grpSpPr>
          <p:sp>
            <p:nvSpPr>
              <p:cNvPr id="25641" name="Google Shape;237;p18"/>
              <p:cNvSpPr>
                <a:spLocks/>
              </p:cNvSpPr>
              <p:nvPr/>
            </p:nvSpPr>
            <p:spPr bwMode="auto">
              <a:xfrm>
                <a:off x="457196" y="1494588"/>
                <a:ext cx="1207818" cy="1160984"/>
              </a:xfrm>
              <a:custGeom>
                <a:avLst/>
                <a:gdLst>
                  <a:gd name="T0" fmla="*/ 1531812948 w 89747"/>
                  <a:gd name="T1" fmla="*/ 58358587 h 86267"/>
                  <a:gd name="T2" fmla="*/ 2147483646 w 89747"/>
                  <a:gd name="T3" fmla="*/ 1414966325 h 86267"/>
                  <a:gd name="T4" fmla="*/ 1527681278 w 89747"/>
                  <a:gd name="T5" fmla="*/ 2147483646 h 86267"/>
                  <a:gd name="T6" fmla="*/ 1510523727 w 89747"/>
                  <a:gd name="T7" fmla="*/ 2147483646 h 86267"/>
                  <a:gd name="T8" fmla="*/ 501966655 w 89747"/>
                  <a:gd name="T9" fmla="*/ 2147483646 h 86267"/>
                  <a:gd name="T10" fmla="*/ 58358589 w 89747"/>
                  <a:gd name="T11" fmla="*/ 1414966325 h 86267"/>
                  <a:gd name="T12" fmla="*/ 501966655 w 89747"/>
                  <a:gd name="T13" fmla="*/ 457745413 h 86267"/>
                  <a:gd name="T14" fmla="*/ 1510523727 w 89747"/>
                  <a:gd name="T15" fmla="*/ 58521954 h 86267"/>
                  <a:gd name="T16" fmla="*/ 1531812948 w 89747"/>
                  <a:gd name="T17" fmla="*/ 58358587 h 86267"/>
                  <a:gd name="T18" fmla="*/ 1531878704 w 89747"/>
                  <a:gd name="T19" fmla="*/ 0 h 86267"/>
                  <a:gd name="T20" fmla="*/ 1510523727 w 89747"/>
                  <a:gd name="T21" fmla="*/ 163367 h 86267"/>
                  <a:gd name="T22" fmla="*/ 0 w 89747"/>
                  <a:gd name="T23" fmla="*/ 1414966325 h 86267"/>
                  <a:gd name="T24" fmla="*/ 1510523727 w 89747"/>
                  <a:gd name="T25" fmla="*/ 2147483646 h 86267"/>
                  <a:gd name="T26" fmla="*/ 1527712972 w 89747"/>
                  <a:gd name="T27" fmla="*/ 2147483646 h 86267"/>
                  <a:gd name="T28" fmla="*/ 2147483646 w 89747"/>
                  <a:gd name="T29" fmla="*/ 1414966325 h 86267"/>
                  <a:gd name="T30" fmla="*/ 1531878704 w 89747"/>
                  <a:gd name="T31" fmla="*/ 0 h 8626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89747" h="86267" extrusionOk="0">
                    <a:moveTo>
                      <a:pt x="46696" y="1779"/>
                    </a:moveTo>
                    <a:cubicBezTo>
                      <a:pt x="69459" y="1779"/>
                      <a:pt x="87967" y="20292"/>
                      <a:pt x="87967" y="43134"/>
                    </a:cubicBezTo>
                    <a:cubicBezTo>
                      <a:pt x="87967" y="66019"/>
                      <a:pt x="69391" y="84487"/>
                      <a:pt x="46570" y="84487"/>
                    </a:cubicBezTo>
                    <a:cubicBezTo>
                      <a:pt x="46396" y="84487"/>
                      <a:pt x="46222" y="84486"/>
                      <a:pt x="46047" y="84484"/>
                    </a:cubicBezTo>
                    <a:cubicBezTo>
                      <a:pt x="34660" y="84342"/>
                      <a:pt x="23700" y="80000"/>
                      <a:pt x="15302" y="72314"/>
                    </a:cubicBezTo>
                    <a:cubicBezTo>
                      <a:pt x="6548" y="64343"/>
                      <a:pt x="1779" y="53952"/>
                      <a:pt x="1779" y="43134"/>
                    </a:cubicBezTo>
                    <a:cubicBezTo>
                      <a:pt x="1779" y="32316"/>
                      <a:pt x="6548" y="21925"/>
                      <a:pt x="15302" y="13954"/>
                    </a:cubicBezTo>
                    <a:cubicBezTo>
                      <a:pt x="23700" y="6268"/>
                      <a:pt x="34660" y="1927"/>
                      <a:pt x="46047" y="1784"/>
                    </a:cubicBezTo>
                    <a:cubicBezTo>
                      <a:pt x="46264" y="1781"/>
                      <a:pt x="46480" y="1779"/>
                      <a:pt x="46696" y="1779"/>
                    </a:cubicBezTo>
                    <a:close/>
                    <a:moveTo>
                      <a:pt x="46698" y="0"/>
                    </a:moveTo>
                    <a:cubicBezTo>
                      <a:pt x="46481" y="0"/>
                      <a:pt x="46264" y="2"/>
                      <a:pt x="46047" y="5"/>
                    </a:cubicBezTo>
                    <a:cubicBezTo>
                      <a:pt x="22276" y="5"/>
                      <a:pt x="0" y="19292"/>
                      <a:pt x="0" y="43134"/>
                    </a:cubicBezTo>
                    <a:cubicBezTo>
                      <a:pt x="0" y="66905"/>
                      <a:pt x="22276" y="86263"/>
                      <a:pt x="46047" y="86263"/>
                    </a:cubicBezTo>
                    <a:cubicBezTo>
                      <a:pt x="46222" y="86266"/>
                      <a:pt x="46397" y="86267"/>
                      <a:pt x="46571" y="86267"/>
                    </a:cubicBezTo>
                    <a:cubicBezTo>
                      <a:pt x="70387" y="86267"/>
                      <a:pt x="89746" y="67015"/>
                      <a:pt x="89746" y="43134"/>
                    </a:cubicBezTo>
                    <a:cubicBezTo>
                      <a:pt x="89746" y="19296"/>
                      <a:pt x="70456" y="0"/>
                      <a:pt x="46698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 w="9525">
                <a:noFill/>
                <a:round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endParaRPr lang="en-US" sz="2400"/>
              </a:p>
            </p:txBody>
          </p:sp>
          <p:sp>
            <p:nvSpPr>
              <p:cNvPr id="81" name="Google Shape;238;p18">
                <a:extLst>
                  <a:ext uri="{FF2B5EF4-FFF2-40B4-BE49-F238E27FC236}">
                    <a16:creationId xmlns:a16="http://schemas.microsoft.com/office/drawing/2014/main" id="{118160A0-0F20-3449-B921-EC653D4A8817}"/>
                  </a:ext>
                </a:extLst>
              </p:cNvPr>
              <p:cNvSpPr/>
              <p:nvPr/>
            </p:nvSpPr>
            <p:spPr>
              <a:xfrm>
                <a:off x="1030141" y="1494588"/>
                <a:ext cx="2834752" cy="1160550"/>
              </a:xfrm>
              <a:custGeom>
                <a:avLst/>
                <a:gdLst/>
                <a:ahLst/>
                <a:cxnLst/>
                <a:rect l="l" t="t" r="r" b="b"/>
                <a:pathLst>
                  <a:path w="210595" h="86259" extrusionOk="0">
                    <a:moveTo>
                      <a:pt x="5623" y="0"/>
                    </a:moveTo>
                    <a:cubicBezTo>
                      <a:pt x="2491" y="0"/>
                      <a:pt x="0" y="2491"/>
                      <a:pt x="0" y="5622"/>
                    </a:cubicBezTo>
                    <a:lnTo>
                      <a:pt x="0" y="80636"/>
                    </a:lnTo>
                    <a:cubicBezTo>
                      <a:pt x="0" y="83696"/>
                      <a:pt x="2491" y="86258"/>
                      <a:pt x="5623" y="86258"/>
                    </a:cubicBezTo>
                    <a:lnTo>
                      <a:pt x="204900" y="86258"/>
                    </a:lnTo>
                    <a:cubicBezTo>
                      <a:pt x="208032" y="86258"/>
                      <a:pt x="210594" y="83696"/>
                      <a:pt x="210594" y="80636"/>
                    </a:cubicBezTo>
                    <a:lnTo>
                      <a:pt x="210594" y="5622"/>
                    </a:lnTo>
                    <a:cubicBezTo>
                      <a:pt x="210594" y="2491"/>
                      <a:pt x="208032" y="0"/>
                      <a:pt x="2049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2400"/>
              </a:p>
            </p:txBody>
          </p:sp>
          <p:sp>
            <p:nvSpPr>
              <p:cNvPr id="25643" name="Google Shape;239;p18"/>
              <p:cNvSpPr>
                <a:spLocks/>
              </p:cNvSpPr>
              <p:nvPr/>
            </p:nvSpPr>
            <p:spPr bwMode="auto">
              <a:xfrm>
                <a:off x="3342127" y="1594729"/>
                <a:ext cx="522993" cy="960702"/>
              </a:xfrm>
              <a:custGeom>
                <a:avLst/>
                <a:gdLst>
                  <a:gd name="T0" fmla="*/ 1172055279 w 38861"/>
                  <a:gd name="T1" fmla="*/ 31694 h 71385"/>
                  <a:gd name="T2" fmla="*/ 989927344 w 38861"/>
                  <a:gd name="T3" fmla="*/ 14039963 h 71385"/>
                  <a:gd name="T4" fmla="*/ 31694 w 38861"/>
                  <a:gd name="T5" fmla="*/ 1172022284 h 71385"/>
                  <a:gd name="T6" fmla="*/ 989927344 w 38861"/>
                  <a:gd name="T7" fmla="*/ 2147483646 h 71385"/>
                  <a:gd name="T8" fmla="*/ 1172055279 w 38861"/>
                  <a:gd name="T9" fmla="*/ 2147483646 h 71385"/>
                  <a:gd name="T10" fmla="*/ 1274766900 w 38861"/>
                  <a:gd name="T11" fmla="*/ 2147483646 h 71385"/>
                  <a:gd name="T12" fmla="*/ 1274766900 w 38861"/>
                  <a:gd name="T13" fmla="*/ 4689709 h 71385"/>
                  <a:gd name="T14" fmla="*/ 1172055279 w 38861"/>
                  <a:gd name="T15" fmla="*/ 31694 h 713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8861" h="71385" extrusionOk="0">
                    <a:moveTo>
                      <a:pt x="35729" y="1"/>
                    </a:moveTo>
                    <a:cubicBezTo>
                      <a:pt x="33878" y="1"/>
                      <a:pt x="32028" y="143"/>
                      <a:pt x="30177" y="428"/>
                    </a:cubicBezTo>
                    <a:cubicBezTo>
                      <a:pt x="12812" y="3132"/>
                      <a:pt x="1" y="18149"/>
                      <a:pt x="1" y="35728"/>
                    </a:cubicBezTo>
                    <a:cubicBezTo>
                      <a:pt x="1" y="53307"/>
                      <a:pt x="12812" y="68324"/>
                      <a:pt x="30177" y="71029"/>
                    </a:cubicBezTo>
                    <a:cubicBezTo>
                      <a:pt x="32028" y="71242"/>
                      <a:pt x="33878" y="71385"/>
                      <a:pt x="35729" y="71385"/>
                    </a:cubicBezTo>
                    <a:cubicBezTo>
                      <a:pt x="36725" y="71385"/>
                      <a:pt x="37792" y="71385"/>
                      <a:pt x="38860" y="71242"/>
                    </a:cubicBezTo>
                    <a:lnTo>
                      <a:pt x="38860" y="143"/>
                    </a:lnTo>
                    <a:cubicBezTo>
                      <a:pt x="37792" y="72"/>
                      <a:pt x="36725" y="1"/>
                      <a:pt x="35729" y="1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endParaRPr lang="en-US" sz="2400"/>
              </a:p>
            </p:txBody>
          </p:sp>
          <p:sp>
            <p:nvSpPr>
              <p:cNvPr id="25644" name="Google Shape;240;p18"/>
              <p:cNvSpPr>
                <a:spLocks/>
              </p:cNvSpPr>
              <p:nvPr/>
            </p:nvSpPr>
            <p:spPr bwMode="auto">
              <a:xfrm>
                <a:off x="546261" y="1588983"/>
                <a:ext cx="485633" cy="972195"/>
              </a:xfrm>
              <a:custGeom>
                <a:avLst/>
                <a:gdLst>
                  <a:gd name="T0" fmla="*/ 1183698185 w 36085"/>
                  <a:gd name="T1" fmla="*/ 31694 h 72239"/>
                  <a:gd name="T2" fmla="*/ 1183698185 w 36085"/>
                  <a:gd name="T3" fmla="*/ 2147483646 h 72239"/>
                  <a:gd name="T4" fmla="*/ 1183698185 w 36085"/>
                  <a:gd name="T5" fmla="*/ 2147483646 h 72239"/>
                  <a:gd name="T6" fmla="*/ 1076328935 w 36085"/>
                  <a:gd name="T7" fmla="*/ 2147483646 h 72239"/>
                  <a:gd name="T8" fmla="*/ 1001602498 w 36085"/>
                  <a:gd name="T9" fmla="*/ 2147483646 h 72239"/>
                  <a:gd name="T10" fmla="*/ 992252250 w 36085"/>
                  <a:gd name="T11" fmla="*/ 2147483646 h 72239"/>
                  <a:gd name="T12" fmla="*/ 31694 w 36085"/>
                  <a:gd name="T13" fmla="*/ 1186027432 h 72239"/>
                  <a:gd name="T14" fmla="*/ 992252250 w 36085"/>
                  <a:gd name="T15" fmla="*/ 18698150 h 72239"/>
                  <a:gd name="T16" fmla="*/ 1001602498 w 36085"/>
                  <a:gd name="T17" fmla="*/ 16370233 h 72239"/>
                  <a:gd name="T18" fmla="*/ 1076328935 w 36085"/>
                  <a:gd name="T19" fmla="*/ 7019980 h 72239"/>
                  <a:gd name="T20" fmla="*/ 1183698185 w 36085"/>
                  <a:gd name="T21" fmla="*/ 2361966 h 72239"/>
                  <a:gd name="T22" fmla="*/ 1183698185 w 36085"/>
                  <a:gd name="T23" fmla="*/ 31694 h 7223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36085" h="72239" extrusionOk="0">
                    <a:moveTo>
                      <a:pt x="36084" y="1"/>
                    </a:moveTo>
                    <a:lnTo>
                      <a:pt x="36084" y="72239"/>
                    </a:lnTo>
                    <a:cubicBezTo>
                      <a:pt x="34946" y="72239"/>
                      <a:pt x="33878" y="72167"/>
                      <a:pt x="32811" y="72025"/>
                    </a:cubicBezTo>
                    <a:cubicBezTo>
                      <a:pt x="32028" y="72025"/>
                      <a:pt x="31316" y="71883"/>
                      <a:pt x="30533" y="71812"/>
                    </a:cubicBezTo>
                    <a:lnTo>
                      <a:pt x="30248" y="71740"/>
                    </a:lnTo>
                    <a:cubicBezTo>
                      <a:pt x="12812" y="68894"/>
                      <a:pt x="1" y="53805"/>
                      <a:pt x="1" y="36155"/>
                    </a:cubicBezTo>
                    <a:cubicBezTo>
                      <a:pt x="1" y="18434"/>
                      <a:pt x="12812" y="3417"/>
                      <a:pt x="30248" y="570"/>
                    </a:cubicBezTo>
                    <a:lnTo>
                      <a:pt x="30533" y="499"/>
                    </a:lnTo>
                    <a:cubicBezTo>
                      <a:pt x="31316" y="357"/>
                      <a:pt x="32028" y="285"/>
                      <a:pt x="32811" y="214"/>
                    </a:cubicBezTo>
                    <a:cubicBezTo>
                      <a:pt x="33878" y="143"/>
                      <a:pt x="34946" y="72"/>
                      <a:pt x="36084" y="72"/>
                    </a:cubicBezTo>
                    <a:lnTo>
                      <a:pt x="36084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endParaRPr lang="en-US" sz="2400"/>
              </a:p>
            </p:txBody>
          </p:sp>
          <p:sp>
            <p:nvSpPr>
              <p:cNvPr id="25645" name="Google Shape;241;p18"/>
              <p:cNvSpPr>
                <a:spLocks/>
              </p:cNvSpPr>
              <p:nvPr/>
            </p:nvSpPr>
            <p:spPr bwMode="auto">
              <a:xfrm>
                <a:off x="1030925" y="1587550"/>
                <a:ext cx="108243" cy="975061"/>
              </a:xfrm>
              <a:custGeom>
                <a:avLst/>
                <a:gdLst>
                  <a:gd name="T0" fmla="*/ 0 w 8043"/>
                  <a:gd name="T1" fmla="*/ 31694 h 72452"/>
                  <a:gd name="T2" fmla="*/ 0 w 8043"/>
                  <a:gd name="T3" fmla="*/ 2147483646 h 72452"/>
                  <a:gd name="T4" fmla="*/ 263810922 w 8043"/>
                  <a:gd name="T5" fmla="*/ 2112901080 h 72452"/>
                  <a:gd name="T6" fmla="*/ 263810922 w 8043"/>
                  <a:gd name="T7" fmla="*/ 261511745 h 72452"/>
                  <a:gd name="T8" fmla="*/ 0 w 8043"/>
                  <a:gd name="T9" fmla="*/ 31694 h 724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043" h="72452" extrusionOk="0">
                    <a:moveTo>
                      <a:pt x="0" y="1"/>
                    </a:moveTo>
                    <a:lnTo>
                      <a:pt x="0" y="72452"/>
                    </a:lnTo>
                    <a:cubicBezTo>
                      <a:pt x="4413" y="72452"/>
                      <a:pt x="8042" y="68893"/>
                      <a:pt x="8042" y="64410"/>
                    </a:cubicBezTo>
                    <a:lnTo>
                      <a:pt x="8042" y="7972"/>
                    </a:lnTo>
                    <a:cubicBezTo>
                      <a:pt x="8042" y="3559"/>
                      <a:pt x="4413" y="1"/>
                      <a:pt x="0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 w="9525">
                <a:noFill/>
                <a:round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endParaRPr lang="en-US" sz="2400"/>
              </a:p>
            </p:txBody>
          </p:sp>
          <p:sp>
            <p:nvSpPr>
              <p:cNvPr id="25646" name="Google Shape;242;p18"/>
              <p:cNvSpPr>
                <a:spLocks noChangeArrowheads="1"/>
              </p:cNvSpPr>
              <p:nvPr/>
            </p:nvSpPr>
            <p:spPr bwMode="auto">
              <a:xfrm>
                <a:off x="3408871" y="1626792"/>
                <a:ext cx="896576" cy="896576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pPr eaLnBrk="1" hangingPunct="1"/>
                <a:endParaRPr lang="en-US" altLang="en-US" sz="2400"/>
              </a:p>
            </p:txBody>
          </p:sp>
          <p:sp>
            <p:nvSpPr>
              <p:cNvPr id="25647" name="Google Shape;243;p18"/>
              <p:cNvSpPr>
                <a:spLocks noChangeArrowheads="1"/>
              </p:cNvSpPr>
              <p:nvPr/>
            </p:nvSpPr>
            <p:spPr bwMode="auto">
              <a:xfrm>
                <a:off x="3498545" y="1716499"/>
                <a:ext cx="717408" cy="717163"/>
              </a:xfrm>
              <a:prstGeom prst="ellipse">
                <a:avLst/>
              </a:prstGeom>
              <a:solidFill>
                <a:srgbClr val="EFEFEF"/>
              </a:solidFill>
              <a:ln w="9525">
                <a:noFill/>
                <a:round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pPr eaLnBrk="1" hangingPunct="1"/>
                <a:endParaRPr lang="en-US" altLang="en-US" sz="2400"/>
              </a:p>
            </p:txBody>
          </p:sp>
          <p:sp>
            <p:nvSpPr>
              <p:cNvPr id="25648" name="Google Shape;244;p18"/>
              <p:cNvSpPr txBox="1">
                <a:spLocks noChangeArrowheads="1"/>
              </p:cNvSpPr>
              <p:nvPr/>
            </p:nvSpPr>
            <p:spPr bwMode="auto">
              <a:xfrm>
                <a:off x="1049536" y="1682388"/>
                <a:ext cx="2084700" cy="785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pPr eaLnBrk="1" hangingPunct="1">
                  <a:buClr>
                    <a:srgbClr val="000000"/>
                  </a:buClr>
                  <a:buSzPts val="1100"/>
                  <a:buFont typeface="Arial" pitchFamily="34" charset="0"/>
                  <a:buNone/>
                </a:pPr>
                <a:r>
                  <a:rPr lang="en-US" altLang="en-US" sz="2133">
                    <a:latin typeface="Arial" pitchFamily="34" charset="0"/>
                    <a:ea typeface="Fira Sans"/>
                    <a:cs typeface="Arial" pitchFamily="34" charset="0"/>
                    <a:sym typeface="Fira Sans"/>
                  </a:rPr>
                  <a:t>Barang</a:t>
                </a:r>
              </a:p>
            </p:txBody>
          </p:sp>
          <p:sp>
            <p:nvSpPr>
              <p:cNvPr id="25649" name="Google Shape;245;p18"/>
              <p:cNvSpPr txBox="1">
                <a:spLocks noChangeArrowheads="1"/>
              </p:cNvSpPr>
              <p:nvPr/>
            </p:nvSpPr>
            <p:spPr bwMode="auto">
              <a:xfrm>
                <a:off x="583525" y="1809450"/>
                <a:ext cx="441000" cy="531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pPr algn="ctr" eaLnBrk="1" hangingPunct="1"/>
                <a:r>
                  <a:rPr lang="en-US" altLang="en-US" sz="4000">
                    <a:solidFill>
                      <a:schemeClr val="bg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1</a:t>
                </a:r>
              </a:p>
            </p:txBody>
          </p:sp>
          <p:grpSp>
            <p:nvGrpSpPr>
              <p:cNvPr id="25650" name="Google Shape;246;p18"/>
              <p:cNvGrpSpPr>
                <a:grpSpLocks/>
              </p:cNvGrpSpPr>
              <p:nvPr/>
            </p:nvGrpSpPr>
            <p:grpSpPr bwMode="auto">
              <a:xfrm>
                <a:off x="3703994" y="1893732"/>
                <a:ext cx="306516" cy="358349"/>
                <a:chOff x="-48237000" y="2342650"/>
                <a:chExt cx="256800" cy="300225"/>
              </a:xfrm>
            </p:grpSpPr>
            <p:sp>
              <p:nvSpPr>
                <p:cNvPr id="25651" name="Google Shape;247;p18"/>
                <p:cNvSpPr>
                  <a:spLocks/>
                </p:cNvSpPr>
                <p:nvPr/>
              </p:nvSpPr>
              <p:spPr bwMode="auto">
                <a:xfrm>
                  <a:off x="-48237000" y="2342650"/>
                  <a:ext cx="256800" cy="300225"/>
                </a:xfrm>
                <a:custGeom>
                  <a:avLst/>
                  <a:gdLst>
                    <a:gd name="T0" fmla="*/ 1760546875 w 10272"/>
                    <a:gd name="T1" fmla="*/ 265234375 h 12009"/>
                    <a:gd name="T2" fmla="*/ 2080078125 w 10272"/>
                    <a:gd name="T3" fmla="*/ 297656250 h 12009"/>
                    <a:gd name="T4" fmla="*/ 2147483646 w 10272"/>
                    <a:gd name="T5" fmla="*/ 1454296875 h 12009"/>
                    <a:gd name="T6" fmla="*/ 2147483646 w 10272"/>
                    <a:gd name="T7" fmla="*/ 2057421875 h 12009"/>
                    <a:gd name="T8" fmla="*/ 2147483646 w 10272"/>
                    <a:gd name="T9" fmla="*/ 2143359375 h 12009"/>
                    <a:gd name="T10" fmla="*/ 2147483646 w 10272"/>
                    <a:gd name="T11" fmla="*/ 2147483646 h 12009"/>
                    <a:gd name="T12" fmla="*/ 2147483646 w 10272"/>
                    <a:gd name="T13" fmla="*/ 2147483646 h 12009"/>
                    <a:gd name="T14" fmla="*/ 2147483646 w 10272"/>
                    <a:gd name="T15" fmla="*/ 2147483646 h 12009"/>
                    <a:gd name="T16" fmla="*/ 2147483646 w 10272"/>
                    <a:gd name="T17" fmla="*/ 2147483646 h 12009"/>
                    <a:gd name="T18" fmla="*/ 2147483646 w 10272"/>
                    <a:gd name="T19" fmla="*/ 2147483646 h 12009"/>
                    <a:gd name="T20" fmla="*/ 2147483646 w 10272"/>
                    <a:gd name="T21" fmla="*/ 2147483646 h 12009"/>
                    <a:gd name="T22" fmla="*/ 2147483646 w 10272"/>
                    <a:gd name="T23" fmla="*/ 2147483646 h 12009"/>
                    <a:gd name="T24" fmla="*/ 2147483646 w 10272"/>
                    <a:gd name="T25" fmla="*/ 2147483646 h 12009"/>
                    <a:gd name="T26" fmla="*/ 800390625 w 10272"/>
                    <a:gd name="T27" fmla="*/ 2147483646 h 12009"/>
                    <a:gd name="T28" fmla="*/ 800390625 w 10272"/>
                    <a:gd name="T29" fmla="*/ 2147483646 h 12009"/>
                    <a:gd name="T30" fmla="*/ 751171875 w 10272"/>
                    <a:gd name="T31" fmla="*/ 2147483646 h 12009"/>
                    <a:gd name="T32" fmla="*/ 246484375 w 10272"/>
                    <a:gd name="T33" fmla="*/ 1774218750 h 12009"/>
                    <a:gd name="T34" fmla="*/ 1760546875 w 10272"/>
                    <a:gd name="T35" fmla="*/ 265234375 h 12009"/>
                    <a:gd name="T36" fmla="*/ 1785156250 w 10272"/>
                    <a:gd name="T37" fmla="*/ 0 h 12009"/>
                    <a:gd name="T38" fmla="*/ 390625 w 10272"/>
                    <a:gd name="T39" fmla="*/ 1774218750 h 12009"/>
                    <a:gd name="T40" fmla="*/ 553906250 w 10272"/>
                    <a:gd name="T41" fmla="*/ 2147483646 h 12009"/>
                    <a:gd name="T42" fmla="*/ 553906250 w 10272"/>
                    <a:gd name="T43" fmla="*/ 2147483646 h 12009"/>
                    <a:gd name="T44" fmla="*/ 689453125 w 10272"/>
                    <a:gd name="T45" fmla="*/ 2147483646 h 12009"/>
                    <a:gd name="T46" fmla="*/ 2147483646 w 10272"/>
                    <a:gd name="T47" fmla="*/ 2147483646 h 12009"/>
                    <a:gd name="T48" fmla="*/ 2147483646 w 10272"/>
                    <a:gd name="T49" fmla="*/ 2147483646 h 12009"/>
                    <a:gd name="T50" fmla="*/ 2147483646 w 10272"/>
                    <a:gd name="T51" fmla="*/ 2147483646 h 12009"/>
                    <a:gd name="T52" fmla="*/ 2147483646 w 10272"/>
                    <a:gd name="T53" fmla="*/ 2147483646 h 12009"/>
                    <a:gd name="T54" fmla="*/ 2147483646 w 10272"/>
                    <a:gd name="T55" fmla="*/ 2147483646 h 12009"/>
                    <a:gd name="T56" fmla="*/ 2147483646 w 10272"/>
                    <a:gd name="T57" fmla="*/ 2147483646 h 12009"/>
                    <a:gd name="T58" fmla="*/ 2147483646 w 10272"/>
                    <a:gd name="T59" fmla="*/ 2147483646 h 12009"/>
                    <a:gd name="T60" fmla="*/ 2147483646 w 10272"/>
                    <a:gd name="T61" fmla="*/ 2147483646 h 12009"/>
                    <a:gd name="T62" fmla="*/ 2147483646 w 10272"/>
                    <a:gd name="T63" fmla="*/ 2057421875 h 12009"/>
                    <a:gd name="T64" fmla="*/ 2147483646 w 10272"/>
                    <a:gd name="T65" fmla="*/ 1405078125 h 12009"/>
                    <a:gd name="T66" fmla="*/ 2147483646 w 10272"/>
                    <a:gd name="T67" fmla="*/ 39062500 h 12009"/>
                    <a:gd name="T68" fmla="*/ 1785156250 w 10272"/>
                    <a:gd name="T69" fmla="*/ 0 h 1200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0" t="0" r="r" b="b"/>
                  <a:pathLst>
                    <a:path w="10272" h="12009" extrusionOk="0">
                      <a:moveTo>
                        <a:pt x="4507" y="679"/>
                      </a:moveTo>
                      <a:cubicBezTo>
                        <a:pt x="4774" y="679"/>
                        <a:pt x="5048" y="706"/>
                        <a:pt x="5325" y="762"/>
                      </a:cubicBezTo>
                      <a:cubicBezTo>
                        <a:pt x="6774" y="1077"/>
                        <a:pt x="7940" y="2274"/>
                        <a:pt x="8255" y="3723"/>
                      </a:cubicBezTo>
                      <a:cubicBezTo>
                        <a:pt x="8381" y="4227"/>
                        <a:pt x="8381" y="4763"/>
                        <a:pt x="8318" y="5267"/>
                      </a:cubicBezTo>
                      <a:cubicBezTo>
                        <a:pt x="8318" y="5330"/>
                        <a:pt x="8318" y="5424"/>
                        <a:pt x="8350" y="5487"/>
                      </a:cubicBezTo>
                      <a:lnTo>
                        <a:pt x="9263" y="7220"/>
                      </a:lnTo>
                      <a:cubicBezTo>
                        <a:pt x="9389" y="7441"/>
                        <a:pt x="9232" y="7756"/>
                        <a:pt x="8980" y="7756"/>
                      </a:cubicBezTo>
                      <a:lnTo>
                        <a:pt x="8034" y="7756"/>
                      </a:lnTo>
                      <a:cubicBezTo>
                        <a:pt x="7845" y="7756"/>
                        <a:pt x="7688" y="7913"/>
                        <a:pt x="7688" y="8102"/>
                      </a:cubicBezTo>
                      <a:lnTo>
                        <a:pt x="7688" y="9867"/>
                      </a:lnTo>
                      <a:lnTo>
                        <a:pt x="5892" y="9867"/>
                      </a:lnTo>
                      <a:cubicBezTo>
                        <a:pt x="5703" y="9867"/>
                        <a:pt x="5546" y="10024"/>
                        <a:pt x="5546" y="10213"/>
                      </a:cubicBezTo>
                      <a:lnTo>
                        <a:pt x="5546" y="11284"/>
                      </a:lnTo>
                      <a:lnTo>
                        <a:pt x="2049" y="11284"/>
                      </a:lnTo>
                      <a:lnTo>
                        <a:pt x="2049" y="7693"/>
                      </a:lnTo>
                      <a:cubicBezTo>
                        <a:pt x="2049" y="7598"/>
                        <a:pt x="2017" y="7504"/>
                        <a:pt x="1923" y="7441"/>
                      </a:cubicBezTo>
                      <a:cubicBezTo>
                        <a:pt x="1103" y="6685"/>
                        <a:pt x="631" y="5645"/>
                        <a:pt x="631" y="4542"/>
                      </a:cubicBezTo>
                      <a:cubicBezTo>
                        <a:pt x="631" y="2387"/>
                        <a:pt x="2372" y="679"/>
                        <a:pt x="4507" y="679"/>
                      </a:cubicBezTo>
                      <a:close/>
                      <a:moveTo>
                        <a:pt x="4570" y="0"/>
                      </a:moveTo>
                      <a:cubicBezTo>
                        <a:pt x="2059" y="0"/>
                        <a:pt x="1" y="1999"/>
                        <a:pt x="1" y="4542"/>
                      </a:cubicBezTo>
                      <a:cubicBezTo>
                        <a:pt x="1" y="5802"/>
                        <a:pt x="505" y="7000"/>
                        <a:pt x="1418" y="7850"/>
                      </a:cubicBezTo>
                      <a:lnTo>
                        <a:pt x="1418" y="11631"/>
                      </a:lnTo>
                      <a:cubicBezTo>
                        <a:pt x="1418" y="11851"/>
                        <a:pt x="1576" y="12009"/>
                        <a:pt x="1765" y="12009"/>
                      </a:cubicBezTo>
                      <a:lnTo>
                        <a:pt x="5987" y="12009"/>
                      </a:lnTo>
                      <a:cubicBezTo>
                        <a:pt x="6176" y="12009"/>
                        <a:pt x="6333" y="11851"/>
                        <a:pt x="6333" y="11631"/>
                      </a:cubicBezTo>
                      <a:lnTo>
                        <a:pt x="6333" y="10591"/>
                      </a:lnTo>
                      <a:lnTo>
                        <a:pt x="8097" y="10591"/>
                      </a:lnTo>
                      <a:cubicBezTo>
                        <a:pt x="8287" y="10591"/>
                        <a:pt x="8444" y="10434"/>
                        <a:pt x="8444" y="10213"/>
                      </a:cubicBezTo>
                      <a:lnTo>
                        <a:pt x="8444" y="8449"/>
                      </a:lnTo>
                      <a:lnTo>
                        <a:pt x="9043" y="8449"/>
                      </a:lnTo>
                      <a:cubicBezTo>
                        <a:pt x="9799" y="8417"/>
                        <a:pt x="10271" y="7598"/>
                        <a:pt x="9925" y="6874"/>
                      </a:cubicBezTo>
                      <a:lnTo>
                        <a:pt x="9043" y="5267"/>
                      </a:lnTo>
                      <a:cubicBezTo>
                        <a:pt x="9137" y="4700"/>
                        <a:pt x="9137" y="4164"/>
                        <a:pt x="9011" y="3597"/>
                      </a:cubicBezTo>
                      <a:cubicBezTo>
                        <a:pt x="8665" y="1864"/>
                        <a:pt x="7247" y="510"/>
                        <a:pt x="5546" y="100"/>
                      </a:cubicBezTo>
                      <a:cubicBezTo>
                        <a:pt x="5215" y="33"/>
                        <a:pt x="4889" y="0"/>
                        <a:pt x="45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25652" name="Google Shape;248;p18"/>
                <p:cNvSpPr>
                  <a:spLocks/>
                </p:cNvSpPr>
                <p:nvPr/>
              </p:nvSpPr>
              <p:spPr bwMode="auto">
                <a:xfrm>
                  <a:off x="-48195250" y="2377425"/>
                  <a:ext cx="144150" cy="140225"/>
                </a:xfrm>
                <a:custGeom>
                  <a:avLst/>
                  <a:gdLst>
                    <a:gd name="T0" fmla="*/ 1255468750 w 5766"/>
                    <a:gd name="T1" fmla="*/ 344921875 h 5609"/>
                    <a:gd name="T2" fmla="*/ 1563281250 w 5766"/>
                    <a:gd name="T3" fmla="*/ 591015625 h 5609"/>
                    <a:gd name="T4" fmla="*/ 1710937500 w 5766"/>
                    <a:gd name="T5" fmla="*/ 603515625 h 5609"/>
                    <a:gd name="T6" fmla="*/ 1895312500 w 5766"/>
                    <a:gd name="T7" fmla="*/ 800390625 h 5609"/>
                    <a:gd name="T8" fmla="*/ 1784765625 w 5766"/>
                    <a:gd name="T9" fmla="*/ 972656250 h 5609"/>
                    <a:gd name="T10" fmla="*/ 1846093750 w 5766"/>
                    <a:gd name="T11" fmla="*/ 1353906250 h 5609"/>
                    <a:gd name="T12" fmla="*/ 1760156250 w 5766"/>
                    <a:gd name="T13" fmla="*/ 1624609375 h 5609"/>
                    <a:gd name="T14" fmla="*/ 1640234375 w 5766"/>
                    <a:gd name="T15" fmla="*/ 1570703125 h 5609"/>
                    <a:gd name="T16" fmla="*/ 1341796875 w 5766"/>
                    <a:gd name="T17" fmla="*/ 1723046875 h 5609"/>
                    <a:gd name="T18" fmla="*/ 1255468750 w 5766"/>
                    <a:gd name="T19" fmla="*/ 1895703125 h 5609"/>
                    <a:gd name="T20" fmla="*/ 972265625 w 5766"/>
                    <a:gd name="T21" fmla="*/ 1846484375 h 5609"/>
                    <a:gd name="T22" fmla="*/ 664843750 w 5766"/>
                    <a:gd name="T23" fmla="*/ 1600000000 h 5609"/>
                    <a:gd name="T24" fmla="*/ 517187500 w 5766"/>
                    <a:gd name="T25" fmla="*/ 1587890625 h 5609"/>
                    <a:gd name="T26" fmla="*/ 332421875 w 5766"/>
                    <a:gd name="T27" fmla="*/ 1391015625 h 5609"/>
                    <a:gd name="T28" fmla="*/ 430859375 w 5766"/>
                    <a:gd name="T29" fmla="*/ 1218750000 h 5609"/>
                    <a:gd name="T30" fmla="*/ 369531250 w 5766"/>
                    <a:gd name="T31" fmla="*/ 837109375 h 5609"/>
                    <a:gd name="T32" fmla="*/ 467968750 w 5766"/>
                    <a:gd name="T33" fmla="*/ 578906250 h 5609"/>
                    <a:gd name="T34" fmla="*/ 578515625 w 5766"/>
                    <a:gd name="T35" fmla="*/ 620312500 h 5609"/>
                    <a:gd name="T36" fmla="*/ 886328125 w 5766"/>
                    <a:gd name="T37" fmla="*/ 467968750 h 5609"/>
                    <a:gd name="T38" fmla="*/ 972265625 w 5766"/>
                    <a:gd name="T39" fmla="*/ 295703125 h 5609"/>
                    <a:gd name="T40" fmla="*/ 849218750 w 5766"/>
                    <a:gd name="T41" fmla="*/ 390625 h 5609"/>
                    <a:gd name="T42" fmla="*/ 714062500 w 5766"/>
                    <a:gd name="T43" fmla="*/ 233984375 h 5609"/>
                    <a:gd name="T44" fmla="*/ 517187500 w 5766"/>
                    <a:gd name="T45" fmla="*/ 271093750 h 5609"/>
                    <a:gd name="T46" fmla="*/ 332421875 w 5766"/>
                    <a:gd name="T47" fmla="*/ 307812500 h 5609"/>
                    <a:gd name="T48" fmla="*/ 98828125 w 5766"/>
                    <a:gd name="T49" fmla="*/ 972656250 h 5609"/>
                    <a:gd name="T50" fmla="*/ 172656250 w 5766"/>
                    <a:gd name="T51" fmla="*/ 1169531250 h 5609"/>
                    <a:gd name="T52" fmla="*/ 49218750 w 5766"/>
                    <a:gd name="T53" fmla="*/ 1403125000 h 5609"/>
                    <a:gd name="T54" fmla="*/ 450000000 w 5766"/>
                    <a:gd name="T55" fmla="*/ 1949609375 h 5609"/>
                    <a:gd name="T56" fmla="*/ 591015625 w 5766"/>
                    <a:gd name="T57" fmla="*/ 1883203125 h 5609"/>
                    <a:gd name="T58" fmla="*/ 714062500 w 5766"/>
                    <a:gd name="T59" fmla="*/ 2055468750 h 5609"/>
                    <a:gd name="T60" fmla="*/ 1403125000 w 5766"/>
                    <a:gd name="T61" fmla="*/ 2147483646 h 5609"/>
                    <a:gd name="T62" fmla="*/ 1538671875 w 5766"/>
                    <a:gd name="T63" fmla="*/ 1957031250 h 5609"/>
                    <a:gd name="T64" fmla="*/ 1747656250 w 5766"/>
                    <a:gd name="T65" fmla="*/ 1932421875 h 5609"/>
                    <a:gd name="T66" fmla="*/ 1932421875 w 5766"/>
                    <a:gd name="T67" fmla="*/ 1883203125 h 5609"/>
                    <a:gd name="T68" fmla="*/ 2147483646 w 5766"/>
                    <a:gd name="T69" fmla="*/ 1218750000 h 5609"/>
                    <a:gd name="T70" fmla="*/ 2080078125 w 5766"/>
                    <a:gd name="T71" fmla="*/ 1021875000 h 5609"/>
                    <a:gd name="T72" fmla="*/ 2147483646 w 5766"/>
                    <a:gd name="T73" fmla="*/ 787890625 h 5609"/>
                    <a:gd name="T74" fmla="*/ 1821875000 w 5766"/>
                    <a:gd name="T75" fmla="*/ 244921875 h 5609"/>
                    <a:gd name="T76" fmla="*/ 1661718750 w 5766"/>
                    <a:gd name="T77" fmla="*/ 307812500 h 5609"/>
                    <a:gd name="T78" fmla="*/ 1538671875 w 5766"/>
                    <a:gd name="T79" fmla="*/ 148046875 h 5609"/>
                    <a:gd name="T80" fmla="*/ 849218750 w 5766"/>
                    <a:gd name="T81" fmla="*/ 390625 h 5609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5766" h="5609" extrusionOk="0">
                      <a:moveTo>
                        <a:pt x="3214" y="757"/>
                      </a:moveTo>
                      <a:lnTo>
                        <a:pt x="3214" y="883"/>
                      </a:lnTo>
                      <a:cubicBezTo>
                        <a:pt x="3214" y="1040"/>
                        <a:pt x="3277" y="1135"/>
                        <a:pt x="3435" y="1198"/>
                      </a:cubicBezTo>
                      <a:cubicBezTo>
                        <a:pt x="3624" y="1261"/>
                        <a:pt x="3844" y="1387"/>
                        <a:pt x="4002" y="1513"/>
                      </a:cubicBezTo>
                      <a:cubicBezTo>
                        <a:pt x="4061" y="1553"/>
                        <a:pt x="4146" y="1593"/>
                        <a:pt x="4233" y="1593"/>
                      </a:cubicBezTo>
                      <a:cubicBezTo>
                        <a:pt x="4283" y="1593"/>
                        <a:pt x="4333" y="1579"/>
                        <a:pt x="4380" y="1545"/>
                      </a:cubicBezTo>
                      <a:lnTo>
                        <a:pt x="4506" y="1482"/>
                      </a:lnTo>
                      <a:lnTo>
                        <a:pt x="4852" y="2049"/>
                      </a:lnTo>
                      <a:lnTo>
                        <a:pt x="4726" y="2143"/>
                      </a:lnTo>
                      <a:cubicBezTo>
                        <a:pt x="4632" y="2206"/>
                        <a:pt x="4537" y="2364"/>
                        <a:pt x="4569" y="2490"/>
                      </a:cubicBezTo>
                      <a:cubicBezTo>
                        <a:pt x="4632" y="2710"/>
                        <a:pt x="4632" y="2899"/>
                        <a:pt x="4569" y="3120"/>
                      </a:cubicBezTo>
                      <a:cubicBezTo>
                        <a:pt x="4537" y="3277"/>
                        <a:pt x="4632" y="3403"/>
                        <a:pt x="4726" y="3466"/>
                      </a:cubicBezTo>
                      <a:lnTo>
                        <a:pt x="4852" y="3561"/>
                      </a:lnTo>
                      <a:lnTo>
                        <a:pt x="4506" y="4159"/>
                      </a:lnTo>
                      <a:lnTo>
                        <a:pt x="4380" y="4065"/>
                      </a:lnTo>
                      <a:cubicBezTo>
                        <a:pt x="4323" y="4037"/>
                        <a:pt x="4260" y="4021"/>
                        <a:pt x="4199" y="4021"/>
                      </a:cubicBezTo>
                      <a:cubicBezTo>
                        <a:pt x="4125" y="4021"/>
                        <a:pt x="4054" y="4044"/>
                        <a:pt x="4002" y="4096"/>
                      </a:cubicBezTo>
                      <a:cubicBezTo>
                        <a:pt x="3844" y="4254"/>
                        <a:pt x="3624" y="4348"/>
                        <a:pt x="3435" y="4411"/>
                      </a:cubicBezTo>
                      <a:cubicBezTo>
                        <a:pt x="3277" y="4475"/>
                        <a:pt x="3214" y="4632"/>
                        <a:pt x="3214" y="4727"/>
                      </a:cubicBezTo>
                      <a:lnTo>
                        <a:pt x="3214" y="4853"/>
                      </a:lnTo>
                      <a:lnTo>
                        <a:pt x="2489" y="4853"/>
                      </a:lnTo>
                      <a:lnTo>
                        <a:pt x="2489" y="4727"/>
                      </a:lnTo>
                      <a:cubicBezTo>
                        <a:pt x="2489" y="4569"/>
                        <a:pt x="2426" y="4475"/>
                        <a:pt x="2269" y="4411"/>
                      </a:cubicBezTo>
                      <a:cubicBezTo>
                        <a:pt x="2048" y="4348"/>
                        <a:pt x="1859" y="4222"/>
                        <a:pt x="1702" y="4096"/>
                      </a:cubicBezTo>
                      <a:cubicBezTo>
                        <a:pt x="1622" y="4057"/>
                        <a:pt x="1530" y="4017"/>
                        <a:pt x="1449" y="4017"/>
                      </a:cubicBezTo>
                      <a:cubicBezTo>
                        <a:pt x="1402" y="4017"/>
                        <a:pt x="1358" y="4030"/>
                        <a:pt x="1324" y="4065"/>
                      </a:cubicBezTo>
                      <a:lnTo>
                        <a:pt x="1198" y="4159"/>
                      </a:lnTo>
                      <a:lnTo>
                        <a:pt x="851" y="3561"/>
                      </a:lnTo>
                      <a:lnTo>
                        <a:pt x="946" y="3466"/>
                      </a:lnTo>
                      <a:cubicBezTo>
                        <a:pt x="1072" y="3403"/>
                        <a:pt x="1166" y="3246"/>
                        <a:pt x="1103" y="3120"/>
                      </a:cubicBezTo>
                      <a:cubicBezTo>
                        <a:pt x="1072" y="2899"/>
                        <a:pt x="1072" y="2710"/>
                        <a:pt x="1103" y="2490"/>
                      </a:cubicBezTo>
                      <a:cubicBezTo>
                        <a:pt x="1166" y="2332"/>
                        <a:pt x="1072" y="2206"/>
                        <a:pt x="946" y="2143"/>
                      </a:cubicBezTo>
                      <a:lnTo>
                        <a:pt x="851" y="2049"/>
                      </a:lnTo>
                      <a:lnTo>
                        <a:pt x="1198" y="1482"/>
                      </a:lnTo>
                      <a:lnTo>
                        <a:pt x="1324" y="1545"/>
                      </a:lnTo>
                      <a:cubicBezTo>
                        <a:pt x="1366" y="1573"/>
                        <a:pt x="1421" y="1588"/>
                        <a:pt x="1481" y="1588"/>
                      </a:cubicBezTo>
                      <a:cubicBezTo>
                        <a:pt x="1553" y="1588"/>
                        <a:pt x="1632" y="1565"/>
                        <a:pt x="1702" y="1513"/>
                      </a:cubicBezTo>
                      <a:cubicBezTo>
                        <a:pt x="1859" y="1356"/>
                        <a:pt x="2048" y="1261"/>
                        <a:pt x="2269" y="1198"/>
                      </a:cubicBezTo>
                      <a:cubicBezTo>
                        <a:pt x="2426" y="1135"/>
                        <a:pt x="2489" y="977"/>
                        <a:pt x="2489" y="883"/>
                      </a:cubicBezTo>
                      <a:lnTo>
                        <a:pt x="2489" y="757"/>
                      </a:lnTo>
                      <a:lnTo>
                        <a:pt x="3214" y="757"/>
                      </a:lnTo>
                      <a:close/>
                      <a:moveTo>
                        <a:pt x="2174" y="1"/>
                      </a:moveTo>
                      <a:cubicBezTo>
                        <a:pt x="1985" y="1"/>
                        <a:pt x="1828" y="158"/>
                        <a:pt x="1828" y="379"/>
                      </a:cubicBezTo>
                      <a:lnTo>
                        <a:pt x="1828" y="599"/>
                      </a:lnTo>
                      <a:cubicBezTo>
                        <a:pt x="1702" y="631"/>
                        <a:pt x="1576" y="725"/>
                        <a:pt x="1513" y="788"/>
                      </a:cubicBezTo>
                      <a:lnTo>
                        <a:pt x="1324" y="694"/>
                      </a:lnTo>
                      <a:cubicBezTo>
                        <a:pt x="1265" y="658"/>
                        <a:pt x="1192" y="641"/>
                        <a:pt x="1122" y="641"/>
                      </a:cubicBezTo>
                      <a:cubicBezTo>
                        <a:pt x="1004" y="641"/>
                        <a:pt x="890" y="690"/>
                        <a:pt x="851" y="788"/>
                      </a:cubicBezTo>
                      <a:lnTo>
                        <a:pt x="126" y="2017"/>
                      </a:lnTo>
                      <a:cubicBezTo>
                        <a:pt x="63" y="2175"/>
                        <a:pt x="95" y="2427"/>
                        <a:pt x="253" y="2490"/>
                      </a:cubicBezTo>
                      <a:lnTo>
                        <a:pt x="442" y="2616"/>
                      </a:lnTo>
                      <a:lnTo>
                        <a:pt x="442" y="2994"/>
                      </a:lnTo>
                      <a:lnTo>
                        <a:pt x="253" y="3120"/>
                      </a:lnTo>
                      <a:cubicBezTo>
                        <a:pt x="95" y="3214"/>
                        <a:pt x="0" y="3435"/>
                        <a:pt x="126" y="3592"/>
                      </a:cubicBezTo>
                      <a:lnTo>
                        <a:pt x="851" y="4821"/>
                      </a:lnTo>
                      <a:cubicBezTo>
                        <a:pt x="894" y="4928"/>
                        <a:pt x="1024" y="4991"/>
                        <a:pt x="1152" y="4991"/>
                      </a:cubicBezTo>
                      <a:cubicBezTo>
                        <a:pt x="1213" y="4991"/>
                        <a:pt x="1273" y="4977"/>
                        <a:pt x="1324" y="4947"/>
                      </a:cubicBezTo>
                      <a:lnTo>
                        <a:pt x="1513" y="4821"/>
                      </a:lnTo>
                      <a:cubicBezTo>
                        <a:pt x="1639" y="4884"/>
                        <a:pt x="1733" y="4979"/>
                        <a:pt x="1828" y="5010"/>
                      </a:cubicBezTo>
                      <a:lnTo>
                        <a:pt x="1828" y="5262"/>
                      </a:lnTo>
                      <a:cubicBezTo>
                        <a:pt x="1828" y="5451"/>
                        <a:pt x="1985" y="5609"/>
                        <a:pt x="2174" y="5609"/>
                      </a:cubicBezTo>
                      <a:lnTo>
                        <a:pt x="3592" y="5609"/>
                      </a:lnTo>
                      <a:cubicBezTo>
                        <a:pt x="3781" y="5609"/>
                        <a:pt x="3939" y="5451"/>
                        <a:pt x="3939" y="5262"/>
                      </a:cubicBezTo>
                      <a:lnTo>
                        <a:pt x="3939" y="5010"/>
                      </a:lnTo>
                      <a:cubicBezTo>
                        <a:pt x="4065" y="4979"/>
                        <a:pt x="4191" y="4884"/>
                        <a:pt x="4254" y="4821"/>
                      </a:cubicBezTo>
                      <a:lnTo>
                        <a:pt x="4474" y="4947"/>
                      </a:lnTo>
                      <a:cubicBezTo>
                        <a:pt x="4524" y="4967"/>
                        <a:pt x="4580" y="4978"/>
                        <a:pt x="4637" y="4978"/>
                      </a:cubicBezTo>
                      <a:cubicBezTo>
                        <a:pt x="4759" y="4978"/>
                        <a:pt x="4882" y="4929"/>
                        <a:pt x="4947" y="4821"/>
                      </a:cubicBezTo>
                      <a:lnTo>
                        <a:pt x="5640" y="3592"/>
                      </a:lnTo>
                      <a:cubicBezTo>
                        <a:pt x="5734" y="3435"/>
                        <a:pt x="5671" y="3214"/>
                        <a:pt x="5514" y="3120"/>
                      </a:cubicBezTo>
                      <a:lnTo>
                        <a:pt x="5325" y="2994"/>
                      </a:lnTo>
                      <a:lnTo>
                        <a:pt x="5325" y="2616"/>
                      </a:lnTo>
                      <a:lnTo>
                        <a:pt x="5514" y="2490"/>
                      </a:lnTo>
                      <a:cubicBezTo>
                        <a:pt x="5671" y="2427"/>
                        <a:pt x="5766" y="2206"/>
                        <a:pt x="5640" y="2017"/>
                      </a:cubicBezTo>
                      <a:lnTo>
                        <a:pt x="4947" y="788"/>
                      </a:lnTo>
                      <a:cubicBezTo>
                        <a:pt x="4887" y="689"/>
                        <a:pt x="4777" y="627"/>
                        <a:pt x="4664" y="627"/>
                      </a:cubicBezTo>
                      <a:cubicBezTo>
                        <a:pt x="4598" y="627"/>
                        <a:pt x="4532" y="648"/>
                        <a:pt x="4474" y="694"/>
                      </a:cubicBezTo>
                      <a:lnTo>
                        <a:pt x="4254" y="788"/>
                      </a:lnTo>
                      <a:cubicBezTo>
                        <a:pt x="4159" y="725"/>
                        <a:pt x="4033" y="631"/>
                        <a:pt x="3939" y="599"/>
                      </a:cubicBezTo>
                      <a:lnTo>
                        <a:pt x="3939" y="379"/>
                      </a:lnTo>
                      <a:cubicBezTo>
                        <a:pt x="3939" y="158"/>
                        <a:pt x="3781" y="1"/>
                        <a:pt x="3592" y="1"/>
                      </a:cubicBezTo>
                      <a:lnTo>
                        <a:pt x="21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25653" name="Google Shape;249;p18"/>
                <p:cNvSpPr>
                  <a:spLocks/>
                </p:cNvSpPr>
                <p:nvPr/>
              </p:nvSpPr>
              <p:spPr bwMode="auto">
                <a:xfrm>
                  <a:off x="-48150350" y="2422325"/>
                  <a:ext cx="52775" cy="52800"/>
                </a:xfrm>
                <a:custGeom>
                  <a:avLst/>
                  <a:gdLst>
                    <a:gd name="T0" fmla="*/ 406250000 w 2111"/>
                    <a:gd name="T1" fmla="*/ 258593750 h 2112"/>
                    <a:gd name="T2" fmla="*/ 553906250 w 2111"/>
                    <a:gd name="T3" fmla="*/ 394140625 h 2112"/>
                    <a:gd name="T4" fmla="*/ 406250000 w 2111"/>
                    <a:gd name="T5" fmla="*/ 529296875 h 2112"/>
                    <a:gd name="T6" fmla="*/ 270703125 w 2111"/>
                    <a:gd name="T7" fmla="*/ 394140625 h 2112"/>
                    <a:gd name="T8" fmla="*/ 406250000 w 2111"/>
                    <a:gd name="T9" fmla="*/ 258593750 h 2112"/>
                    <a:gd name="T10" fmla="*/ 406250000 w 2111"/>
                    <a:gd name="T11" fmla="*/ 390625 h 2112"/>
                    <a:gd name="T12" fmla="*/ 0 w 2111"/>
                    <a:gd name="T13" fmla="*/ 406250000 h 2112"/>
                    <a:gd name="T14" fmla="*/ 406250000 w 2111"/>
                    <a:gd name="T15" fmla="*/ 824609375 h 2112"/>
                    <a:gd name="T16" fmla="*/ 824609375 w 2111"/>
                    <a:gd name="T17" fmla="*/ 406250000 h 2112"/>
                    <a:gd name="T18" fmla="*/ 406250000 w 2111"/>
                    <a:gd name="T19" fmla="*/ 390625 h 211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11" h="2112" extrusionOk="0">
                      <a:moveTo>
                        <a:pt x="1040" y="662"/>
                      </a:moveTo>
                      <a:cubicBezTo>
                        <a:pt x="1260" y="662"/>
                        <a:pt x="1418" y="820"/>
                        <a:pt x="1418" y="1009"/>
                      </a:cubicBezTo>
                      <a:cubicBezTo>
                        <a:pt x="1418" y="1198"/>
                        <a:pt x="1260" y="1355"/>
                        <a:pt x="1040" y="1355"/>
                      </a:cubicBezTo>
                      <a:cubicBezTo>
                        <a:pt x="851" y="1355"/>
                        <a:pt x="693" y="1198"/>
                        <a:pt x="693" y="1009"/>
                      </a:cubicBezTo>
                      <a:cubicBezTo>
                        <a:pt x="693" y="820"/>
                        <a:pt x="851" y="662"/>
                        <a:pt x="1040" y="662"/>
                      </a:cubicBezTo>
                      <a:close/>
                      <a:moveTo>
                        <a:pt x="1040" y="1"/>
                      </a:moveTo>
                      <a:cubicBezTo>
                        <a:pt x="473" y="1"/>
                        <a:pt x="0" y="473"/>
                        <a:pt x="0" y="1040"/>
                      </a:cubicBezTo>
                      <a:cubicBezTo>
                        <a:pt x="0" y="1639"/>
                        <a:pt x="473" y="2111"/>
                        <a:pt x="1040" y="2111"/>
                      </a:cubicBezTo>
                      <a:cubicBezTo>
                        <a:pt x="1639" y="2111"/>
                        <a:pt x="2111" y="1639"/>
                        <a:pt x="2111" y="1040"/>
                      </a:cubicBezTo>
                      <a:cubicBezTo>
                        <a:pt x="2111" y="473"/>
                        <a:pt x="1639" y="1"/>
                        <a:pt x="104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</p:grpSp>
        </p:grpSp>
        <p:grpSp>
          <p:nvGrpSpPr>
            <p:cNvPr id="25613" name="Google Shape;250;p18"/>
            <p:cNvGrpSpPr>
              <a:grpSpLocks/>
            </p:cNvGrpSpPr>
            <p:nvPr/>
          </p:nvGrpSpPr>
          <p:grpSpPr bwMode="auto">
            <a:xfrm>
              <a:off x="4838547" y="2585276"/>
              <a:ext cx="3238654" cy="977074"/>
              <a:chOff x="4838546" y="3144913"/>
              <a:chExt cx="3848251" cy="1160984"/>
            </a:xfrm>
          </p:grpSpPr>
          <p:grpSp>
            <p:nvGrpSpPr>
              <p:cNvPr id="25624" name="Google Shape;251;p18"/>
              <p:cNvGrpSpPr>
                <a:grpSpLocks/>
              </p:cNvGrpSpPr>
              <p:nvPr/>
            </p:nvGrpSpPr>
            <p:grpSpPr bwMode="auto">
              <a:xfrm>
                <a:off x="4838546" y="3144913"/>
                <a:ext cx="3848251" cy="1160984"/>
                <a:chOff x="797853" y="1431782"/>
                <a:chExt cx="4710222" cy="1421033"/>
              </a:xfrm>
            </p:grpSpPr>
            <p:sp>
              <p:nvSpPr>
                <p:cNvPr id="25634" name="Google Shape;252;p18"/>
                <p:cNvSpPr>
                  <a:spLocks/>
                </p:cNvSpPr>
                <p:nvPr/>
              </p:nvSpPr>
              <p:spPr bwMode="auto">
                <a:xfrm>
                  <a:off x="797853" y="1431782"/>
                  <a:ext cx="1478357" cy="1421033"/>
                </a:xfrm>
                <a:custGeom>
                  <a:avLst/>
                  <a:gdLst>
                    <a:gd name="T0" fmla="*/ 2147483646 w 89747"/>
                    <a:gd name="T1" fmla="*/ 130984693 h 86267"/>
                    <a:gd name="T2" fmla="*/ 2147483646 w 89747"/>
                    <a:gd name="T3" fmla="*/ 2147483646 h 86267"/>
                    <a:gd name="T4" fmla="*/ 2147483646 w 89747"/>
                    <a:gd name="T5" fmla="*/ 2147483646 h 86267"/>
                    <a:gd name="T6" fmla="*/ 2147483646 w 89747"/>
                    <a:gd name="T7" fmla="*/ 2147483646 h 86267"/>
                    <a:gd name="T8" fmla="*/ 1126640918 w 89747"/>
                    <a:gd name="T9" fmla="*/ 2147483646 h 86267"/>
                    <a:gd name="T10" fmla="*/ 130984371 w 89747"/>
                    <a:gd name="T11" fmla="*/ 2147483646 h 86267"/>
                    <a:gd name="T12" fmla="*/ 1126640918 w 89747"/>
                    <a:gd name="T13" fmla="*/ 1027391902 h 86267"/>
                    <a:gd name="T14" fmla="*/ 2147483646 w 89747"/>
                    <a:gd name="T15" fmla="*/ 131350992 h 86267"/>
                    <a:gd name="T16" fmla="*/ 2147483646 w 89747"/>
                    <a:gd name="T17" fmla="*/ 130984693 h 86267"/>
                    <a:gd name="T18" fmla="*/ 2147483646 w 89747"/>
                    <a:gd name="T19" fmla="*/ 0 h 86267"/>
                    <a:gd name="T20" fmla="*/ 2147483646 w 89747"/>
                    <a:gd name="T21" fmla="*/ 366579 h 86267"/>
                    <a:gd name="T22" fmla="*/ 0 w 89747"/>
                    <a:gd name="T23" fmla="*/ 2147483646 h 86267"/>
                    <a:gd name="T24" fmla="*/ 2147483646 w 89747"/>
                    <a:gd name="T25" fmla="*/ 2147483646 h 86267"/>
                    <a:gd name="T26" fmla="*/ 2147483646 w 89747"/>
                    <a:gd name="T27" fmla="*/ 2147483646 h 86267"/>
                    <a:gd name="T28" fmla="*/ 2147483646 w 89747"/>
                    <a:gd name="T29" fmla="*/ 2147483646 h 86267"/>
                    <a:gd name="T30" fmla="*/ 2147483646 w 89747"/>
                    <a:gd name="T31" fmla="*/ 0 h 86267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89747" h="86267" extrusionOk="0">
                      <a:moveTo>
                        <a:pt x="46696" y="1779"/>
                      </a:moveTo>
                      <a:cubicBezTo>
                        <a:pt x="69459" y="1779"/>
                        <a:pt x="87967" y="20292"/>
                        <a:pt x="87967" y="43134"/>
                      </a:cubicBezTo>
                      <a:cubicBezTo>
                        <a:pt x="87967" y="66019"/>
                        <a:pt x="69391" y="84487"/>
                        <a:pt x="46570" y="84487"/>
                      </a:cubicBezTo>
                      <a:cubicBezTo>
                        <a:pt x="46396" y="84487"/>
                        <a:pt x="46222" y="84486"/>
                        <a:pt x="46047" y="84484"/>
                      </a:cubicBezTo>
                      <a:cubicBezTo>
                        <a:pt x="34660" y="84342"/>
                        <a:pt x="23700" y="80000"/>
                        <a:pt x="15302" y="72314"/>
                      </a:cubicBezTo>
                      <a:cubicBezTo>
                        <a:pt x="6548" y="64343"/>
                        <a:pt x="1779" y="53952"/>
                        <a:pt x="1779" y="43134"/>
                      </a:cubicBezTo>
                      <a:cubicBezTo>
                        <a:pt x="1779" y="32316"/>
                        <a:pt x="6548" y="21925"/>
                        <a:pt x="15302" y="13954"/>
                      </a:cubicBezTo>
                      <a:cubicBezTo>
                        <a:pt x="23700" y="6268"/>
                        <a:pt x="34660" y="1927"/>
                        <a:pt x="46047" y="1784"/>
                      </a:cubicBezTo>
                      <a:cubicBezTo>
                        <a:pt x="46264" y="1781"/>
                        <a:pt x="46480" y="1779"/>
                        <a:pt x="46696" y="1779"/>
                      </a:cubicBezTo>
                      <a:close/>
                      <a:moveTo>
                        <a:pt x="46698" y="0"/>
                      </a:moveTo>
                      <a:cubicBezTo>
                        <a:pt x="46481" y="0"/>
                        <a:pt x="46264" y="2"/>
                        <a:pt x="46047" y="5"/>
                      </a:cubicBezTo>
                      <a:cubicBezTo>
                        <a:pt x="22276" y="5"/>
                        <a:pt x="0" y="19292"/>
                        <a:pt x="0" y="43134"/>
                      </a:cubicBezTo>
                      <a:cubicBezTo>
                        <a:pt x="0" y="66905"/>
                        <a:pt x="22276" y="86263"/>
                        <a:pt x="46047" y="86263"/>
                      </a:cubicBezTo>
                      <a:cubicBezTo>
                        <a:pt x="46222" y="86266"/>
                        <a:pt x="46397" y="86267"/>
                        <a:pt x="46571" y="86267"/>
                      </a:cubicBezTo>
                      <a:cubicBezTo>
                        <a:pt x="70387" y="86267"/>
                        <a:pt x="89746" y="67015"/>
                        <a:pt x="89746" y="43134"/>
                      </a:cubicBezTo>
                      <a:cubicBezTo>
                        <a:pt x="89746" y="19296"/>
                        <a:pt x="70456" y="0"/>
                        <a:pt x="46698" y="0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109" name="Google Shape;253;p18">
                  <a:extLst>
                    <a:ext uri="{FF2B5EF4-FFF2-40B4-BE49-F238E27FC236}">
                      <a16:creationId xmlns:a16="http://schemas.microsoft.com/office/drawing/2014/main" id="{FF177D40-9975-9048-92BA-DAF498C20C9D}"/>
                    </a:ext>
                  </a:extLst>
                </p:cNvPr>
                <p:cNvSpPr/>
                <p:nvPr/>
              </p:nvSpPr>
              <p:spPr>
                <a:xfrm>
                  <a:off x="1498921" y="1432315"/>
                  <a:ext cx="3469709" cy="142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95" h="86259" extrusionOk="0">
                      <a:moveTo>
                        <a:pt x="5623" y="0"/>
                      </a:moveTo>
                      <a:cubicBezTo>
                        <a:pt x="2491" y="0"/>
                        <a:pt x="0" y="2491"/>
                        <a:pt x="0" y="5622"/>
                      </a:cubicBezTo>
                      <a:lnTo>
                        <a:pt x="0" y="80636"/>
                      </a:lnTo>
                      <a:cubicBezTo>
                        <a:pt x="0" y="83696"/>
                        <a:pt x="2491" y="86258"/>
                        <a:pt x="5623" y="86258"/>
                      </a:cubicBezTo>
                      <a:lnTo>
                        <a:pt x="204900" y="86258"/>
                      </a:lnTo>
                      <a:cubicBezTo>
                        <a:pt x="208032" y="86258"/>
                        <a:pt x="210594" y="83696"/>
                        <a:pt x="210594" y="80636"/>
                      </a:cubicBezTo>
                      <a:lnTo>
                        <a:pt x="210594" y="5622"/>
                      </a:lnTo>
                      <a:cubicBezTo>
                        <a:pt x="210594" y="2491"/>
                        <a:pt x="208032" y="0"/>
                        <a:pt x="204900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spcFirstLastPara="1" lIns="121900" tIns="121900" rIns="121900" bIns="121900" anchor="ctr"/>
                <a:lstStyle/>
                <a:p>
                  <a:pPr>
                    <a:defRPr/>
                  </a:pPr>
                  <a:endParaRPr sz="2400"/>
                </a:p>
              </p:txBody>
            </p:sp>
            <p:sp>
              <p:nvSpPr>
                <p:cNvPr id="25636" name="Google Shape;254;p18"/>
                <p:cNvSpPr>
                  <a:spLocks/>
                </p:cNvSpPr>
                <p:nvPr/>
              </p:nvSpPr>
              <p:spPr bwMode="auto">
                <a:xfrm>
                  <a:off x="4328981" y="1554354"/>
                  <a:ext cx="640138" cy="1175889"/>
                </a:xfrm>
                <a:custGeom>
                  <a:avLst/>
                  <a:gdLst>
                    <a:gd name="T0" fmla="*/ 2147483646 w 38861"/>
                    <a:gd name="T1" fmla="*/ 71639 h 71385"/>
                    <a:gd name="T2" fmla="*/ 2147483646 w 38861"/>
                    <a:gd name="T3" fmla="*/ 31511338 h 71385"/>
                    <a:gd name="T4" fmla="*/ 71639 w 38861"/>
                    <a:gd name="T5" fmla="*/ 2147483646 h 71385"/>
                    <a:gd name="T6" fmla="*/ 2147483646 w 38861"/>
                    <a:gd name="T7" fmla="*/ 2147483646 h 71385"/>
                    <a:gd name="T8" fmla="*/ 2147483646 w 38861"/>
                    <a:gd name="T9" fmla="*/ 2147483646 h 71385"/>
                    <a:gd name="T10" fmla="*/ 2147483646 w 38861"/>
                    <a:gd name="T11" fmla="*/ 2147483646 h 71385"/>
                    <a:gd name="T12" fmla="*/ 2147483646 w 38861"/>
                    <a:gd name="T13" fmla="*/ 10530553 h 71385"/>
                    <a:gd name="T14" fmla="*/ 2147483646 w 38861"/>
                    <a:gd name="T15" fmla="*/ 71639 h 7138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8861" h="71385" extrusionOk="0">
                      <a:moveTo>
                        <a:pt x="35729" y="1"/>
                      </a:moveTo>
                      <a:cubicBezTo>
                        <a:pt x="33878" y="1"/>
                        <a:pt x="32028" y="143"/>
                        <a:pt x="30177" y="428"/>
                      </a:cubicBezTo>
                      <a:cubicBezTo>
                        <a:pt x="12812" y="3132"/>
                        <a:pt x="1" y="18149"/>
                        <a:pt x="1" y="35728"/>
                      </a:cubicBezTo>
                      <a:cubicBezTo>
                        <a:pt x="1" y="53307"/>
                        <a:pt x="12812" y="68324"/>
                        <a:pt x="30177" y="71029"/>
                      </a:cubicBezTo>
                      <a:cubicBezTo>
                        <a:pt x="32028" y="71242"/>
                        <a:pt x="33878" y="71385"/>
                        <a:pt x="35729" y="71385"/>
                      </a:cubicBezTo>
                      <a:cubicBezTo>
                        <a:pt x="36725" y="71385"/>
                        <a:pt x="37792" y="71385"/>
                        <a:pt x="38860" y="71242"/>
                      </a:cubicBezTo>
                      <a:lnTo>
                        <a:pt x="38860" y="143"/>
                      </a:lnTo>
                      <a:cubicBezTo>
                        <a:pt x="37792" y="72"/>
                        <a:pt x="36725" y="1"/>
                        <a:pt x="35729" y="1"/>
                      </a:cubicBez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25637" name="Google Shape;255;p18"/>
                <p:cNvSpPr>
                  <a:spLocks/>
                </p:cNvSpPr>
                <p:nvPr/>
              </p:nvSpPr>
              <p:spPr bwMode="auto">
                <a:xfrm>
                  <a:off x="906868" y="1547320"/>
                  <a:ext cx="594410" cy="1189957"/>
                </a:xfrm>
                <a:custGeom>
                  <a:avLst/>
                  <a:gdLst>
                    <a:gd name="T0" fmla="*/ 2147483646 w 36085"/>
                    <a:gd name="T1" fmla="*/ 71639 h 72239"/>
                    <a:gd name="T2" fmla="*/ 2147483646 w 36085"/>
                    <a:gd name="T3" fmla="*/ 2147483646 h 72239"/>
                    <a:gd name="T4" fmla="*/ 2147483646 w 36085"/>
                    <a:gd name="T5" fmla="*/ 2147483646 h 72239"/>
                    <a:gd name="T6" fmla="*/ 2147483646 w 36085"/>
                    <a:gd name="T7" fmla="*/ 2147483646 h 72239"/>
                    <a:gd name="T8" fmla="*/ 2147483646 w 36085"/>
                    <a:gd name="T9" fmla="*/ 2147483646 h 72239"/>
                    <a:gd name="T10" fmla="*/ 2147483646 w 36085"/>
                    <a:gd name="T11" fmla="*/ 2147483646 h 72239"/>
                    <a:gd name="T12" fmla="*/ 71639 w 36085"/>
                    <a:gd name="T13" fmla="*/ 2147483646 h 72239"/>
                    <a:gd name="T14" fmla="*/ 2147483646 w 36085"/>
                    <a:gd name="T15" fmla="*/ 41965953 h 72239"/>
                    <a:gd name="T16" fmla="*/ 2147483646 w 36085"/>
                    <a:gd name="T17" fmla="*/ 36740975 h 72239"/>
                    <a:gd name="T18" fmla="*/ 2147483646 w 36085"/>
                    <a:gd name="T19" fmla="*/ 15755815 h 72239"/>
                    <a:gd name="T20" fmla="*/ 2147483646 w 36085"/>
                    <a:gd name="T21" fmla="*/ 5300966 h 72239"/>
                    <a:gd name="T22" fmla="*/ 2147483646 w 36085"/>
                    <a:gd name="T23" fmla="*/ 71639 h 72239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36085" h="72239" extrusionOk="0">
                      <a:moveTo>
                        <a:pt x="36084" y="1"/>
                      </a:moveTo>
                      <a:lnTo>
                        <a:pt x="36084" y="72239"/>
                      </a:lnTo>
                      <a:cubicBezTo>
                        <a:pt x="34946" y="72239"/>
                        <a:pt x="33878" y="72167"/>
                        <a:pt x="32811" y="72025"/>
                      </a:cubicBezTo>
                      <a:cubicBezTo>
                        <a:pt x="32028" y="72025"/>
                        <a:pt x="31316" y="71883"/>
                        <a:pt x="30533" y="71812"/>
                      </a:cubicBezTo>
                      <a:lnTo>
                        <a:pt x="30248" y="71740"/>
                      </a:lnTo>
                      <a:cubicBezTo>
                        <a:pt x="12812" y="68894"/>
                        <a:pt x="1" y="53805"/>
                        <a:pt x="1" y="36155"/>
                      </a:cubicBezTo>
                      <a:cubicBezTo>
                        <a:pt x="1" y="18434"/>
                        <a:pt x="12812" y="3417"/>
                        <a:pt x="30248" y="570"/>
                      </a:cubicBezTo>
                      <a:lnTo>
                        <a:pt x="30533" y="499"/>
                      </a:lnTo>
                      <a:cubicBezTo>
                        <a:pt x="31316" y="357"/>
                        <a:pt x="32028" y="285"/>
                        <a:pt x="32811" y="214"/>
                      </a:cubicBezTo>
                      <a:cubicBezTo>
                        <a:pt x="33878" y="143"/>
                        <a:pt x="34946" y="72"/>
                        <a:pt x="36084" y="72"/>
                      </a:cubicBezTo>
                      <a:lnTo>
                        <a:pt x="3608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25638" name="Google Shape;256;p18"/>
                <p:cNvSpPr>
                  <a:spLocks/>
                </p:cNvSpPr>
                <p:nvPr/>
              </p:nvSpPr>
              <p:spPr bwMode="auto">
                <a:xfrm>
                  <a:off x="1500092" y="1545565"/>
                  <a:ext cx="132488" cy="1193466"/>
                </a:xfrm>
                <a:custGeom>
                  <a:avLst/>
                  <a:gdLst>
                    <a:gd name="T0" fmla="*/ 0 w 8043"/>
                    <a:gd name="T1" fmla="*/ 71639 h 72452"/>
                    <a:gd name="T2" fmla="*/ 0 w 8043"/>
                    <a:gd name="T3" fmla="*/ 2147483646 h 72452"/>
                    <a:gd name="T4" fmla="*/ 592106135 w 8043"/>
                    <a:gd name="T5" fmla="*/ 2147483646 h 72452"/>
                    <a:gd name="T6" fmla="*/ 592106135 w 8043"/>
                    <a:gd name="T7" fmla="*/ 586957408 h 72452"/>
                    <a:gd name="T8" fmla="*/ 0 w 8043"/>
                    <a:gd name="T9" fmla="*/ 71639 h 7245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043" h="72452" extrusionOk="0">
                      <a:moveTo>
                        <a:pt x="0" y="1"/>
                      </a:moveTo>
                      <a:lnTo>
                        <a:pt x="0" y="72452"/>
                      </a:lnTo>
                      <a:cubicBezTo>
                        <a:pt x="4413" y="72452"/>
                        <a:pt x="8042" y="68893"/>
                        <a:pt x="8042" y="64410"/>
                      </a:cubicBezTo>
                      <a:lnTo>
                        <a:pt x="8042" y="7972"/>
                      </a:lnTo>
                      <a:cubicBezTo>
                        <a:pt x="8042" y="3559"/>
                        <a:pt x="4413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25639" name="Google Shape;257;p18"/>
                <p:cNvSpPr>
                  <a:spLocks noChangeArrowheads="1"/>
                </p:cNvSpPr>
                <p:nvPr/>
              </p:nvSpPr>
              <p:spPr bwMode="auto">
                <a:xfrm>
                  <a:off x="4410675" y="1593598"/>
                  <a:ext cx="1097400" cy="1097400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pPr eaLnBrk="1" hangingPunct="1"/>
                  <a:endParaRPr lang="en-US" altLang="en-US" sz="2400"/>
                </a:p>
              </p:txBody>
            </p:sp>
            <p:sp>
              <p:nvSpPr>
                <p:cNvPr id="25640" name="Google Shape;258;p18"/>
                <p:cNvSpPr>
                  <a:spLocks noChangeArrowheads="1"/>
                </p:cNvSpPr>
                <p:nvPr/>
              </p:nvSpPr>
              <p:spPr bwMode="auto">
                <a:xfrm>
                  <a:off x="4520435" y="1703398"/>
                  <a:ext cx="878100" cy="877800"/>
                </a:xfrm>
                <a:prstGeom prst="ellipse">
                  <a:avLst/>
                </a:prstGeom>
                <a:solidFill>
                  <a:srgbClr val="EFEFE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pPr eaLnBrk="1" hangingPunct="1"/>
                  <a:endParaRPr lang="en-US" altLang="en-US" sz="2400"/>
                </a:p>
              </p:txBody>
            </p:sp>
          </p:grpSp>
          <p:sp>
            <p:nvSpPr>
              <p:cNvPr id="25625" name="Google Shape;259;p18"/>
              <p:cNvSpPr txBox="1">
                <a:spLocks noChangeArrowheads="1"/>
              </p:cNvSpPr>
              <p:nvPr/>
            </p:nvSpPr>
            <p:spPr bwMode="auto">
              <a:xfrm>
                <a:off x="5430886" y="3332713"/>
                <a:ext cx="2084700" cy="785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pPr eaLnBrk="1" hangingPunct="1"/>
                <a:r>
                  <a:rPr lang="en-US" altLang="en-US" sz="2133">
                    <a:latin typeface="Arial" pitchFamily="34" charset="0"/>
                    <a:ea typeface="Fira Sans"/>
                    <a:cs typeface="Arial" pitchFamily="34" charset="0"/>
                    <a:sym typeface="Fira Sans"/>
                  </a:rPr>
                  <a:t>Jasa Lainnya </a:t>
                </a:r>
              </a:p>
            </p:txBody>
          </p:sp>
          <p:sp>
            <p:nvSpPr>
              <p:cNvPr id="25626" name="Google Shape;260;p18"/>
              <p:cNvSpPr txBox="1">
                <a:spLocks noChangeArrowheads="1"/>
              </p:cNvSpPr>
              <p:nvPr/>
            </p:nvSpPr>
            <p:spPr bwMode="auto">
              <a:xfrm>
                <a:off x="4964875" y="3459775"/>
                <a:ext cx="441000" cy="531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pPr algn="ctr" eaLnBrk="1" hangingPunct="1"/>
                <a:r>
                  <a:rPr lang="en-US" altLang="en-US" sz="4000">
                    <a:solidFill>
                      <a:srgbClr val="FFFFFF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4</a:t>
                </a:r>
              </a:p>
            </p:txBody>
          </p:sp>
          <p:grpSp>
            <p:nvGrpSpPr>
              <p:cNvPr id="25627" name="Google Shape;261;p18"/>
              <p:cNvGrpSpPr>
                <a:grpSpLocks/>
              </p:cNvGrpSpPr>
              <p:nvPr/>
            </p:nvGrpSpPr>
            <p:grpSpPr bwMode="auto">
              <a:xfrm>
                <a:off x="8028194" y="3514464"/>
                <a:ext cx="420796" cy="421914"/>
                <a:chOff x="-1700225" y="2768875"/>
                <a:chExt cx="291450" cy="292225"/>
              </a:xfrm>
            </p:grpSpPr>
            <p:sp>
              <p:nvSpPr>
                <p:cNvPr id="101" name="Google Shape;262;p18">
                  <a:extLst>
                    <a:ext uri="{FF2B5EF4-FFF2-40B4-BE49-F238E27FC236}">
                      <a16:creationId xmlns:a16="http://schemas.microsoft.com/office/drawing/2014/main" id="{2B54EAD4-D240-1548-ABC9-A6AD6CA22D0B}"/>
                    </a:ext>
                  </a:extLst>
                </p:cNvPr>
                <p:cNvSpPr/>
                <p:nvPr/>
              </p:nvSpPr>
              <p:spPr>
                <a:xfrm>
                  <a:off x="-1700726" y="2769395"/>
                  <a:ext cx="291823" cy="2914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" h="11689" extrusionOk="0">
                      <a:moveTo>
                        <a:pt x="10617" y="662"/>
                      </a:moveTo>
                      <a:cubicBezTo>
                        <a:pt x="10806" y="662"/>
                        <a:pt x="10964" y="820"/>
                        <a:pt x="10964" y="1009"/>
                      </a:cubicBezTo>
                      <a:lnTo>
                        <a:pt x="10964" y="2710"/>
                      </a:lnTo>
                      <a:lnTo>
                        <a:pt x="662" y="2710"/>
                      </a:lnTo>
                      <a:lnTo>
                        <a:pt x="662" y="1009"/>
                      </a:lnTo>
                      <a:cubicBezTo>
                        <a:pt x="662" y="820"/>
                        <a:pt x="819" y="662"/>
                        <a:pt x="1008" y="662"/>
                      </a:cubicBezTo>
                      <a:close/>
                      <a:moveTo>
                        <a:pt x="10933" y="3372"/>
                      </a:moveTo>
                      <a:lnTo>
                        <a:pt x="10933" y="9232"/>
                      </a:lnTo>
                      <a:cubicBezTo>
                        <a:pt x="10964" y="9484"/>
                        <a:pt x="10806" y="9610"/>
                        <a:pt x="10617" y="9610"/>
                      </a:cubicBezTo>
                      <a:lnTo>
                        <a:pt x="8916" y="9610"/>
                      </a:lnTo>
                      <a:lnTo>
                        <a:pt x="8570" y="9232"/>
                      </a:lnTo>
                      <a:cubicBezTo>
                        <a:pt x="8601" y="9169"/>
                        <a:pt x="8664" y="9043"/>
                        <a:pt x="8696" y="8917"/>
                      </a:cubicBezTo>
                      <a:lnTo>
                        <a:pt x="9200" y="8917"/>
                      </a:lnTo>
                      <a:cubicBezTo>
                        <a:pt x="9389" y="8917"/>
                        <a:pt x="9546" y="8759"/>
                        <a:pt x="9546" y="8570"/>
                      </a:cubicBezTo>
                      <a:lnTo>
                        <a:pt x="9546" y="7184"/>
                      </a:lnTo>
                      <a:cubicBezTo>
                        <a:pt x="9546" y="6995"/>
                        <a:pt x="9389" y="6837"/>
                        <a:pt x="9200" y="6837"/>
                      </a:cubicBezTo>
                      <a:lnTo>
                        <a:pt x="8696" y="6837"/>
                      </a:lnTo>
                      <a:cubicBezTo>
                        <a:pt x="8664" y="6711"/>
                        <a:pt x="8601" y="6648"/>
                        <a:pt x="8570" y="6522"/>
                      </a:cubicBezTo>
                      <a:lnTo>
                        <a:pt x="8916" y="6176"/>
                      </a:lnTo>
                      <a:cubicBezTo>
                        <a:pt x="9042" y="6050"/>
                        <a:pt x="9042" y="5798"/>
                        <a:pt x="8916" y="5703"/>
                      </a:cubicBezTo>
                      <a:lnTo>
                        <a:pt x="7940" y="4695"/>
                      </a:lnTo>
                      <a:cubicBezTo>
                        <a:pt x="7877" y="4648"/>
                        <a:pt x="7790" y="4624"/>
                        <a:pt x="7703" y="4624"/>
                      </a:cubicBezTo>
                      <a:cubicBezTo>
                        <a:pt x="7617" y="4624"/>
                        <a:pt x="7530" y="4648"/>
                        <a:pt x="7467" y="4695"/>
                      </a:cubicBezTo>
                      <a:lnTo>
                        <a:pt x="7120" y="5073"/>
                      </a:lnTo>
                      <a:cubicBezTo>
                        <a:pt x="7026" y="5041"/>
                        <a:pt x="6931" y="4978"/>
                        <a:pt x="6805" y="4947"/>
                      </a:cubicBezTo>
                      <a:lnTo>
                        <a:pt x="6805" y="4443"/>
                      </a:lnTo>
                      <a:cubicBezTo>
                        <a:pt x="6805" y="4222"/>
                        <a:pt x="6648" y="4065"/>
                        <a:pt x="6459" y="4065"/>
                      </a:cubicBezTo>
                      <a:lnTo>
                        <a:pt x="5073" y="4065"/>
                      </a:lnTo>
                      <a:cubicBezTo>
                        <a:pt x="4884" y="4065"/>
                        <a:pt x="4726" y="4222"/>
                        <a:pt x="4726" y="4443"/>
                      </a:cubicBezTo>
                      <a:lnTo>
                        <a:pt x="4726" y="4947"/>
                      </a:lnTo>
                      <a:cubicBezTo>
                        <a:pt x="4600" y="4978"/>
                        <a:pt x="4506" y="5010"/>
                        <a:pt x="4411" y="5073"/>
                      </a:cubicBezTo>
                      <a:lnTo>
                        <a:pt x="4033" y="4695"/>
                      </a:lnTo>
                      <a:cubicBezTo>
                        <a:pt x="3986" y="4648"/>
                        <a:pt x="3899" y="4624"/>
                        <a:pt x="3808" y="4624"/>
                      </a:cubicBezTo>
                      <a:cubicBezTo>
                        <a:pt x="3718" y="4624"/>
                        <a:pt x="3623" y="4648"/>
                        <a:pt x="3560" y="4695"/>
                      </a:cubicBezTo>
                      <a:lnTo>
                        <a:pt x="2584" y="5703"/>
                      </a:lnTo>
                      <a:cubicBezTo>
                        <a:pt x="2458" y="5829"/>
                        <a:pt x="2458" y="6050"/>
                        <a:pt x="2584" y="6176"/>
                      </a:cubicBezTo>
                      <a:lnTo>
                        <a:pt x="2930" y="6522"/>
                      </a:lnTo>
                      <a:cubicBezTo>
                        <a:pt x="2899" y="6585"/>
                        <a:pt x="2867" y="6711"/>
                        <a:pt x="2836" y="6837"/>
                      </a:cubicBezTo>
                      <a:lnTo>
                        <a:pt x="2300" y="6837"/>
                      </a:lnTo>
                      <a:cubicBezTo>
                        <a:pt x="2111" y="6837"/>
                        <a:pt x="1954" y="6995"/>
                        <a:pt x="1954" y="7184"/>
                      </a:cubicBezTo>
                      <a:lnTo>
                        <a:pt x="1954" y="8570"/>
                      </a:lnTo>
                      <a:cubicBezTo>
                        <a:pt x="1954" y="8759"/>
                        <a:pt x="2111" y="8917"/>
                        <a:pt x="2300" y="8917"/>
                      </a:cubicBezTo>
                      <a:lnTo>
                        <a:pt x="2836" y="8917"/>
                      </a:lnTo>
                      <a:cubicBezTo>
                        <a:pt x="2867" y="9043"/>
                        <a:pt x="2899" y="9137"/>
                        <a:pt x="2930" y="9232"/>
                      </a:cubicBezTo>
                      <a:lnTo>
                        <a:pt x="2584" y="9610"/>
                      </a:lnTo>
                      <a:lnTo>
                        <a:pt x="977" y="9610"/>
                      </a:lnTo>
                      <a:cubicBezTo>
                        <a:pt x="788" y="9610"/>
                        <a:pt x="630" y="9452"/>
                        <a:pt x="630" y="9232"/>
                      </a:cubicBezTo>
                      <a:lnTo>
                        <a:pt x="630" y="3372"/>
                      </a:lnTo>
                      <a:close/>
                      <a:moveTo>
                        <a:pt x="6112" y="4726"/>
                      </a:moveTo>
                      <a:lnTo>
                        <a:pt x="6112" y="5136"/>
                      </a:lnTo>
                      <a:cubicBezTo>
                        <a:pt x="6112" y="5294"/>
                        <a:pt x="6207" y="5420"/>
                        <a:pt x="6364" y="5451"/>
                      </a:cubicBezTo>
                      <a:cubicBezTo>
                        <a:pt x="6553" y="5514"/>
                        <a:pt x="6805" y="5609"/>
                        <a:pt x="6994" y="5735"/>
                      </a:cubicBezTo>
                      <a:cubicBezTo>
                        <a:pt x="7041" y="5769"/>
                        <a:pt x="7096" y="5783"/>
                        <a:pt x="7153" y="5783"/>
                      </a:cubicBezTo>
                      <a:cubicBezTo>
                        <a:pt x="7251" y="5783"/>
                        <a:pt x="7356" y="5743"/>
                        <a:pt x="7435" y="5703"/>
                      </a:cubicBezTo>
                      <a:lnTo>
                        <a:pt x="7751" y="5388"/>
                      </a:lnTo>
                      <a:lnTo>
                        <a:pt x="8223" y="5861"/>
                      </a:lnTo>
                      <a:lnTo>
                        <a:pt x="7908" y="6176"/>
                      </a:lnTo>
                      <a:cubicBezTo>
                        <a:pt x="7782" y="6302"/>
                        <a:pt x="7782" y="6459"/>
                        <a:pt x="7877" y="6617"/>
                      </a:cubicBezTo>
                      <a:cubicBezTo>
                        <a:pt x="7971" y="6806"/>
                        <a:pt x="8066" y="6995"/>
                        <a:pt x="8129" y="7247"/>
                      </a:cubicBezTo>
                      <a:cubicBezTo>
                        <a:pt x="8192" y="7404"/>
                        <a:pt x="8286" y="7499"/>
                        <a:pt x="8444" y="7499"/>
                      </a:cubicBezTo>
                      <a:lnTo>
                        <a:pt x="8885" y="7499"/>
                      </a:lnTo>
                      <a:lnTo>
                        <a:pt x="8885" y="8192"/>
                      </a:lnTo>
                      <a:lnTo>
                        <a:pt x="8444" y="8192"/>
                      </a:lnTo>
                      <a:cubicBezTo>
                        <a:pt x="8286" y="8192"/>
                        <a:pt x="8192" y="8286"/>
                        <a:pt x="8129" y="8444"/>
                      </a:cubicBezTo>
                      <a:cubicBezTo>
                        <a:pt x="8097" y="8665"/>
                        <a:pt x="7971" y="8885"/>
                        <a:pt x="7877" y="9074"/>
                      </a:cubicBezTo>
                      <a:cubicBezTo>
                        <a:pt x="7782" y="9200"/>
                        <a:pt x="7814" y="9389"/>
                        <a:pt x="7908" y="9515"/>
                      </a:cubicBezTo>
                      <a:lnTo>
                        <a:pt x="8223" y="9830"/>
                      </a:lnTo>
                      <a:lnTo>
                        <a:pt x="7751" y="10303"/>
                      </a:lnTo>
                      <a:lnTo>
                        <a:pt x="7435" y="9988"/>
                      </a:lnTo>
                      <a:cubicBezTo>
                        <a:pt x="7368" y="9920"/>
                        <a:pt x="7291" y="9889"/>
                        <a:pt x="7211" y="9889"/>
                      </a:cubicBezTo>
                      <a:cubicBezTo>
                        <a:pt x="7141" y="9889"/>
                        <a:pt x="7068" y="9912"/>
                        <a:pt x="6994" y="9956"/>
                      </a:cubicBezTo>
                      <a:cubicBezTo>
                        <a:pt x="6805" y="10082"/>
                        <a:pt x="6616" y="10145"/>
                        <a:pt x="6364" y="10208"/>
                      </a:cubicBezTo>
                      <a:cubicBezTo>
                        <a:pt x="6207" y="10271"/>
                        <a:pt x="6112" y="10366"/>
                        <a:pt x="6112" y="10555"/>
                      </a:cubicBezTo>
                      <a:lnTo>
                        <a:pt x="6112" y="10964"/>
                      </a:lnTo>
                      <a:lnTo>
                        <a:pt x="5419" y="10964"/>
                      </a:lnTo>
                      <a:lnTo>
                        <a:pt x="5419" y="10555"/>
                      </a:lnTo>
                      <a:cubicBezTo>
                        <a:pt x="5419" y="10366"/>
                        <a:pt x="5325" y="10271"/>
                        <a:pt x="5167" y="10208"/>
                      </a:cubicBezTo>
                      <a:cubicBezTo>
                        <a:pt x="4947" y="10177"/>
                        <a:pt x="4726" y="10051"/>
                        <a:pt x="4537" y="9956"/>
                      </a:cubicBezTo>
                      <a:cubicBezTo>
                        <a:pt x="4491" y="9921"/>
                        <a:pt x="4436" y="9908"/>
                        <a:pt x="4379" y="9908"/>
                      </a:cubicBezTo>
                      <a:cubicBezTo>
                        <a:pt x="4281" y="9908"/>
                        <a:pt x="4176" y="9948"/>
                        <a:pt x="4096" y="9988"/>
                      </a:cubicBezTo>
                      <a:lnTo>
                        <a:pt x="3781" y="10303"/>
                      </a:lnTo>
                      <a:lnTo>
                        <a:pt x="3308" y="9830"/>
                      </a:lnTo>
                      <a:lnTo>
                        <a:pt x="3623" y="9515"/>
                      </a:lnTo>
                      <a:cubicBezTo>
                        <a:pt x="3749" y="9389"/>
                        <a:pt x="3749" y="9232"/>
                        <a:pt x="3655" y="9074"/>
                      </a:cubicBezTo>
                      <a:cubicBezTo>
                        <a:pt x="3529" y="8885"/>
                        <a:pt x="3466" y="8696"/>
                        <a:pt x="3371" y="8444"/>
                      </a:cubicBezTo>
                      <a:cubicBezTo>
                        <a:pt x="3340" y="8286"/>
                        <a:pt x="3214" y="8192"/>
                        <a:pt x="3056" y="8192"/>
                      </a:cubicBezTo>
                      <a:lnTo>
                        <a:pt x="2647" y="8192"/>
                      </a:lnTo>
                      <a:lnTo>
                        <a:pt x="2647" y="7499"/>
                      </a:lnTo>
                      <a:lnTo>
                        <a:pt x="3056" y="7499"/>
                      </a:lnTo>
                      <a:cubicBezTo>
                        <a:pt x="3214" y="7499"/>
                        <a:pt x="3340" y="7404"/>
                        <a:pt x="3371" y="7247"/>
                      </a:cubicBezTo>
                      <a:cubicBezTo>
                        <a:pt x="3434" y="7026"/>
                        <a:pt x="3529" y="6806"/>
                        <a:pt x="3655" y="6617"/>
                      </a:cubicBezTo>
                      <a:cubicBezTo>
                        <a:pt x="3749" y="6491"/>
                        <a:pt x="3686" y="6302"/>
                        <a:pt x="3623" y="6176"/>
                      </a:cubicBezTo>
                      <a:lnTo>
                        <a:pt x="3308" y="5861"/>
                      </a:lnTo>
                      <a:lnTo>
                        <a:pt x="3781" y="5388"/>
                      </a:lnTo>
                      <a:lnTo>
                        <a:pt x="4096" y="5703"/>
                      </a:lnTo>
                      <a:cubicBezTo>
                        <a:pt x="4163" y="5771"/>
                        <a:pt x="4240" y="5802"/>
                        <a:pt x="4321" y="5802"/>
                      </a:cubicBezTo>
                      <a:cubicBezTo>
                        <a:pt x="4391" y="5802"/>
                        <a:pt x="4464" y="5778"/>
                        <a:pt x="4537" y="5735"/>
                      </a:cubicBezTo>
                      <a:cubicBezTo>
                        <a:pt x="4726" y="5609"/>
                        <a:pt x="4915" y="5546"/>
                        <a:pt x="5167" y="5451"/>
                      </a:cubicBezTo>
                      <a:cubicBezTo>
                        <a:pt x="5325" y="5420"/>
                        <a:pt x="5419" y="5294"/>
                        <a:pt x="5419" y="5136"/>
                      </a:cubicBezTo>
                      <a:lnTo>
                        <a:pt x="5419" y="4726"/>
                      </a:lnTo>
                      <a:close/>
                      <a:moveTo>
                        <a:pt x="1008" y="1"/>
                      </a:moveTo>
                      <a:cubicBezTo>
                        <a:pt x="473" y="1"/>
                        <a:pt x="0" y="473"/>
                        <a:pt x="0" y="1009"/>
                      </a:cubicBezTo>
                      <a:lnTo>
                        <a:pt x="0" y="9295"/>
                      </a:lnTo>
                      <a:cubicBezTo>
                        <a:pt x="0" y="9830"/>
                        <a:pt x="473" y="10303"/>
                        <a:pt x="1008" y="10303"/>
                      </a:cubicBezTo>
                      <a:lnTo>
                        <a:pt x="2867" y="10303"/>
                      </a:lnTo>
                      <a:lnTo>
                        <a:pt x="3623" y="11059"/>
                      </a:lnTo>
                      <a:cubicBezTo>
                        <a:pt x="3671" y="11122"/>
                        <a:pt x="3757" y="11153"/>
                        <a:pt x="3848" y="11153"/>
                      </a:cubicBezTo>
                      <a:cubicBezTo>
                        <a:pt x="3938" y="11153"/>
                        <a:pt x="4033" y="11122"/>
                        <a:pt x="4096" y="11059"/>
                      </a:cubicBezTo>
                      <a:lnTo>
                        <a:pt x="4442" y="10712"/>
                      </a:lnTo>
                      <a:cubicBezTo>
                        <a:pt x="4506" y="10744"/>
                        <a:pt x="4632" y="10775"/>
                        <a:pt x="4758" y="10807"/>
                      </a:cubicBezTo>
                      <a:lnTo>
                        <a:pt x="4758" y="11342"/>
                      </a:lnTo>
                      <a:cubicBezTo>
                        <a:pt x="4758" y="11531"/>
                        <a:pt x="4915" y="11689"/>
                        <a:pt x="5104" y="11689"/>
                      </a:cubicBezTo>
                      <a:lnTo>
                        <a:pt x="6490" y="11689"/>
                      </a:lnTo>
                      <a:cubicBezTo>
                        <a:pt x="6679" y="11689"/>
                        <a:pt x="6837" y="11531"/>
                        <a:pt x="6837" y="11342"/>
                      </a:cubicBezTo>
                      <a:lnTo>
                        <a:pt x="6837" y="10807"/>
                      </a:lnTo>
                      <a:cubicBezTo>
                        <a:pt x="6963" y="10775"/>
                        <a:pt x="7026" y="10744"/>
                        <a:pt x="7152" y="10712"/>
                      </a:cubicBezTo>
                      <a:lnTo>
                        <a:pt x="7498" y="11059"/>
                      </a:lnTo>
                      <a:cubicBezTo>
                        <a:pt x="7561" y="11122"/>
                        <a:pt x="7656" y="11153"/>
                        <a:pt x="7747" y="11153"/>
                      </a:cubicBezTo>
                      <a:cubicBezTo>
                        <a:pt x="7837" y="11153"/>
                        <a:pt x="7924" y="11122"/>
                        <a:pt x="7971" y="11059"/>
                      </a:cubicBezTo>
                      <a:lnTo>
                        <a:pt x="8727" y="10303"/>
                      </a:lnTo>
                      <a:lnTo>
                        <a:pt x="10617" y="10303"/>
                      </a:lnTo>
                      <a:cubicBezTo>
                        <a:pt x="11185" y="10303"/>
                        <a:pt x="11657" y="9830"/>
                        <a:pt x="11657" y="9295"/>
                      </a:cubicBezTo>
                      <a:lnTo>
                        <a:pt x="11657" y="1009"/>
                      </a:lnTo>
                      <a:cubicBezTo>
                        <a:pt x="11657" y="473"/>
                        <a:pt x="11216" y="1"/>
                        <a:pt x="1061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lIns="121900" tIns="121900" rIns="121900" bIns="121900" anchor="ctr"/>
                <a:lstStyle/>
                <a:p>
                  <a:pPr>
                    <a:defRPr/>
                  </a:pPr>
                  <a:endParaRPr sz="2400"/>
                </a:p>
              </p:txBody>
            </p:sp>
            <p:sp>
              <p:nvSpPr>
                <p:cNvPr id="102" name="Google Shape;263;p18">
                  <a:extLst>
                    <a:ext uri="{FF2B5EF4-FFF2-40B4-BE49-F238E27FC236}">
                      <a16:creationId xmlns:a16="http://schemas.microsoft.com/office/drawing/2014/main" id="{60178552-D9CE-7847-8660-524C6C3E59DC}"/>
                    </a:ext>
                  </a:extLst>
                </p:cNvPr>
                <p:cNvSpPr/>
                <p:nvPr/>
              </p:nvSpPr>
              <p:spPr>
                <a:xfrm>
                  <a:off x="-1667759" y="2802070"/>
                  <a:ext cx="18315" cy="18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726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1" y="536"/>
                        <a:pt x="158" y="726"/>
                        <a:pt x="347" y="726"/>
                      </a:cubicBezTo>
                      <a:cubicBezTo>
                        <a:pt x="568" y="726"/>
                        <a:pt x="725" y="536"/>
                        <a:pt x="725" y="347"/>
                      </a:cubicBezTo>
                      <a:cubicBezTo>
                        <a:pt x="725" y="158"/>
                        <a:pt x="568" y="1"/>
                        <a:pt x="34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lIns="121900" tIns="121900" rIns="121900" bIns="121900" anchor="ctr"/>
                <a:lstStyle/>
                <a:p>
                  <a:pPr>
                    <a:defRPr/>
                  </a:pPr>
                  <a:endParaRPr sz="2400"/>
                </a:p>
              </p:txBody>
            </p:sp>
            <p:sp>
              <p:nvSpPr>
                <p:cNvPr id="103" name="Google Shape;264;p18">
                  <a:extLst>
                    <a:ext uri="{FF2B5EF4-FFF2-40B4-BE49-F238E27FC236}">
                      <a16:creationId xmlns:a16="http://schemas.microsoft.com/office/drawing/2014/main" id="{E3CA2070-5C47-0C4A-9F21-512191AF5A35}"/>
                    </a:ext>
                  </a:extLst>
                </p:cNvPr>
                <p:cNvSpPr/>
                <p:nvPr/>
              </p:nvSpPr>
              <p:spPr>
                <a:xfrm>
                  <a:off x="-1632350" y="2802070"/>
                  <a:ext cx="17094" cy="18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726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1" y="568"/>
                        <a:pt x="158" y="726"/>
                        <a:pt x="347" y="726"/>
                      </a:cubicBezTo>
                      <a:cubicBezTo>
                        <a:pt x="536" y="726"/>
                        <a:pt x="694" y="568"/>
                        <a:pt x="694" y="347"/>
                      </a:cubicBezTo>
                      <a:cubicBezTo>
                        <a:pt x="694" y="158"/>
                        <a:pt x="536" y="1"/>
                        <a:pt x="34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lIns="121900" tIns="121900" rIns="121900" bIns="121900" anchor="ctr"/>
                <a:lstStyle/>
                <a:p>
                  <a:pPr>
                    <a:defRPr/>
                  </a:pPr>
                  <a:endParaRPr sz="2400"/>
                </a:p>
              </p:txBody>
            </p:sp>
            <p:sp>
              <p:nvSpPr>
                <p:cNvPr id="104" name="Google Shape;265;p18">
                  <a:extLst>
                    <a:ext uri="{FF2B5EF4-FFF2-40B4-BE49-F238E27FC236}">
                      <a16:creationId xmlns:a16="http://schemas.microsoft.com/office/drawing/2014/main" id="{707492D7-3732-594F-A42C-F16EC76BEC2E}"/>
                    </a:ext>
                  </a:extLst>
                </p:cNvPr>
                <p:cNvSpPr/>
                <p:nvPr/>
              </p:nvSpPr>
              <p:spPr>
                <a:xfrm>
                  <a:off x="-1598161" y="2802070"/>
                  <a:ext cx="17094" cy="18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" h="726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1" y="568"/>
                        <a:pt x="158" y="726"/>
                        <a:pt x="347" y="726"/>
                      </a:cubicBezTo>
                      <a:cubicBezTo>
                        <a:pt x="537" y="726"/>
                        <a:pt x="694" y="568"/>
                        <a:pt x="694" y="347"/>
                      </a:cubicBezTo>
                      <a:cubicBezTo>
                        <a:pt x="694" y="158"/>
                        <a:pt x="537" y="1"/>
                        <a:pt x="34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lIns="121900" tIns="121900" rIns="121900" bIns="121900" anchor="ctr"/>
                <a:lstStyle/>
                <a:p>
                  <a:pPr>
                    <a:defRPr/>
                  </a:pPr>
                  <a:endParaRPr sz="2400"/>
                </a:p>
              </p:txBody>
            </p:sp>
            <p:sp>
              <p:nvSpPr>
                <p:cNvPr id="106" name="Google Shape;266;p18">
                  <a:extLst>
                    <a:ext uri="{FF2B5EF4-FFF2-40B4-BE49-F238E27FC236}">
                      <a16:creationId xmlns:a16="http://schemas.microsoft.com/office/drawing/2014/main" id="{B1F73EFE-C319-3C46-A481-0A5F20AAF22F}"/>
                    </a:ext>
                  </a:extLst>
                </p:cNvPr>
                <p:cNvSpPr/>
                <p:nvPr/>
              </p:nvSpPr>
              <p:spPr>
                <a:xfrm>
                  <a:off x="-1565193" y="2802070"/>
                  <a:ext cx="120880" cy="18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1" h="726" extrusionOk="0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47"/>
                      </a:cubicBezTo>
                      <a:cubicBezTo>
                        <a:pt x="32" y="568"/>
                        <a:pt x="189" y="726"/>
                        <a:pt x="347" y="726"/>
                      </a:cubicBezTo>
                      <a:lnTo>
                        <a:pt x="4442" y="726"/>
                      </a:lnTo>
                      <a:cubicBezTo>
                        <a:pt x="4663" y="726"/>
                        <a:pt x="4820" y="568"/>
                        <a:pt x="4820" y="347"/>
                      </a:cubicBezTo>
                      <a:cubicBezTo>
                        <a:pt x="4820" y="158"/>
                        <a:pt x="4663" y="1"/>
                        <a:pt x="444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lIns="121900" tIns="121900" rIns="121900" bIns="121900" anchor="ctr"/>
                <a:lstStyle/>
                <a:p>
                  <a:pPr>
                    <a:defRPr/>
                  </a:pPr>
                  <a:endParaRPr sz="2400"/>
                </a:p>
              </p:txBody>
            </p:sp>
            <p:sp>
              <p:nvSpPr>
                <p:cNvPr id="107" name="Google Shape;267;p18">
                  <a:extLst>
                    <a:ext uri="{FF2B5EF4-FFF2-40B4-BE49-F238E27FC236}">
                      <a16:creationId xmlns:a16="http://schemas.microsoft.com/office/drawing/2014/main" id="{69087BAE-F8E1-8F43-BC89-F47D73EBB668}"/>
                    </a:ext>
                  </a:extLst>
                </p:cNvPr>
                <p:cNvSpPr/>
                <p:nvPr/>
              </p:nvSpPr>
              <p:spPr>
                <a:xfrm>
                  <a:off x="-1598161" y="2923623"/>
                  <a:ext cx="85471" cy="849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4" h="3403" extrusionOk="0">
                      <a:moveTo>
                        <a:pt x="1671" y="662"/>
                      </a:moveTo>
                      <a:cubicBezTo>
                        <a:pt x="2238" y="662"/>
                        <a:pt x="2710" y="1134"/>
                        <a:pt x="2710" y="1701"/>
                      </a:cubicBezTo>
                      <a:cubicBezTo>
                        <a:pt x="2710" y="2237"/>
                        <a:pt x="2269" y="2710"/>
                        <a:pt x="1671" y="2710"/>
                      </a:cubicBezTo>
                      <a:cubicBezTo>
                        <a:pt x="1135" y="2710"/>
                        <a:pt x="663" y="2237"/>
                        <a:pt x="663" y="1701"/>
                      </a:cubicBezTo>
                      <a:cubicBezTo>
                        <a:pt x="663" y="1134"/>
                        <a:pt x="1135" y="662"/>
                        <a:pt x="1671" y="662"/>
                      </a:cubicBezTo>
                      <a:close/>
                      <a:moveTo>
                        <a:pt x="1671" y="0"/>
                      </a:moveTo>
                      <a:cubicBezTo>
                        <a:pt x="726" y="0"/>
                        <a:pt x="1" y="756"/>
                        <a:pt x="1" y="1701"/>
                      </a:cubicBezTo>
                      <a:cubicBezTo>
                        <a:pt x="1" y="2647"/>
                        <a:pt x="726" y="3403"/>
                        <a:pt x="1671" y="3403"/>
                      </a:cubicBezTo>
                      <a:cubicBezTo>
                        <a:pt x="2616" y="3403"/>
                        <a:pt x="3372" y="2647"/>
                        <a:pt x="3372" y="1701"/>
                      </a:cubicBezTo>
                      <a:cubicBezTo>
                        <a:pt x="3403" y="756"/>
                        <a:pt x="2616" y="0"/>
                        <a:pt x="167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lIns="121900" tIns="121900" rIns="121900" bIns="121900" anchor="ctr"/>
                <a:lstStyle/>
                <a:p>
                  <a:pPr>
                    <a:defRPr/>
                  </a:pPr>
                  <a:endParaRPr sz="2400"/>
                </a:p>
              </p:txBody>
            </p:sp>
          </p:grpSp>
        </p:grpSp>
        <p:pic>
          <p:nvPicPr>
            <p:cNvPr id="25614" name="Picture 12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047106" y="1700382"/>
              <a:ext cx="554910" cy="5548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5615" name="Group 13"/>
            <p:cNvGrpSpPr>
              <a:grpSpLocks/>
            </p:cNvGrpSpPr>
            <p:nvPr/>
          </p:nvGrpSpPr>
          <p:grpSpPr bwMode="auto">
            <a:xfrm>
              <a:off x="7441166" y="1700382"/>
              <a:ext cx="538318" cy="550154"/>
              <a:chOff x="4962694" y="2018482"/>
              <a:chExt cx="1080000" cy="1080000"/>
            </a:xfrm>
          </p:grpSpPr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F46B80F7-A36C-AD41-B826-44FA03293ADC}"/>
                  </a:ext>
                </a:extLst>
              </p:cNvPr>
              <p:cNvSpPr/>
              <p:nvPr/>
            </p:nvSpPr>
            <p:spPr>
              <a:xfrm>
                <a:off x="4961794" y="2019786"/>
                <a:ext cx="1080491" cy="1078712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id-ID" sz="2400"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25623" name="Picture 15"/>
              <p:cNvPicPr>
                <a:picLocks noChangeAspect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104088" y="2079654"/>
                <a:ext cx="906856" cy="9068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5616" name="Group 16"/>
            <p:cNvGrpSpPr>
              <a:grpSpLocks/>
            </p:cNvGrpSpPr>
            <p:nvPr/>
          </p:nvGrpSpPr>
          <p:grpSpPr bwMode="auto">
            <a:xfrm>
              <a:off x="3046945" y="2806387"/>
              <a:ext cx="555972" cy="537707"/>
              <a:chOff x="3158834" y="2205714"/>
              <a:chExt cx="1080000" cy="1080000"/>
            </a:xfrm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6F253B74-54E3-EB4A-965B-069C9C5430B6}"/>
                  </a:ext>
                </a:extLst>
              </p:cNvPr>
              <p:cNvSpPr/>
              <p:nvPr/>
            </p:nvSpPr>
            <p:spPr>
              <a:xfrm>
                <a:off x="3160188" y="2205728"/>
                <a:ext cx="1077885" cy="108135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id-ID" sz="2400"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25621" name="Picture 18"/>
              <p:cNvPicPr>
                <a:picLocks noChangeAspect="1"/>
              </p:cNvPicPr>
              <p:nvPr/>
            </p:nvPicPr>
            <p:blipFill>
              <a:blip r:embed="rId5" cstate="print"/>
              <a:srcRect l="13350" t="7027" r="14677"/>
              <a:stretch>
                <a:fillRect/>
              </a:stretch>
            </p:blipFill>
            <p:spPr bwMode="auto">
              <a:xfrm>
                <a:off x="3316075" y="2238333"/>
                <a:ext cx="744064" cy="961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5617" name="Group 19"/>
            <p:cNvGrpSpPr>
              <a:grpSpLocks/>
            </p:cNvGrpSpPr>
            <p:nvPr/>
          </p:nvGrpSpPr>
          <p:grpSpPr bwMode="auto">
            <a:xfrm>
              <a:off x="7413624" y="2789988"/>
              <a:ext cx="574675" cy="566091"/>
              <a:chOff x="4962694" y="3414822"/>
              <a:chExt cx="1080000" cy="1080000"/>
            </a:xfrm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A10B8F12-3B24-0A41-A8A6-C370312526FD}"/>
                  </a:ext>
                </a:extLst>
              </p:cNvPr>
              <p:cNvSpPr/>
              <p:nvPr/>
            </p:nvSpPr>
            <p:spPr>
              <a:xfrm>
                <a:off x="4963423" y="3415822"/>
                <a:ext cx="1079052" cy="107864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id-ID" sz="2400"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25619" name="Picture 21"/>
              <p:cNvPicPr>
                <a:picLocks noChangeAspect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5168900" y="3560267"/>
                <a:ext cx="770235" cy="8458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25608" name="Rectangle 130"/>
          <p:cNvSpPr>
            <a:spLocks noChangeArrowheads="1"/>
          </p:cNvSpPr>
          <p:nvPr/>
        </p:nvSpPr>
        <p:spPr bwMode="auto">
          <a:xfrm>
            <a:off x="717551" y="4726517"/>
            <a:ext cx="10261600" cy="1077026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101597" algn="ctr">
              <a:buClr>
                <a:srgbClr val="FFFFFF"/>
              </a:buClr>
              <a:buSzPts val="2000"/>
            </a:pPr>
            <a:r>
              <a:rPr lang="en-US" altLang="en-US" sz="2133">
                <a:latin typeface="Arial" pitchFamily="34" charset="0"/>
                <a:cs typeface="Arial" pitchFamily="34" charset="0"/>
                <a:sym typeface="Arial" pitchFamily="34" charset="0"/>
              </a:rPr>
              <a:t>Pengadaan barang/jasa dapat juga dilakukan dengan menggabungkan beberapa jenis pengadaan di atas menjadi satu paket</a:t>
            </a:r>
          </a:p>
          <a:p>
            <a:pPr marL="101597" algn="ctr">
              <a:buClr>
                <a:srgbClr val="FFFFFF"/>
              </a:buClr>
              <a:buSzPts val="2000"/>
            </a:pPr>
            <a:r>
              <a:rPr lang="en-US" altLang="en-US" sz="2133" b="1">
                <a:latin typeface="Arial" pitchFamily="34" charset="0"/>
                <a:cs typeface="Arial" pitchFamily="34" charset="0"/>
                <a:sym typeface="Arial" pitchFamily="34" charset="0"/>
              </a:rPr>
              <a:t> pekerjaan terintegrasi</a:t>
            </a:r>
            <a:r>
              <a:rPr lang="en-US" altLang="en-US" sz="2133">
                <a:latin typeface="Arial" pitchFamily="34" charset="0"/>
                <a:cs typeface="Arial" pitchFamily="34" charset="0"/>
                <a:sym typeface="Arial" pitchFamily="34" charset="0"/>
              </a:rPr>
              <a:t>.</a:t>
            </a:r>
            <a:endParaRPr lang="en-US" altLang="en-US" sz="2133">
              <a:cs typeface="Calibri" pitchFamily="34" charset="0"/>
              <a:sym typeface="Calibri" pitchFamily="34" charset="0"/>
            </a:endParaRPr>
          </a:p>
        </p:txBody>
      </p:sp>
      <p:sp>
        <p:nvSpPr>
          <p:cNvPr id="25609" name="Rectangle 94"/>
          <p:cNvSpPr>
            <a:spLocks noChangeArrowheads="1"/>
          </p:cNvSpPr>
          <p:nvPr/>
        </p:nvSpPr>
        <p:spPr bwMode="auto">
          <a:xfrm>
            <a:off x="6491818" y="6174318"/>
            <a:ext cx="5516033" cy="29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1" hangingPunct="1">
              <a:buClr>
                <a:srgbClr val="000000"/>
              </a:buClr>
            </a:pPr>
            <a:r>
              <a:rPr lang="en-US" altLang="en-US" sz="1333">
                <a:latin typeface="Arial" pitchFamily="34" charset="0"/>
                <a:cs typeface="Arial" pitchFamily="34" charset="0"/>
              </a:rPr>
              <a:t>PerLKPP No. 11 Tahun 2021 tentang Pedoman Perencanaan PBJP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altLang="en-US" sz="2400">
              <a:cs typeface="Calibri" pitchFamily="34" charset="0"/>
              <a:sym typeface="Calibri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A32107EC-09F9-A740-BF67-AD2AD948C6EA}"/>
              </a:ext>
            </a:extLst>
          </p:cNvPr>
          <p:cNvSpPr txBox="1">
            <a:spLocks/>
          </p:cNvSpPr>
          <p:nvPr/>
        </p:nvSpPr>
        <p:spPr>
          <a:xfrm>
            <a:off x="406400" y="177800"/>
            <a:ext cx="9652000" cy="58420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DEFINISI DAN RUANG LINGKUP PERENCANAAN PBJP </a:t>
            </a:r>
            <a:r>
              <a:rPr lang="en-US" sz="1867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(5/10)</a:t>
            </a:r>
            <a:endParaRPr lang="en-US" sz="2400" b="1" dirty="0">
              <a:solidFill>
                <a:schemeClr val="bg1">
                  <a:lumMod val="75000"/>
                </a:schemeClr>
              </a:solidFill>
              <a:latin typeface="Arial" pitchFamily="34" charset="0"/>
              <a:ea typeface="+mj-ea"/>
              <a:cs typeface="Arial" pitchFamily="34" charset="0"/>
            </a:endParaRPr>
          </a:p>
          <a:p>
            <a:pPr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Ruang Lingkup Perencanaan Pengadaan</a:t>
            </a:r>
          </a:p>
        </p:txBody>
      </p:sp>
      <p:grpSp>
        <p:nvGrpSpPr>
          <p:cNvPr id="26627" name="Group 65"/>
          <p:cNvGrpSpPr>
            <a:grpSpLocks/>
          </p:cNvGrpSpPr>
          <p:nvPr/>
        </p:nvGrpSpPr>
        <p:grpSpPr bwMode="auto">
          <a:xfrm rot="-5400000">
            <a:off x="-254000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1F76A33C-B3D3-BB49-B97F-E34C2212CF84}"/>
                </a:ext>
              </a:extLst>
            </p:cNvPr>
            <p:cNvSpPr/>
            <p:nvPr/>
          </p:nvSpPr>
          <p:spPr>
            <a:xfrm>
              <a:off x="3226546" y="2644775"/>
              <a:ext cx="494179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B6343F89-617F-9D4C-BE57-42638ACB9BC5}"/>
                </a:ext>
              </a:extLst>
            </p:cNvPr>
            <p:cNvSpPr/>
            <p:nvPr/>
          </p:nvSpPr>
          <p:spPr>
            <a:xfrm>
              <a:off x="3752101" y="2647950"/>
              <a:ext cx="287618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F41CD7FB-D674-9549-8249-83F42D059EC2}"/>
                </a:ext>
              </a:extLst>
            </p:cNvPr>
            <p:cNvSpPr/>
            <p:nvPr/>
          </p:nvSpPr>
          <p:spPr>
            <a:xfrm>
              <a:off x="4094629" y="2647950"/>
              <a:ext cx="172571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grpSp>
        <p:nvGrpSpPr>
          <p:cNvPr id="26628" name="Group 14"/>
          <p:cNvGrpSpPr>
            <a:grpSpLocks/>
          </p:cNvGrpSpPr>
          <p:nvPr/>
        </p:nvGrpSpPr>
        <p:grpSpPr bwMode="auto"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7559E0F3-F3A5-C34F-82DB-E5A3E5A40932}"/>
                </a:ext>
              </a:extLst>
            </p:cNvPr>
            <p:cNvSpPr/>
            <p:nvPr/>
          </p:nvSpPr>
          <p:spPr>
            <a:xfrm>
              <a:off x="3200400" y="2647950"/>
              <a:ext cx="492125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A6FB4551-97D3-894D-BFBB-DB23A6340E5F}"/>
                </a:ext>
              </a:extLst>
            </p:cNvPr>
            <p:cNvSpPr/>
            <p:nvPr/>
          </p:nvSpPr>
          <p:spPr>
            <a:xfrm>
              <a:off x="3751263" y="2647950"/>
              <a:ext cx="28733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32FA145-D423-5D49-9B08-14F30030D6E5}"/>
                </a:ext>
              </a:extLst>
            </p:cNvPr>
            <p:cNvSpPr/>
            <p:nvPr/>
          </p:nvSpPr>
          <p:spPr>
            <a:xfrm>
              <a:off x="4094163" y="2647950"/>
              <a:ext cx="173037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sp>
        <p:nvSpPr>
          <p:cNvPr id="26629" name="Google Shape;1192;p35"/>
          <p:cNvSpPr>
            <a:spLocks/>
          </p:cNvSpPr>
          <p:nvPr/>
        </p:nvSpPr>
        <p:spPr bwMode="auto">
          <a:xfrm>
            <a:off x="2042585" y="1488018"/>
            <a:ext cx="450849" cy="385233"/>
          </a:xfrm>
          <a:custGeom>
            <a:avLst/>
            <a:gdLst>
              <a:gd name="T0" fmla="*/ 1641191018 w 15189"/>
              <a:gd name="T1" fmla="*/ 1227064165 h 13057"/>
              <a:gd name="T2" fmla="*/ 1636281653 w 15189"/>
              <a:gd name="T3" fmla="*/ 1230422661 h 13057"/>
              <a:gd name="T4" fmla="*/ 1531898901 w 15189"/>
              <a:gd name="T5" fmla="*/ 1450512303 h 13057"/>
              <a:gd name="T6" fmla="*/ 1531898901 w 15189"/>
              <a:gd name="T7" fmla="*/ 1450512303 h 13057"/>
              <a:gd name="T8" fmla="*/ 2147483646 w 15189"/>
              <a:gd name="T9" fmla="*/ 1494155070 h 13057"/>
              <a:gd name="T10" fmla="*/ 2147483646 w 15189"/>
              <a:gd name="T11" fmla="*/ 1522444936 h 13057"/>
              <a:gd name="T12" fmla="*/ 2147483646 w 15189"/>
              <a:gd name="T13" fmla="*/ 1614747877 h 13057"/>
              <a:gd name="T14" fmla="*/ 2147483646 w 15189"/>
              <a:gd name="T15" fmla="*/ 1614747877 h 13057"/>
              <a:gd name="T16" fmla="*/ 2147483646 w 15189"/>
              <a:gd name="T17" fmla="*/ 1805116902 h 13057"/>
              <a:gd name="T18" fmla="*/ 2147483646 w 15189"/>
              <a:gd name="T19" fmla="*/ 1825009798 h 13057"/>
              <a:gd name="T20" fmla="*/ 2147483646 w 15189"/>
              <a:gd name="T21" fmla="*/ 1825009798 h 13057"/>
              <a:gd name="T22" fmla="*/ 1666246816 w 15189"/>
              <a:gd name="T23" fmla="*/ 1941528735 h 13057"/>
              <a:gd name="T24" fmla="*/ 2147483646 w 15189"/>
              <a:gd name="T25" fmla="*/ 2137174198 h 13057"/>
              <a:gd name="T26" fmla="*/ 2147483646 w 15189"/>
              <a:gd name="T27" fmla="*/ 2137412671 h 13057"/>
              <a:gd name="T28" fmla="*/ 2147483646 w 15189"/>
              <a:gd name="T29" fmla="*/ 985868283 h 13057"/>
              <a:gd name="T30" fmla="*/ 2147483646 w 15189"/>
              <a:gd name="T31" fmla="*/ 1064508105 h 13057"/>
              <a:gd name="T32" fmla="*/ 2147483646 w 15189"/>
              <a:gd name="T33" fmla="*/ 1112463171 h 13057"/>
              <a:gd name="T34" fmla="*/ 2147483646 w 15189"/>
              <a:gd name="T35" fmla="*/ 1265419717 h 13057"/>
              <a:gd name="T36" fmla="*/ 2147483646 w 15189"/>
              <a:gd name="T37" fmla="*/ 1345738543 h 13057"/>
              <a:gd name="T38" fmla="*/ 2147483646 w 15189"/>
              <a:gd name="T39" fmla="*/ 1571115400 h 13057"/>
              <a:gd name="T40" fmla="*/ 2147483646 w 15189"/>
              <a:gd name="T41" fmla="*/ 1754528982 h 13057"/>
              <a:gd name="T42" fmla="*/ 2147483646 w 15189"/>
              <a:gd name="T43" fmla="*/ 1929068183 h 13057"/>
              <a:gd name="T44" fmla="*/ 2147483646 w 15189"/>
              <a:gd name="T45" fmla="*/ 2000752075 h 13057"/>
              <a:gd name="T46" fmla="*/ 2147483646 w 15189"/>
              <a:gd name="T47" fmla="*/ 2004349509 h 13057"/>
              <a:gd name="T48" fmla="*/ 2147483646 w 15189"/>
              <a:gd name="T49" fmla="*/ 2007946478 h 13057"/>
              <a:gd name="T50" fmla="*/ 2147483646 w 15189"/>
              <a:gd name="T51" fmla="*/ 2004349509 h 13057"/>
              <a:gd name="T52" fmla="*/ 2147483646 w 15189"/>
              <a:gd name="T53" fmla="*/ 2035033756 h 13057"/>
              <a:gd name="T54" fmla="*/ 2147483646 w 15189"/>
              <a:gd name="T55" fmla="*/ 2104084817 h 13057"/>
              <a:gd name="T56" fmla="*/ 2147483646 w 15189"/>
              <a:gd name="T57" fmla="*/ 2138853689 h 13057"/>
              <a:gd name="T58" fmla="*/ 2147483646 w 15189"/>
              <a:gd name="T59" fmla="*/ 2138853689 h 13057"/>
              <a:gd name="T60" fmla="*/ 2051130449 w 15189"/>
              <a:gd name="T61" fmla="*/ 2144607052 h 13057"/>
              <a:gd name="T62" fmla="*/ 1949682626 w 15189"/>
              <a:gd name="T63" fmla="*/ 2121582847 h 13057"/>
              <a:gd name="T64" fmla="*/ 1904988368 w 15189"/>
              <a:gd name="T65" fmla="*/ 2112720238 h 13057"/>
              <a:gd name="T66" fmla="*/ 1893437034 w 15189"/>
              <a:gd name="T67" fmla="*/ 2104084817 h 13057"/>
              <a:gd name="T68" fmla="*/ 1859058593 w 15189"/>
              <a:gd name="T69" fmla="*/ 2084668336 h 13057"/>
              <a:gd name="T70" fmla="*/ 1860040368 w 15189"/>
              <a:gd name="T71" fmla="*/ 2095210945 h 13057"/>
              <a:gd name="T72" fmla="*/ 1859058593 w 15189"/>
              <a:gd name="T73" fmla="*/ 2084668336 h 13057"/>
              <a:gd name="T74" fmla="*/ 1739693026 w 15189"/>
              <a:gd name="T75" fmla="*/ 2020406521 h 13057"/>
              <a:gd name="T76" fmla="*/ 1667471424 w 15189"/>
              <a:gd name="T77" fmla="*/ 1956393934 h 13057"/>
              <a:gd name="T78" fmla="*/ 1573647835 w 15189"/>
              <a:gd name="T79" fmla="*/ 1815659489 h 13057"/>
              <a:gd name="T80" fmla="*/ 1528953087 w 15189"/>
              <a:gd name="T81" fmla="*/ 1702261084 h 13057"/>
              <a:gd name="T82" fmla="*/ 1520104734 w 15189"/>
              <a:gd name="T83" fmla="*/ 1641119779 h 13057"/>
              <a:gd name="T84" fmla="*/ 1520104734 w 15189"/>
              <a:gd name="T85" fmla="*/ 1509974095 h 13057"/>
              <a:gd name="T86" fmla="*/ 1531898901 w 15189"/>
              <a:gd name="T87" fmla="*/ 1450512303 h 13057"/>
              <a:gd name="T88" fmla="*/ 1573647835 w 15189"/>
              <a:gd name="T89" fmla="*/ 1335196421 h 13057"/>
              <a:gd name="T90" fmla="*/ 1680247878 w 15189"/>
              <a:gd name="T91" fmla="*/ 1177916799 h 13057"/>
              <a:gd name="T92" fmla="*/ 1734772263 w 15189"/>
              <a:gd name="T93" fmla="*/ 1125649388 h 13057"/>
              <a:gd name="T94" fmla="*/ 1913825812 w 15189"/>
              <a:gd name="T95" fmla="*/ 1020637155 h 13057"/>
              <a:gd name="T96" fmla="*/ 1958530978 w 15189"/>
              <a:gd name="T97" fmla="*/ 1003377089 h 13057"/>
              <a:gd name="T98" fmla="*/ 2147483646 w 15189"/>
              <a:gd name="T99" fmla="*/ 985868283 h 13057"/>
              <a:gd name="T100" fmla="*/ 2112771584 w 15189"/>
              <a:gd name="T101" fmla="*/ 2147483646 h 13057"/>
              <a:gd name="T102" fmla="*/ 2147483646 w 15189"/>
              <a:gd name="T103" fmla="*/ 1746608450 h 13057"/>
              <a:gd name="T104" fmla="*/ 2135863342 w 15189"/>
              <a:gd name="T105" fmla="*/ 238451 h 13057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15189" h="13057" extrusionOk="0">
                <a:moveTo>
                  <a:pt x="6838" y="4957"/>
                </a:moveTo>
                <a:cubicBezTo>
                  <a:pt x="6782" y="5022"/>
                  <a:pt x="6727" y="5082"/>
                  <a:pt x="6682" y="5118"/>
                </a:cubicBezTo>
                <a:cubicBezTo>
                  <a:pt x="6768" y="5053"/>
                  <a:pt x="6817" y="4994"/>
                  <a:pt x="6838" y="4957"/>
                </a:cubicBezTo>
                <a:close/>
                <a:moveTo>
                  <a:pt x="6682" y="5118"/>
                </a:moveTo>
                <a:cubicBezTo>
                  <a:pt x="6676" y="5122"/>
                  <a:pt x="6669" y="5127"/>
                  <a:pt x="6662" y="5132"/>
                </a:cubicBezTo>
                <a:cubicBezTo>
                  <a:pt x="6669" y="5128"/>
                  <a:pt x="6675" y="5123"/>
                  <a:pt x="6682" y="5118"/>
                </a:cubicBezTo>
                <a:close/>
                <a:moveTo>
                  <a:pt x="6237" y="6050"/>
                </a:moveTo>
                <a:lnTo>
                  <a:pt x="6237" y="6050"/>
                </a:lnTo>
                <a:cubicBezTo>
                  <a:pt x="6233" y="6072"/>
                  <a:pt x="6229" y="6094"/>
                  <a:pt x="6225" y="6116"/>
                </a:cubicBezTo>
                <a:cubicBezTo>
                  <a:pt x="6225" y="6189"/>
                  <a:pt x="6189" y="6261"/>
                  <a:pt x="6189" y="6334"/>
                </a:cubicBezTo>
                <a:cubicBezTo>
                  <a:pt x="6225" y="6166"/>
                  <a:pt x="6237" y="6081"/>
                  <a:pt x="6237" y="6050"/>
                </a:cubicBezTo>
                <a:close/>
                <a:moveTo>
                  <a:pt x="11053" y="6159"/>
                </a:moveTo>
                <a:cubicBezTo>
                  <a:pt x="11059" y="6181"/>
                  <a:pt x="11065" y="6203"/>
                  <a:pt x="11071" y="6225"/>
                </a:cubicBezTo>
                <a:cubicBezTo>
                  <a:pt x="11072" y="6228"/>
                  <a:pt x="11073" y="6230"/>
                  <a:pt x="11074" y="6232"/>
                </a:cubicBezTo>
                <a:cubicBezTo>
                  <a:pt x="11075" y="6271"/>
                  <a:pt x="11078" y="6311"/>
                  <a:pt x="11081" y="6350"/>
                </a:cubicBezTo>
                <a:cubicBezTo>
                  <a:pt x="11066" y="6343"/>
                  <a:pt x="11042" y="6279"/>
                  <a:pt x="11053" y="6159"/>
                </a:cubicBezTo>
                <a:close/>
                <a:moveTo>
                  <a:pt x="11035" y="6735"/>
                </a:moveTo>
                <a:lnTo>
                  <a:pt x="11035" y="6735"/>
                </a:lnTo>
                <a:cubicBezTo>
                  <a:pt x="11031" y="6745"/>
                  <a:pt x="11027" y="6755"/>
                  <a:pt x="11023" y="6765"/>
                </a:cubicBezTo>
                <a:cubicBezTo>
                  <a:pt x="11027" y="6750"/>
                  <a:pt x="11031" y="6740"/>
                  <a:pt x="11035" y="6735"/>
                </a:cubicBezTo>
                <a:close/>
                <a:moveTo>
                  <a:pt x="10903" y="7395"/>
                </a:moveTo>
                <a:cubicBezTo>
                  <a:pt x="10904" y="7395"/>
                  <a:pt x="10891" y="7424"/>
                  <a:pt x="10853" y="7500"/>
                </a:cubicBezTo>
                <a:cubicBezTo>
                  <a:pt x="10845" y="7510"/>
                  <a:pt x="10838" y="7519"/>
                  <a:pt x="10830" y="7529"/>
                </a:cubicBezTo>
                <a:cubicBezTo>
                  <a:pt x="10863" y="7463"/>
                  <a:pt x="10900" y="7395"/>
                  <a:pt x="10903" y="7395"/>
                </a:cubicBezTo>
                <a:close/>
                <a:moveTo>
                  <a:pt x="10791" y="7612"/>
                </a:moveTo>
                <a:lnTo>
                  <a:pt x="10791" y="7612"/>
                </a:lnTo>
                <a:cubicBezTo>
                  <a:pt x="10787" y="7623"/>
                  <a:pt x="10784" y="7635"/>
                  <a:pt x="10780" y="7646"/>
                </a:cubicBezTo>
                <a:cubicBezTo>
                  <a:pt x="10780" y="7641"/>
                  <a:pt x="10784" y="7629"/>
                  <a:pt x="10791" y="7612"/>
                </a:cubicBezTo>
                <a:close/>
                <a:moveTo>
                  <a:pt x="6626" y="7938"/>
                </a:moveTo>
                <a:lnTo>
                  <a:pt x="6626" y="7938"/>
                </a:lnTo>
                <a:cubicBezTo>
                  <a:pt x="6676" y="7987"/>
                  <a:pt x="6729" y="8041"/>
                  <a:pt x="6784" y="8098"/>
                </a:cubicBezTo>
                <a:cubicBezTo>
                  <a:pt x="6761" y="8054"/>
                  <a:pt x="6709" y="7993"/>
                  <a:pt x="6626" y="7938"/>
                </a:cubicBezTo>
                <a:close/>
                <a:moveTo>
                  <a:pt x="8954" y="8914"/>
                </a:moveTo>
                <a:cubicBezTo>
                  <a:pt x="8905" y="8914"/>
                  <a:pt x="8870" y="8917"/>
                  <a:pt x="8847" y="8921"/>
                </a:cubicBezTo>
                <a:lnTo>
                  <a:pt x="8958" y="8921"/>
                </a:lnTo>
                <a:cubicBezTo>
                  <a:pt x="8972" y="8919"/>
                  <a:pt x="8985" y="8917"/>
                  <a:pt x="8999" y="8915"/>
                </a:cubicBezTo>
                <a:cubicBezTo>
                  <a:pt x="8982" y="8914"/>
                  <a:pt x="8968" y="8914"/>
                  <a:pt x="8954" y="8914"/>
                </a:cubicBezTo>
                <a:close/>
                <a:moveTo>
                  <a:pt x="8958" y="4112"/>
                </a:moveTo>
                <a:cubicBezTo>
                  <a:pt x="9149" y="4143"/>
                  <a:pt x="9339" y="4203"/>
                  <a:pt x="9554" y="4266"/>
                </a:cubicBezTo>
                <a:cubicBezTo>
                  <a:pt x="9662" y="4333"/>
                  <a:pt x="9800" y="4370"/>
                  <a:pt x="9905" y="4440"/>
                </a:cubicBezTo>
                <a:lnTo>
                  <a:pt x="10088" y="4585"/>
                </a:lnTo>
                <a:lnTo>
                  <a:pt x="10179" y="4640"/>
                </a:lnTo>
                <a:lnTo>
                  <a:pt x="10525" y="4986"/>
                </a:lnTo>
                <a:cubicBezTo>
                  <a:pt x="10598" y="5059"/>
                  <a:pt x="10671" y="5168"/>
                  <a:pt x="10707" y="5278"/>
                </a:cubicBezTo>
                <a:cubicBezTo>
                  <a:pt x="10780" y="5351"/>
                  <a:pt x="10816" y="5460"/>
                  <a:pt x="10889" y="5569"/>
                </a:cubicBezTo>
                <a:cubicBezTo>
                  <a:pt x="10899" y="5587"/>
                  <a:pt x="10908" y="5602"/>
                  <a:pt x="10915" y="5613"/>
                </a:cubicBezTo>
                <a:cubicBezTo>
                  <a:pt x="10961" y="5770"/>
                  <a:pt x="10994" y="5929"/>
                  <a:pt x="11039" y="6104"/>
                </a:cubicBezTo>
                <a:cubicBezTo>
                  <a:pt x="11012" y="6245"/>
                  <a:pt x="10999" y="6394"/>
                  <a:pt x="10999" y="6553"/>
                </a:cubicBezTo>
                <a:lnTo>
                  <a:pt x="10999" y="6835"/>
                </a:lnTo>
                <a:cubicBezTo>
                  <a:pt x="10949" y="6985"/>
                  <a:pt x="10919" y="7139"/>
                  <a:pt x="10889" y="7318"/>
                </a:cubicBezTo>
                <a:cubicBezTo>
                  <a:pt x="10863" y="7398"/>
                  <a:pt x="10836" y="7477"/>
                  <a:pt x="10810" y="7557"/>
                </a:cubicBezTo>
                <a:cubicBezTo>
                  <a:pt x="10694" y="7713"/>
                  <a:pt x="10602" y="7890"/>
                  <a:pt x="10511" y="8046"/>
                </a:cubicBezTo>
                <a:cubicBezTo>
                  <a:pt x="10455" y="8094"/>
                  <a:pt x="10399" y="8165"/>
                  <a:pt x="10343" y="8193"/>
                </a:cubicBezTo>
                <a:lnTo>
                  <a:pt x="10221" y="8345"/>
                </a:lnTo>
                <a:cubicBezTo>
                  <a:pt x="10212" y="8350"/>
                  <a:pt x="10203" y="8355"/>
                  <a:pt x="10194" y="8360"/>
                </a:cubicBezTo>
                <a:cubicBezTo>
                  <a:pt x="10202" y="8355"/>
                  <a:pt x="10211" y="8351"/>
                  <a:pt x="10220" y="8346"/>
                </a:cubicBezTo>
                <a:lnTo>
                  <a:pt x="10197" y="8375"/>
                </a:lnTo>
                <a:cubicBezTo>
                  <a:pt x="10123" y="8434"/>
                  <a:pt x="10050" y="8475"/>
                  <a:pt x="10015" y="8488"/>
                </a:cubicBezTo>
                <a:cubicBezTo>
                  <a:pt x="10076" y="8441"/>
                  <a:pt x="10137" y="8394"/>
                  <a:pt x="10194" y="8360"/>
                </a:cubicBezTo>
                <a:cubicBezTo>
                  <a:pt x="10026" y="8454"/>
                  <a:pt x="9980" y="8493"/>
                  <a:pt x="9997" y="8493"/>
                </a:cubicBezTo>
                <a:cubicBezTo>
                  <a:pt x="10000" y="8493"/>
                  <a:pt x="10006" y="8492"/>
                  <a:pt x="10015" y="8488"/>
                </a:cubicBezTo>
                <a:cubicBezTo>
                  <a:pt x="9927" y="8557"/>
                  <a:pt x="9838" y="8627"/>
                  <a:pt x="9760" y="8666"/>
                </a:cubicBezTo>
                <a:cubicBezTo>
                  <a:pt x="9687" y="8703"/>
                  <a:pt x="9614" y="8739"/>
                  <a:pt x="9541" y="8776"/>
                </a:cubicBezTo>
                <a:cubicBezTo>
                  <a:pt x="9370" y="8844"/>
                  <a:pt x="9199" y="8880"/>
                  <a:pt x="8999" y="8915"/>
                </a:cubicBezTo>
                <a:cubicBezTo>
                  <a:pt x="9029" y="8916"/>
                  <a:pt x="9064" y="8918"/>
                  <a:pt x="9104" y="8921"/>
                </a:cubicBezTo>
                <a:lnTo>
                  <a:pt x="8958" y="8921"/>
                </a:lnTo>
                <a:cubicBezTo>
                  <a:pt x="8910" y="8941"/>
                  <a:pt x="8870" y="8947"/>
                  <a:pt x="8844" y="8947"/>
                </a:cubicBezTo>
                <a:cubicBezTo>
                  <a:pt x="8803" y="8947"/>
                  <a:pt x="8797" y="8931"/>
                  <a:pt x="8847" y="8921"/>
                </a:cubicBezTo>
                <a:lnTo>
                  <a:pt x="8776" y="8921"/>
                </a:lnTo>
                <a:cubicBezTo>
                  <a:pt x="8667" y="8940"/>
                  <a:pt x="8566" y="8949"/>
                  <a:pt x="8466" y="8949"/>
                </a:cubicBezTo>
                <a:cubicBezTo>
                  <a:pt x="8428" y="8949"/>
                  <a:pt x="8390" y="8947"/>
                  <a:pt x="8351" y="8945"/>
                </a:cubicBezTo>
                <a:cubicBezTo>
                  <a:pt x="8331" y="8939"/>
                  <a:pt x="8303" y="8931"/>
                  <a:pt x="8266" y="8921"/>
                </a:cubicBezTo>
                <a:cubicBezTo>
                  <a:pt x="8156" y="8921"/>
                  <a:pt x="8047" y="8885"/>
                  <a:pt x="7938" y="8849"/>
                </a:cubicBezTo>
                <a:cubicBezTo>
                  <a:pt x="7865" y="8824"/>
                  <a:pt x="7793" y="8800"/>
                  <a:pt x="7709" y="8776"/>
                </a:cubicBezTo>
                <a:cubicBezTo>
                  <a:pt x="7724" y="8787"/>
                  <a:pt x="7740" y="8799"/>
                  <a:pt x="7756" y="8812"/>
                </a:cubicBezTo>
                <a:cubicBezTo>
                  <a:pt x="7732" y="8798"/>
                  <a:pt x="7708" y="8783"/>
                  <a:pt x="7685" y="8769"/>
                </a:cubicBezTo>
                <a:cubicBezTo>
                  <a:pt x="7694" y="8771"/>
                  <a:pt x="7702" y="8774"/>
                  <a:pt x="7709" y="8776"/>
                </a:cubicBezTo>
                <a:cubicBezTo>
                  <a:pt x="7655" y="8736"/>
                  <a:pt x="7606" y="8710"/>
                  <a:pt x="7569" y="8695"/>
                </a:cubicBezTo>
                <a:cubicBezTo>
                  <a:pt x="7607" y="8719"/>
                  <a:pt x="7646" y="8744"/>
                  <a:pt x="7685" y="8769"/>
                </a:cubicBezTo>
                <a:cubicBezTo>
                  <a:pt x="7650" y="8759"/>
                  <a:pt x="7613" y="8749"/>
                  <a:pt x="7573" y="8739"/>
                </a:cubicBezTo>
                <a:cubicBezTo>
                  <a:pt x="7489" y="8706"/>
                  <a:pt x="7475" y="8680"/>
                  <a:pt x="7506" y="8680"/>
                </a:cubicBezTo>
                <a:cubicBezTo>
                  <a:pt x="7519" y="8680"/>
                  <a:pt x="7541" y="8684"/>
                  <a:pt x="7569" y="8695"/>
                </a:cubicBezTo>
                <a:cubicBezTo>
                  <a:pt x="7463" y="8629"/>
                  <a:pt x="7362" y="8567"/>
                  <a:pt x="7245" y="8521"/>
                </a:cubicBezTo>
                <a:cubicBezTo>
                  <a:pt x="7200" y="8498"/>
                  <a:pt x="7139" y="8460"/>
                  <a:pt x="7083" y="8427"/>
                </a:cubicBezTo>
                <a:cubicBezTo>
                  <a:pt x="6990" y="8314"/>
                  <a:pt x="6885" y="8201"/>
                  <a:pt x="6784" y="8098"/>
                </a:cubicBezTo>
                <a:cubicBezTo>
                  <a:pt x="6805" y="8135"/>
                  <a:pt x="6805" y="8160"/>
                  <a:pt x="6789" y="8160"/>
                </a:cubicBezTo>
                <a:cubicBezTo>
                  <a:pt x="6773" y="8160"/>
                  <a:pt x="6742" y="8138"/>
                  <a:pt x="6699" y="8083"/>
                </a:cubicBezTo>
                <a:cubicBezTo>
                  <a:pt x="6662" y="7974"/>
                  <a:pt x="6590" y="7901"/>
                  <a:pt x="6517" y="7792"/>
                </a:cubicBezTo>
                <a:cubicBezTo>
                  <a:pt x="6480" y="7683"/>
                  <a:pt x="6444" y="7646"/>
                  <a:pt x="6407" y="7573"/>
                </a:cubicBezTo>
                <a:lnTo>
                  <a:pt x="6371" y="7501"/>
                </a:lnTo>
                <a:cubicBezTo>
                  <a:pt x="6332" y="7367"/>
                  <a:pt x="6279" y="7234"/>
                  <a:pt x="6225" y="7100"/>
                </a:cubicBezTo>
                <a:cubicBezTo>
                  <a:pt x="6225" y="7007"/>
                  <a:pt x="6199" y="6940"/>
                  <a:pt x="6191" y="6878"/>
                </a:cubicBezTo>
                <a:cubicBezTo>
                  <a:pt x="6190" y="6867"/>
                  <a:pt x="6190" y="6856"/>
                  <a:pt x="6189" y="6845"/>
                </a:cubicBezTo>
                <a:cubicBezTo>
                  <a:pt x="6189" y="6845"/>
                  <a:pt x="6189" y="6845"/>
                  <a:pt x="6189" y="6845"/>
                </a:cubicBezTo>
                <a:cubicBezTo>
                  <a:pt x="6152" y="6662"/>
                  <a:pt x="6152" y="6480"/>
                  <a:pt x="6189" y="6298"/>
                </a:cubicBezTo>
                <a:cubicBezTo>
                  <a:pt x="6189" y="6173"/>
                  <a:pt x="6224" y="6037"/>
                  <a:pt x="6234" y="6037"/>
                </a:cubicBezTo>
                <a:cubicBezTo>
                  <a:pt x="6236" y="6037"/>
                  <a:pt x="6237" y="6041"/>
                  <a:pt x="6237" y="6050"/>
                </a:cubicBezTo>
                <a:cubicBezTo>
                  <a:pt x="6270" y="5891"/>
                  <a:pt x="6321" y="5751"/>
                  <a:pt x="6375" y="5613"/>
                </a:cubicBezTo>
                <a:cubicBezTo>
                  <a:pt x="6385" y="5601"/>
                  <a:pt x="6395" y="5586"/>
                  <a:pt x="6407" y="5569"/>
                </a:cubicBezTo>
                <a:cubicBezTo>
                  <a:pt x="6444" y="5496"/>
                  <a:pt x="6517" y="5387"/>
                  <a:pt x="6553" y="5278"/>
                </a:cubicBezTo>
                <a:cubicBezTo>
                  <a:pt x="6626" y="5168"/>
                  <a:pt x="6662" y="5095"/>
                  <a:pt x="6735" y="5023"/>
                </a:cubicBezTo>
                <a:cubicBezTo>
                  <a:pt x="6787" y="4944"/>
                  <a:pt x="6826" y="4913"/>
                  <a:pt x="6841" y="4913"/>
                </a:cubicBezTo>
                <a:cubicBezTo>
                  <a:pt x="6853" y="4913"/>
                  <a:pt x="6853" y="4929"/>
                  <a:pt x="6838" y="4957"/>
                </a:cubicBezTo>
                <a:cubicBezTo>
                  <a:pt x="6919" y="4862"/>
                  <a:pt x="7002" y="4756"/>
                  <a:pt x="7063" y="4695"/>
                </a:cubicBezTo>
                <a:cubicBezTo>
                  <a:pt x="7112" y="4645"/>
                  <a:pt x="7184" y="4589"/>
                  <a:pt x="7221" y="4558"/>
                </a:cubicBezTo>
                <a:cubicBezTo>
                  <a:pt x="7408" y="4458"/>
                  <a:pt x="7692" y="4358"/>
                  <a:pt x="7792" y="4257"/>
                </a:cubicBezTo>
                <a:cubicBezTo>
                  <a:pt x="7765" y="4257"/>
                  <a:pt x="7527" y="4334"/>
                  <a:pt x="7525" y="4334"/>
                </a:cubicBezTo>
                <a:cubicBezTo>
                  <a:pt x="7524" y="4334"/>
                  <a:pt x="7557" y="4324"/>
                  <a:pt x="7646" y="4294"/>
                </a:cubicBezTo>
                <a:cubicBezTo>
                  <a:pt x="7756" y="4257"/>
                  <a:pt x="7865" y="4221"/>
                  <a:pt x="7974" y="4185"/>
                </a:cubicBezTo>
                <a:lnTo>
                  <a:pt x="8193" y="4148"/>
                </a:lnTo>
                <a:cubicBezTo>
                  <a:pt x="8233" y="4148"/>
                  <a:pt x="8376" y="4125"/>
                  <a:pt x="8431" y="4112"/>
                </a:cubicBezTo>
                <a:lnTo>
                  <a:pt x="8958" y="4112"/>
                </a:lnTo>
                <a:close/>
                <a:moveTo>
                  <a:pt x="8696" y="1"/>
                </a:moveTo>
                <a:cubicBezTo>
                  <a:pt x="6834" y="1"/>
                  <a:pt x="5014" y="802"/>
                  <a:pt x="3747" y="2253"/>
                </a:cubicBezTo>
                <a:cubicBezTo>
                  <a:pt x="1" y="6607"/>
                  <a:pt x="3289" y="13056"/>
                  <a:pt x="8602" y="13056"/>
                </a:cubicBezTo>
                <a:cubicBezTo>
                  <a:pt x="9024" y="13056"/>
                  <a:pt x="9460" y="13016"/>
                  <a:pt x="9905" y="12930"/>
                </a:cubicBezTo>
                <a:cubicBezTo>
                  <a:pt x="12679" y="12429"/>
                  <a:pt x="14717" y="9966"/>
                  <a:pt x="15064" y="7285"/>
                </a:cubicBezTo>
                <a:cubicBezTo>
                  <a:pt x="15144" y="7059"/>
                  <a:pt x="15189" y="6803"/>
                  <a:pt x="15189" y="6517"/>
                </a:cubicBezTo>
                <a:cubicBezTo>
                  <a:pt x="15153" y="3747"/>
                  <a:pt x="13403" y="1306"/>
                  <a:pt x="10816" y="358"/>
                </a:cubicBezTo>
                <a:cubicBezTo>
                  <a:pt x="10122" y="117"/>
                  <a:pt x="9406" y="1"/>
                  <a:pt x="8696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21900" tIns="121900" rIns="121900" bIns="121900" anchor="ctr"/>
          <a:lstStyle/>
          <a:p>
            <a:endParaRPr lang="en-US" sz="2400"/>
          </a:p>
        </p:txBody>
      </p:sp>
      <p:grpSp>
        <p:nvGrpSpPr>
          <p:cNvPr id="4" name="Group 61">
            <a:extLst>
              <a:ext uri="{FF2B5EF4-FFF2-40B4-BE49-F238E27FC236}">
                <a16:creationId xmlns:a16="http://schemas.microsoft.com/office/drawing/2014/main" id="{B5E045DA-B0C6-E140-A7BA-9A342A32C671}"/>
              </a:ext>
            </a:extLst>
          </p:cNvPr>
          <p:cNvGrpSpPr/>
          <p:nvPr/>
        </p:nvGrpSpPr>
        <p:grpSpPr>
          <a:xfrm>
            <a:off x="304801" y="880430"/>
            <a:ext cx="5588000" cy="918253"/>
            <a:chOff x="965717" y="1133587"/>
            <a:chExt cx="3842922" cy="688690"/>
          </a:xfrm>
          <a:solidFill>
            <a:srgbClr val="FFC000"/>
          </a:solidFill>
        </p:grpSpPr>
        <p:sp>
          <p:nvSpPr>
            <p:cNvPr id="51" name="Google Shape;1203;p35">
              <a:extLst>
                <a:ext uri="{FF2B5EF4-FFF2-40B4-BE49-F238E27FC236}">
                  <a16:creationId xmlns:a16="http://schemas.microsoft.com/office/drawing/2014/main" id="{184F89D7-13AA-7142-BDB2-D732FF5652E3}"/>
                </a:ext>
              </a:extLst>
            </p:cNvPr>
            <p:cNvSpPr/>
            <p:nvPr/>
          </p:nvSpPr>
          <p:spPr>
            <a:xfrm>
              <a:off x="1305301" y="1216215"/>
              <a:ext cx="3503338" cy="523434"/>
            </a:xfrm>
            <a:custGeom>
              <a:avLst/>
              <a:gdLst/>
              <a:ahLst/>
              <a:cxnLst/>
              <a:rect l="l" t="t" r="r" b="b"/>
              <a:pathLst>
                <a:path w="162188" h="31047" extrusionOk="0">
                  <a:moveTo>
                    <a:pt x="0" y="1"/>
                  </a:moveTo>
                  <a:lnTo>
                    <a:pt x="0" y="31046"/>
                  </a:lnTo>
                  <a:lnTo>
                    <a:pt x="146665" y="31046"/>
                  </a:lnTo>
                  <a:cubicBezTo>
                    <a:pt x="155264" y="31046"/>
                    <a:pt x="162188" y="24087"/>
                    <a:pt x="162188" y="15524"/>
                  </a:cubicBezTo>
                  <a:cubicBezTo>
                    <a:pt x="162188" y="6961"/>
                    <a:pt x="155264" y="1"/>
                    <a:pt x="1466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121900" tIns="121900" rIns="121900" bIns="121900" anchor="ctr"/>
            <a:lstStyle/>
            <a:p>
              <a:pPr marL="531271">
                <a:defRPr/>
              </a:pPr>
              <a:r>
                <a:rPr lang="en-US" sz="2133" b="1" dirty="0">
                  <a:latin typeface="Arial" pitchFamily="34" charset="0"/>
                  <a:cs typeface="Arial" pitchFamily="34" charset="0"/>
                </a:rPr>
                <a:t>Penetapan Jenis Barang/</a:t>
              </a:r>
              <a:r>
                <a:rPr lang="en-US" sz="2133" b="1" dirty="0" err="1">
                  <a:latin typeface="Arial" pitchFamily="34" charset="0"/>
                  <a:cs typeface="Arial" pitchFamily="34" charset="0"/>
                </a:rPr>
                <a:t>Jasa</a:t>
              </a:r>
              <a:endParaRPr sz="2133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" name="Google Shape;1205;p35">
              <a:extLst>
                <a:ext uri="{FF2B5EF4-FFF2-40B4-BE49-F238E27FC236}">
                  <a16:creationId xmlns:a16="http://schemas.microsoft.com/office/drawing/2014/main" id="{91DD02FF-C892-364B-A92A-FE779566FD55}"/>
                </a:ext>
              </a:extLst>
            </p:cNvPr>
            <p:cNvSpPr/>
            <p:nvPr/>
          </p:nvSpPr>
          <p:spPr>
            <a:xfrm>
              <a:off x="965717" y="1133587"/>
              <a:ext cx="700096" cy="688690"/>
            </a:xfrm>
            <a:custGeom>
              <a:avLst/>
              <a:gdLst/>
              <a:ahLst/>
              <a:cxnLst/>
              <a:rect l="l" t="t" r="r" b="b"/>
              <a:pathLst>
                <a:path w="41942" h="40849" extrusionOk="0">
                  <a:moveTo>
                    <a:pt x="20966" y="1"/>
                  </a:moveTo>
                  <a:cubicBezTo>
                    <a:pt x="19568" y="1"/>
                    <a:pt x="18165" y="529"/>
                    <a:pt x="17090" y="1586"/>
                  </a:cubicBezTo>
                  <a:lnTo>
                    <a:pt x="2150" y="16562"/>
                  </a:lnTo>
                  <a:cubicBezTo>
                    <a:pt x="0" y="18712"/>
                    <a:pt x="0" y="22137"/>
                    <a:pt x="2150" y="24287"/>
                  </a:cubicBezTo>
                  <a:lnTo>
                    <a:pt x="17090" y="39263"/>
                  </a:lnTo>
                  <a:cubicBezTo>
                    <a:pt x="18165" y="40320"/>
                    <a:pt x="19568" y="40848"/>
                    <a:pt x="20966" y="40848"/>
                  </a:cubicBezTo>
                  <a:cubicBezTo>
                    <a:pt x="22365" y="40848"/>
                    <a:pt x="23758" y="40320"/>
                    <a:pt x="24815" y="39263"/>
                  </a:cubicBezTo>
                  <a:lnTo>
                    <a:pt x="39791" y="24287"/>
                  </a:lnTo>
                  <a:cubicBezTo>
                    <a:pt x="41941" y="22137"/>
                    <a:pt x="41941" y="18712"/>
                    <a:pt x="39791" y="16562"/>
                  </a:cubicBezTo>
                  <a:lnTo>
                    <a:pt x="24815" y="1586"/>
                  </a:lnTo>
                  <a:cubicBezTo>
                    <a:pt x="23758" y="529"/>
                    <a:pt x="22365" y="1"/>
                    <a:pt x="20966" y="1"/>
                  </a:cubicBezTo>
                  <a:close/>
                </a:path>
              </a:pathLst>
            </a:custGeom>
            <a:grpFill/>
            <a:ln w="38100">
              <a:solidFill>
                <a:schemeClr val="bg1"/>
              </a:solidFill>
            </a:ln>
          </p:spPr>
          <p:txBody>
            <a:bodyPr spcFirstLastPara="1" lIns="121900" tIns="121900" rIns="121900" bIns="121900" anchor="ctr"/>
            <a:lstStyle/>
            <a:p>
              <a:pPr algn="ctr">
                <a:defRPr/>
              </a:pPr>
              <a:r>
                <a:rPr lang="en" sz="4267" b="1" dirty="0">
                  <a:latin typeface="Arial" pitchFamily="34" charset="0"/>
                  <a:ea typeface="Fira Sans Medium"/>
                  <a:cs typeface="Arial" pitchFamily="34" charset="0"/>
                  <a:sym typeface="Fira Sans Medium"/>
                </a:rPr>
                <a:t>2</a:t>
              </a:r>
              <a:endParaRPr sz="4267" b="1" dirty="0">
                <a:latin typeface="Arial" pitchFamily="34" charset="0"/>
                <a:ea typeface="Fira Sans Medium"/>
                <a:cs typeface="Arial" pitchFamily="34" charset="0"/>
                <a:sym typeface="Fira Sans Medium"/>
              </a:endParaRPr>
            </a:p>
          </p:txBody>
        </p:sp>
      </p:grpSp>
      <p:grpSp>
        <p:nvGrpSpPr>
          <p:cNvPr id="26631" name="Group 129"/>
          <p:cNvGrpSpPr>
            <a:grpSpLocks/>
          </p:cNvGrpSpPr>
          <p:nvPr/>
        </p:nvGrpSpPr>
        <p:grpSpPr bwMode="auto">
          <a:xfrm>
            <a:off x="609600" y="1799167"/>
            <a:ext cx="10871200" cy="2755900"/>
            <a:chOff x="457197" y="1494588"/>
            <a:chExt cx="7620004" cy="2067762"/>
          </a:xfrm>
        </p:grpSpPr>
        <p:grpSp>
          <p:nvGrpSpPr>
            <p:cNvPr id="26634" name="Google Shape;203;p18"/>
            <p:cNvGrpSpPr>
              <a:grpSpLocks/>
            </p:cNvGrpSpPr>
            <p:nvPr/>
          </p:nvGrpSpPr>
          <p:grpSpPr bwMode="auto">
            <a:xfrm>
              <a:off x="457197" y="2585276"/>
              <a:ext cx="3238654" cy="977074"/>
              <a:chOff x="457196" y="3144913"/>
              <a:chExt cx="3848251" cy="1160984"/>
            </a:xfrm>
          </p:grpSpPr>
          <p:sp>
            <p:nvSpPr>
              <p:cNvPr id="26699" name="Google Shape;204;p18"/>
              <p:cNvSpPr>
                <a:spLocks/>
              </p:cNvSpPr>
              <p:nvPr/>
            </p:nvSpPr>
            <p:spPr bwMode="auto">
              <a:xfrm>
                <a:off x="457196" y="3144913"/>
                <a:ext cx="1207818" cy="1160984"/>
              </a:xfrm>
              <a:custGeom>
                <a:avLst/>
                <a:gdLst>
                  <a:gd name="T0" fmla="*/ 1531812948 w 89747"/>
                  <a:gd name="T1" fmla="*/ 58358587 h 86267"/>
                  <a:gd name="T2" fmla="*/ 2147483646 w 89747"/>
                  <a:gd name="T3" fmla="*/ 1414966325 h 86267"/>
                  <a:gd name="T4" fmla="*/ 1527681278 w 89747"/>
                  <a:gd name="T5" fmla="*/ 2147483646 h 86267"/>
                  <a:gd name="T6" fmla="*/ 1510523727 w 89747"/>
                  <a:gd name="T7" fmla="*/ 2147483646 h 86267"/>
                  <a:gd name="T8" fmla="*/ 501966655 w 89747"/>
                  <a:gd name="T9" fmla="*/ 2147483646 h 86267"/>
                  <a:gd name="T10" fmla="*/ 58358589 w 89747"/>
                  <a:gd name="T11" fmla="*/ 1414966325 h 86267"/>
                  <a:gd name="T12" fmla="*/ 501966655 w 89747"/>
                  <a:gd name="T13" fmla="*/ 457745413 h 86267"/>
                  <a:gd name="T14" fmla="*/ 1510523727 w 89747"/>
                  <a:gd name="T15" fmla="*/ 58521954 h 86267"/>
                  <a:gd name="T16" fmla="*/ 1531812948 w 89747"/>
                  <a:gd name="T17" fmla="*/ 58358587 h 86267"/>
                  <a:gd name="T18" fmla="*/ 1531878704 w 89747"/>
                  <a:gd name="T19" fmla="*/ 0 h 86267"/>
                  <a:gd name="T20" fmla="*/ 1510523727 w 89747"/>
                  <a:gd name="T21" fmla="*/ 163367 h 86267"/>
                  <a:gd name="T22" fmla="*/ 0 w 89747"/>
                  <a:gd name="T23" fmla="*/ 1414966325 h 86267"/>
                  <a:gd name="T24" fmla="*/ 1510523727 w 89747"/>
                  <a:gd name="T25" fmla="*/ 2147483646 h 86267"/>
                  <a:gd name="T26" fmla="*/ 1527712972 w 89747"/>
                  <a:gd name="T27" fmla="*/ 2147483646 h 86267"/>
                  <a:gd name="T28" fmla="*/ 2147483646 w 89747"/>
                  <a:gd name="T29" fmla="*/ 1414966325 h 86267"/>
                  <a:gd name="T30" fmla="*/ 1531878704 w 89747"/>
                  <a:gd name="T31" fmla="*/ 0 h 8626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89747" h="86267" extrusionOk="0">
                    <a:moveTo>
                      <a:pt x="46696" y="1779"/>
                    </a:moveTo>
                    <a:cubicBezTo>
                      <a:pt x="69459" y="1779"/>
                      <a:pt x="87967" y="20292"/>
                      <a:pt x="87967" y="43134"/>
                    </a:cubicBezTo>
                    <a:cubicBezTo>
                      <a:pt x="87967" y="66019"/>
                      <a:pt x="69391" y="84487"/>
                      <a:pt x="46570" y="84487"/>
                    </a:cubicBezTo>
                    <a:cubicBezTo>
                      <a:pt x="46396" y="84487"/>
                      <a:pt x="46222" y="84486"/>
                      <a:pt x="46047" y="84484"/>
                    </a:cubicBezTo>
                    <a:cubicBezTo>
                      <a:pt x="34660" y="84342"/>
                      <a:pt x="23700" y="80000"/>
                      <a:pt x="15302" y="72314"/>
                    </a:cubicBezTo>
                    <a:cubicBezTo>
                      <a:pt x="6548" y="64343"/>
                      <a:pt x="1779" y="53952"/>
                      <a:pt x="1779" y="43134"/>
                    </a:cubicBezTo>
                    <a:cubicBezTo>
                      <a:pt x="1779" y="32316"/>
                      <a:pt x="6548" y="21925"/>
                      <a:pt x="15302" y="13954"/>
                    </a:cubicBezTo>
                    <a:cubicBezTo>
                      <a:pt x="23700" y="6268"/>
                      <a:pt x="34660" y="1927"/>
                      <a:pt x="46047" y="1784"/>
                    </a:cubicBezTo>
                    <a:cubicBezTo>
                      <a:pt x="46264" y="1781"/>
                      <a:pt x="46480" y="1779"/>
                      <a:pt x="46696" y="1779"/>
                    </a:cubicBezTo>
                    <a:close/>
                    <a:moveTo>
                      <a:pt x="46698" y="0"/>
                    </a:moveTo>
                    <a:cubicBezTo>
                      <a:pt x="46481" y="0"/>
                      <a:pt x="46264" y="2"/>
                      <a:pt x="46047" y="5"/>
                    </a:cubicBezTo>
                    <a:cubicBezTo>
                      <a:pt x="22276" y="5"/>
                      <a:pt x="0" y="19292"/>
                      <a:pt x="0" y="43134"/>
                    </a:cubicBezTo>
                    <a:cubicBezTo>
                      <a:pt x="0" y="66905"/>
                      <a:pt x="22276" y="86263"/>
                      <a:pt x="46047" y="86263"/>
                    </a:cubicBezTo>
                    <a:cubicBezTo>
                      <a:pt x="46222" y="86266"/>
                      <a:pt x="46397" y="86267"/>
                      <a:pt x="46571" y="86267"/>
                    </a:cubicBezTo>
                    <a:cubicBezTo>
                      <a:pt x="70387" y="86267"/>
                      <a:pt x="89746" y="67015"/>
                      <a:pt x="89746" y="43134"/>
                    </a:cubicBezTo>
                    <a:cubicBezTo>
                      <a:pt x="89746" y="19296"/>
                      <a:pt x="70456" y="0"/>
                      <a:pt x="46698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 w="9525">
                <a:noFill/>
                <a:round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endParaRPr lang="en-US" sz="2400"/>
              </a:p>
            </p:txBody>
          </p:sp>
          <p:sp>
            <p:nvSpPr>
              <p:cNvPr id="39" name="Google Shape;205;p18">
                <a:extLst>
                  <a:ext uri="{FF2B5EF4-FFF2-40B4-BE49-F238E27FC236}">
                    <a16:creationId xmlns:a16="http://schemas.microsoft.com/office/drawing/2014/main" id="{77B4304E-763D-FF47-B5C4-3747D727C503}"/>
                  </a:ext>
                </a:extLst>
              </p:cNvPr>
              <p:cNvSpPr/>
              <p:nvPr/>
            </p:nvSpPr>
            <p:spPr>
              <a:xfrm>
                <a:off x="1030141" y="3145348"/>
                <a:ext cx="2834752" cy="1160549"/>
              </a:xfrm>
              <a:custGeom>
                <a:avLst/>
                <a:gdLst/>
                <a:ahLst/>
                <a:cxnLst/>
                <a:rect l="l" t="t" r="r" b="b"/>
                <a:pathLst>
                  <a:path w="210595" h="86259" extrusionOk="0">
                    <a:moveTo>
                      <a:pt x="5623" y="0"/>
                    </a:moveTo>
                    <a:cubicBezTo>
                      <a:pt x="2491" y="0"/>
                      <a:pt x="0" y="2491"/>
                      <a:pt x="0" y="5622"/>
                    </a:cubicBezTo>
                    <a:lnTo>
                      <a:pt x="0" y="80636"/>
                    </a:lnTo>
                    <a:cubicBezTo>
                      <a:pt x="0" y="83696"/>
                      <a:pt x="2491" y="86258"/>
                      <a:pt x="5623" y="86258"/>
                    </a:cubicBezTo>
                    <a:lnTo>
                      <a:pt x="204900" y="86258"/>
                    </a:lnTo>
                    <a:cubicBezTo>
                      <a:pt x="208032" y="86258"/>
                      <a:pt x="210594" y="83696"/>
                      <a:pt x="210594" y="80636"/>
                    </a:cubicBezTo>
                    <a:lnTo>
                      <a:pt x="210594" y="5622"/>
                    </a:lnTo>
                    <a:cubicBezTo>
                      <a:pt x="210594" y="2491"/>
                      <a:pt x="208032" y="0"/>
                      <a:pt x="2049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2400"/>
              </a:p>
            </p:txBody>
          </p:sp>
          <p:sp>
            <p:nvSpPr>
              <p:cNvPr id="26701" name="Google Shape;206;p18"/>
              <p:cNvSpPr>
                <a:spLocks/>
              </p:cNvSpPr>
              <p:nvPr/>
            </p:nvSpPr>
            <p:spPr bwMode="auto">
              <a:xfrm>
                <a:off x="3342127" y="3245054"/>
                <a:ext cx="522993" cy="960702"/>
              </a:xfrm>
              <a:custGeom>
                <a:avLst/>
                <a:gdLst>
                  <a:gd name="T0" fmla="*/ 1172055279 w 38861"/>
                  <a:gd name="T1" fmla="*/ 31694 h 71385"/>
                  <a:gd name="T2" fmla="*/ 989927344 w 38861"/>
                  <a:gd name="T3" fmla="*/ 14039963 h 71385"/>
                  <a:gd name="T4" fmla="*/ 31694 w 38861"/>
                  <a:gd name="T5" fmla="*/ 1172022284 h 71385"/>
                  <a:gd name="T6" fmla="*/ 989927344 w 38861"/>
                  <a:gd name="T7" fmla="*/ 2147483646 h 71385"/>
                  <a:gd name="T8" fmla="*/ 1172055279 w 38861"/>
                  <a:gd name="T9" fmla="*/ 2147483646 h 71385"/>
                  <a:gd name="T10" fmla="*/ 1274766900 w 38861"/>
                  <a:gd name="T11" fmla="*/ 2147483646 h 71385"/>
                  <a:gd name="T12" fmla="*/ 1274766900 w 38861"/>
                  <a:gd name="T13" fmla="*/ 4689709 h 71385"/>
                  <a:gd name="T14" fmla="*/ 1172055279 w 38861"/>
                  <a:gd name="T15" fmla="*/ 31694 h 713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8861" h="71385" extrusionOk="0">
                    <a:moveTo>
                      <a:pt x="35729" y="1"/>
                    </a:moveTo>
                    <a:cubicBezTo>
                      <a:pt x="33878" y="1"/>
                      <a:pt x="32028" y="143"/>
                      <a:pt x="30177" y="428"/>
                    </a:cubicBezTo>
                    <a:cubicBezTo>
                      <a:pt x="12812" y="3132"/>
                      <a:pt x="1" y="18149"/>
                      <a:pt x="1" y="35728"/>
                    </a:cubicBezTo>
                    <a:cubicBezTo>
                      <a:pt x="1" y="53307"/>
                      <a:pt x="12812" y="68324"/>
                      <a:pt x="30177" y="71029"/>
                    </a:cubicBezTo>
                    <a:cubicBezTo>
                      <a:pt x="32028" y="71242"/>
                      <a:pt x="33878" y="71385"/>
                      <a:pt x="35729" y="71385"/>
                    </a:cubicBezTo>
                    <a:cubicBezTo>
                      <a:pt x="36725" y="71385"/>
                      <a:pt x="37792" y="71385"/>
                      <a:pt x="38860" y="71242"/>
                    </a:cubicBezTo>
                    <a:lnTo>
                      <a:pt x="38860" y="143"/>
                    </a:lnTo>
                    <a:cubicBezTo>
                      <a:pt x="37792" y="72"/>
                      <a:pt x="36725" y="1"/>
                      <a:pt x="35729" y="1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endParaRPr lang="en-US" sz="2400"/>
              </a:p>
            </p:txBody>
          </p:sp>
          <p:sp>
            <p:nvSpPr>
              <p:cNvPr id="26702" name="Google Shape;207;p18"/>
              <p:cNvSpPr>
                <a:spLocks/>
              </p:cNvSpPr>
              <p:nvPr/>
            </p:nvSpPr>
            <p:spPr bwMode="auto">
              <a:xfrm>
                <a:off x="546261" y="3239308"/>
                <a:ext cx="485633" cy="972195"/>
              </a:xfrm>
              <a:custGeom>
                <a:avLst/>
                <a:gdLst>
                  <a:gd name="T0" fmla="*/ 1183698185 w 36085"/>
                  <a:gd name="T1" fmla="*/ 31694 h 72239"/>
                  <a:gd name="T2" fmla="*/ 1183698185 w 36085"/>
                  <a:gd name="T3" fmla="*/ 2147483646 h 72239"/>
                  <a:gd name="T4" fmla="*/ 1183698185 w 36085"/>
                  <a:gd name="T5" fmla="*/ 2147483646 h 72239"/>
                  <a:gd name="T6" fmla="*/ 1076328935 w 36085"/>
                  <a:gd name="T7" fmla="*/ 2147483646 h 72239"/>
                  <a:gd name="T8" fmla="*/ 1001602498 w 36085"/>
                  <a:gd name="T9" fmla="*/ 2147483646 h 72239"/>
                  <a:gd name="T10" fmla="*/ 992252250 w 36085"/>
                  <a:gd name="T11" fmla="*/ 2147483646 h 72239"/>
                  <a:gd name="T12" fmla="*/ 31694 w 36085"/>
                  <a:gd name="T13" fmla="*/ 1186027432 h 72239"/>
                  <a:gd name="T14" fmla="*/ 992252250 w 36085"/>
                  <a:gd name="T15" fmla="*/ 18698150 h 72239"/>
                  <a:gd name="T16" fmla="*/ 1001602498 w 36085"/>
                  <a:gd name="T17" fmla="*/ 16370233 h 72239"/>
                  <a:gd name="T18" fmla="*/ 1076328935 w 36085"/>
                  <a:gd name="T19" fmla="*/ 7019980 h 72239"/>
                  <a:gd name="T20" fmla="*/ 1183698185 w 36085"/>
                  <a:gd name="T21" fmla="*/ 2361966 h 72239"/>
                  <a:gd name="T22" fmla="*/ 1183698185 w 36085"/>
                  <a:gd name="T23" fmla="*/ 31694 h 7223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36085" h="72239" extrusionOk="0">
                    <a:moveTo>
                      <a:pt x="36084" y="1"/>
                    </a:moveTo>
                    <a:lnTo>
                      <a:pt x="36084" y="72239"/>
                    </a:lnTo>
                    <a:cubicBezTo>
                      <a:pt x="34946" y="72239"/>
                      <a:pt x="33878" y="72167"/>
                      <a:pt x="32811" y="72025"/>
                    </a:cubicBezTo>
                    <a:cubicBezTo>
                      <a:pt x="32028" y="72025"/>
                      <a:pt x="31316" y="71883"/>
                      <a:pt x="30533" y="71812"/>
                    </a:cubicBezTo>
                    <a:lnTo>
                      <a:pt x="30248" y="71740"/>
                    </a:lnTo>
                    <a:cubicBezTo>
                      <a:pt x="12812" y="68894"/>
                      <a:pt x="1" y="53805"/>
                      <a:pt x="1" y="36155"/>
                    </a:cubicBezTo>
                    <a:cubicBezTo>
                      <a:pt x="1" y="18434"/>
                      <a:pt x="12812" y="3417"/>
                      <a:pt x="30248" y="570"/>
                    </a:cubicBezTo>
                    <a:lnTo>
                      <a:pt x="30533" y="499"/>
                    </a:lnTo>
                    <a:cubicBezTo>
                      <a:pt x="31316" y="357"/>
                      <a:pt x="32028" y="285"/>
                      <a:pt x="32811" y="214"/>
                    </a:cubicBezTo>
                    <a:cubicBezTo>
                      <a:pt x="33878" y="143"/>
                      <a:pt x="34946" y="72"/>
                      <a:pt x="36084" y="72"/>
                    </a:cubicBezTo>
                    <a:lnTo>
                      <a:pt x="36084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endParaRPr lang="en-US" sz="2400"/>
              </a:p>
            </p:txBody>
          </p:sp>
          <p:sp>
            <p:nvSpPr>
              <p:cNvPr id="26703" name="Google Shape;208;p18"/>
              <p:cNvSpPr>
                <a:spLocks/>
              </p:cNvSpPr>
              <p:nvPr/>
            </p:nvSpPr>
            <p:spPr bwMode="auto">
              <a:xfrm>
                <a:off x="1030925" y="3237875"/>
                <a:ext cx="108243" cy="975061"/>
              </a:xfrm>
              <a:custGeom>
                <a:avLst/>
                <a:gdLst>
                  <a:gd name="T0" fmla="*/ 0 w 8043"/>
                  <a:gd name="T1" fmla="*/ 31694 h 72452"/>
                  <a:gd name="T2" fmla="*/ 0 w 8043"/>
                  <a:gd name="T3" fmla="*/ 2147483646 h 72452"/>
                  <a:gd name="T4" fmla="*/ 263810922 w 8043"/>
                  <a:gd name="T5" fmla="*/ 2112901080 h 72452"/>
                  <a:gd name="T6" fmla="*/ 263810922 w 8043"/>
                  <a:gd name="T7" fmla="*/ 261511745 h 72452"/>
                  <a:gd name="T8" fmla="*/ 0 w 8043"/>
                  <a:gd name="T9" fmla="*/ 31694 h 724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043" h="72452" extrusionOk="0">
                    <a:moveTo>
                      <a:pt x="0" y="1"/>
                    </a:moveTo>
                    <a:lnTo>
                      <a:pt x="0" y="72452"/>
                    </a:lnTo>
                    <a:cubicBezTo>
                      <a:pt x="4413" y="72452"/>
                      <a:pt x="8042" y="68893"/>
                      <a:pt x="8042" y="64410"/>
                    </a:cubicBezTo>
                    <a:lnTo>
                      <a:pt x="8042" y="7972"/>
                    </a:lnTo>
                    <a:cubicBezTo>
                      <a:pt x="8042" y="3559"/>
                      <a:pt x="4413" y="1"/>
                      <a:pt x="0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 w="9525">
                <a:noFill/>
                <a:round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endParaRPr lang="en-US" sz="2400"/>
              </a:p>
            </p:txBody>
          </p:sp>
          <p:sp>
            <p:nvSpPr>
              <p:cNvPr id="26704" name="Google Shape;209;p18"/>
              <p:cNvSpPr>
                <a:spLocks noChangeArrowheads="1"/>
              </p:cNvSpPr>
              <p:nvPr/>
            </p:nvSpPr>
            <p:spPr bwMode="auto">
              <a:xfrm>
                <a:off x="3408871" y="3277117"/>
                <a:ext cx="896576" cy="896576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pPr eaLnBrk="1" hangingPunct="1"/>
                <a:endParaRPr lang="en-US" altLang="en-US" sz="2400"/>
              </a:p>
            </p:txBody>
          </p:sp>
          <p:sp>
            <p:nvSpPr>
              <p:cNvPr id="26705" name="Google Shape;210;p18"/>
              <p:cNvSpPr>
                <a:spLocks noChangeArrowheads="1"/>
              </p:cNvSpPr>
              <p:nvPr/>
            </p:nvSpPr>
            <p:spPr bwMode="auto">
              <a:xfrm>
                <a:off x="3498545" y="3366824"/>
                <a:ext cx="717408" cy="717163"/>
              </a:xfrm>
              <a:prstGeom prst="ellipse">
                <a:avLst/>
              </a:prstGeom>
              <a:solidFill>
                <a:srgbClr val="EFEFEF"/>
              </a:solidFill>
              <a:ln w="9525">
                <a:noFill/>
                <a:round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pPr eaLnBrk="1" hangingPunct="1"/>
                <a:endParaRPr lang="en-US" altLang="en-US" sz="2400"/>
              </a:p>
            </p:txBody>
          </p:sp>
          <p:sp>
            <p:nvSpPr>
              <p:cNvPr id="47" name="Google Shape;211;p18">
                <a:extLst>
                  <a:ext uri="{FF2B5EF4-FFF2-40B4-BE49-F238E27FC236}">
                    <a16:creationId xmlns:a16="http://schemas.microsoft.com/office/drawing/2014/main" id="{EFC7FD67-B31C-A743-AD8E-5B2AA4309715}"/>
                  </a:ext>
                </a:extLst>
              </p:cNvPr>
              <p:cNvSpPr txBox="1"/>
              <p:nvPr/>
            </p:nvSpPr>
            <p:spPr>
              <a:xfrm>
                <a:off x="1000171" y="3490682"/>
                <a:ext cx="2445150" cy="7850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r>
                  <a:rPr lang="en" sz="2133" dirty="0">
                    <a:latin typeface="Arial" pitchFamily="34" charset="0"/>
                    <a:ea typeface="Fira Sans"/>
                    <a:cs typeface="Arial" pitchFamily="34" charset="0"/>
                    <a:sym typeface="Fira Sans"/>
                  </a:rPr>
                  <a:t>Jasa Konsultansi</a:t>
                </a:r>
              </a:p>
              <a:p>
                <a:pPr marL="228594" indent="-228594">
                  <a:buFontTx/>
                  <a:buAutoNum type="arabicPeriod"/>
                  <a:defRPr/>
                </a:pPr>
                <a:r>
                  <a:rPr lang="en" sz="1467" dirty="0">
                    <a:latin typeface="Arial" pitchFamily="34" charset="0"/>
                    <a:ea typeface="Fira Sans"/>
                    <a:cs typeface="Arial" pitchFamily="34" charset="0"/>
                    <a:sym typeface="Fira Sans"/>
                  </a:rPr>
                  <a:t>Jasa Konsultansi Non Konstruksi</a:t>
                </a:r>
              </a:p>
              <a:p>
                <a:pPr marL="228594" indent="-228594">
                  <a:buFontTx/>
                  <a:buAutoNum type="arabicPeriod"/>
                  <a:defRPr/>
                </a:pPr>
                <a:r>
                  <a:rPr lang="en" sz="1467" dirty="0">
                    <a:latin typeface="Arial" pitchFamily="34" charset="0"/>
                    <a:ea typeface="Fira Sans"/>
                    <a:cs typeface="Arial" pitchFamily="34" charset="0"/>
                    <a:sym typeface="Fira Sans"/>
                  </a:rPr>
                  <a:t>Jasa Konsultansi Konstruksi </a:t>
                </a:r>
              </a:p>
              <a:p>
                <a:pPr>
                  <a:defRPr/>
                </a:pPr>
                <a:endParaRPr sz="2133" dirty="0">
                  <a:latin typeface="Arial" pitchFamily="34" charset="0"/>
                  <a:ea typeface="Fira Sans"/>
                  <a:cs typeface="Arial" pitchFamily="34" charset="0"/>
                  <a:sym typeface="Fira Sans"/>
                </a:endParaRPr>
              </a:p>
            </p:txBody>
          </p:sp>
          <p:sp>
            <p:nvSpPr>
              <p:cNvPr id="26707" name="Google Shape;212;p18"/>
              <p:cNvSpPr txBox="1">
                <a:spLocks noChangeArrowheads="1"/>
              </p:cNvSpPr>
              <p:nvPr/>
            </p:nvSpPr>
            <p:spPr bwMode="auto">
              <a:xfrm>
                <a:off x="583525" y="3459775"/>
                <a:ext cx="441000" cy="531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pPr algn="ctr" eaLnBrk="1" hangingPunct="1"/>
                <a:r>
                  <a:rPr lang="en-US" altLang="en-US" sz="4000">
                    <a:solidFill>
                      <a:srgbClr val="FFFFFF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3</a:t>
                </a:r>
              </a:p>
            </p:txBody>
          </p:sp>
          <p:sp>
            <p:nvSpPr>
              <p:cNvPr id="26708" name="Google Shape;213;p18"/>
              <p:cNvSpPr>
                <a:spLocks/>
              </p:cNvSpPr>
              <p:nvPr/>
            </p:nvSpPr>
            <p:spPr bwMode="auto">
              <a:xfrm>
                <a:off x="3681515" y="3550679"/>
                <a:ext cx="351286" cy="349457"/>
              </a:xfrm>
              <a:custGeom>
                <a:avLst/>
                <a:gdLst>
                  <a:gd name="T0" fmla="*/ 2147483646 w 11909"/>
                  <a:gd name="T1" fmla="*/ 2003991859 h 11847"/>
                  <a:gd name="T2" fmla="*/ 2147483646 w 11909"/>
                  <a:gd name="T3" fmla="*/ 2147483646 h 11847"/>
                  <a:gd name="T4" fmla="*/ 1979765568 w 11909"/>
                  <a:gd name="T5" fmla="*/ 2147483646 h 11847"/>
                  <a:gd name="T6" fmla="*/ 2147483646 w 11909"/>
                  <a:gd name="T7" fmla="*/ 2003991859 h 11847"/>
                  <a:gd name="T8" fmla="*/ 2147483646 w 11909"/>
                  <a:gd name="T9" fmla="*/ 2147483646 h 11847"/>
                  <a:gd name="T10" fmla="*/ 2147483646 w 11909"/>
                  <a:gd name="T11" fmla="*/ 2147483646 h 11847"/>
                  <a:gd name="T12" fmla="*/ 2147483646 w 11909"/>
                  <a:gd name="T13" fmla="*/ 2147483646 h 11847"/>
                  <a:gd name="T14" fmla="*/ 2147483646 w 11909"/>
                  <a:gd name="T15" fmla="*/ 2147483646 h 11847"/>
                  <a:gd name="T16" fmla="*/ 2147483646 w 11909"/>
                  <a:gd name="T17" fmla="*/ 2147483646 h 11847"/>
                  <a:gd name="T18" fmla="*/ 2147483646 w 11909"/>
                  <a:gd name="T19" fmla="*/ 573118624 h 11847"/>
                  <a:gd name="T20" fmla="*/ 2147483646 w 11909"/>
                  <a:gd name="T21" fmla="*/ 1145468101 h 11847"/>
                  <a:gd name="T22" fmla="*/ 2147483646 w 11909"/>
                  <a:gd name="T23" fmla="*/ 1145468101 h 11847"/>
                  <a:gd name="T24" fmla="*/ 2147483646 w 11909"/>
                  <a:gd name="T25" fmla="*/ 1240842695 h 11847"/>
                  <a:gd name="T26" fmla="*/ 1144699928 w 11909"/>
                  <a:gd name="T27" fmla="*/ 2147483646 h 11847"/>
                  <a:gd name="T28" fmla="*/ 1049325234 w 11909"/>
                  <a:gd name="T29" fmla="*/ 2147483646 h 11847"/>
                  <a:gd name="T30" fmla="*/ 1049325234 w 11909"/>
                  <a:gd name="T31" fmla="*/ 2147483646 h 11847"/>
                  <a:gd name="T32" fmla="*/ 501178075 w 11909"/>
                  <a:gd name="T33" fmla="*/ 2147483646 h 11847"/>
                  <a:gd name="T34" fmla="*/ 501178075 w 11909"/>
                  <a:gd name="T35" fmla="*/ 573118624 h 11847"/>
                  <a:gd name="T36" fmla="*/ 2147483646 w 11909"/>
                  <a:gd name="T37" fmla="*/ 573118624 h 11847"/>
                  <a:gd name="T38" fmla="*/ 2147483646 w 11909"/>
                  <a:gd name="T39" fmla="*/ 1646645750 h 11847"/>
                  <a:gd name="T40" fmla="*/ 2147483646 w 11909"/>
                  <a:gd name="T41" fmla="*/ 2147483646 h 11847"/>
                  <a:gd name="T42" fmla="*/ 2147483646 w 11909"/>
                  <a:gd name="T43" fmla="*/ 2147483646 h 11847"/>
                  <a:gd name="T44" fmla="*/ 2147483646 w 11909"/>
                  <a:gd name="T45" fmla="*/ 2147483646 h 11847"/>
                  <a:gd name="T46" fmla="*/ 2147483646 w 11909"/>
                  <a:gd name="T47" fmla="*/ 2147483646 h 11847"/>
                  <a:gd name="T48" fmla="*/ 2147483646 w 11909"/>
                  <a:gd name="T49" fmla="*/ 2147483646 h 11847"/>
                  <a:gd name="T50" fmla="*/ 2147483646 w 11909"/>
                  <a:gd name="T51" fmla="*/ 2147483646 h 11847"/>
                  <a:gd name="T52" fmla="*/ 2147483646 w 11909"/>
                  <a:gd name="T53" fmla="*/ 2147483646 h 11847"/>
                  <a:gd name="T54" fmla="*/ 1573962188 w 11909"/>
                  <a:gd name="T55" fmla="*/ 2147483646 h 11847"/>
                  <a:gd name="T56" fmla="*/ 1573962188 w 11909"/>
                  <a:gd name="T57" fmla="*/ 2147483646 h 11847"/>
                  <a:gd name="T58" fmla="*/ 2147483646 w 11909"/>
                  <a:gd name="T59" fmla="*/ 2147483646 h 11847"/>
                  <a:gd name="T60" fmla="*/ 2147483646 w 11909"/>
                  <a:gd name="T61" fmla="*/ 2147483646 h 11847"/>
                  <a:gd name="T62" fmla="*/ 2147483646 w 11909"/>
                  <a:gd name="T63" fmla="*/ 1646645750 h 11847"/>
                  <a:gd name="T64" fmla="*/ 2147483646 w 11909"/>
                  <a:gd name="T65" fmla="*/ 1646645750 h 11847"/>
                  <a:gd name="T66" fmla="*/ 2147483646 w 11909"/>
                  <a:gd name="T67" fmla="*/ 2147483646 h 11847"/>
                  <a:gd name="T68" fmla="*/ 2147483646 w 11909"/>
                  <a:gd name="T69" fmla="*/ 2147483646 h 11847"/>
                  <a:gd name="T70" fmla="*/ 2147483646 w 11909"/>
                  <a:gd name="T71" fmla="*/ 2147483646 h 11847"/>
                  <a:gd name="T72" fmla="*/ 2147483646 w 11909"/>
                  <a:gd name="T73" fmla="*/ 2147483646 h 11847"/>
                  <a:gd name="T74" fmla="*/ 2147483646 w 11909"/>
                  <a:gd name="T75" fmla="*/ 2147483646 h 11847"/>
                  <a:gd name="T76" fmla="*/ 2147483646 w 11909"/>
                  <a:gd name="T77" fmla="*/ 2147483646 h 11847"/>
                  <a:gd name="T78" fmla="*/ 2147483646 w 11909"/>
                  <a:gd name="T79" fmla="*/ 2147483646 h 11847"/>
                  <a:gd name="T80" fmla="*/ 262716561 w 11909"/>
                  <a:gd name="T81" fmla="*/ 743927 h 11847"/>
                  <a:gd name="T82" fmla="*/ 0 w 11909"/>
                  <a:gd name="T83" fmla="*/ 286944343 h 11847"/>
                  <a:gd name="T84" fmla="*/ 0 w 11909"/>
                  <a:gd name="T85" fmla="*/ 2147483646 h 11847"/>
                  <a:gd name="T86" fmla="*/ 262716561 w 11909"/>
                  <a:gd name="T87" fmla="*/ 2147483646 h 11847"/>
                  <a:gd name="T88" fmla="*/ 1049325234 w 11909"/>
                  <a:gd name="T89" fmla="*/ 2147483646 h 11847"/>
                  <a:gd name="T90" fmla="*/ 1049325234 w 11909"/>
                  <a:gd name="T91" fmla="*/ 2147483646 h 11847"/>
                  <a:gd name="T92" fmla="*/ 1312015689 w 11909"/>
                  <a:gd name="T93" fmla="*/ 2147483646 h 11847"/>
                  <a:gd name="T94" fmla="*/ 2147483646 w 11909"/>
                  <a:gd name="T95" fmla="*/ 2147483646 h 11847"/>
                  <a:gd name="T96" fmla="*/ 2147483646 w 11909"/>
                  <a:gd name="T97" fmla="*/ 2147483646 h 11847"/>
                  <a:gd name="T98" fmla="*/ 2147483646 w 11909"/>
                  <a:gd name="T99" fmla="*/ 2147483646 h 11847"/>
                  <a:gd name="T100" fmla="*/ 2147483646 w 11909"/>
                  <a:gd name="T101" fmla="*/ 2147483646 h 11847"/>
                  <a:gd name="T102" fmla="*/ 2147483646 w 11909"/>
                  <a:gd name="T103" fmla="*/ 2147483646 h 11847"/>
                  <a:gd name="T104" fmla="*/ 2147483646 w 11909"/>
                  <a:gd name="T105" fmla="*/ 2147483646 h 11847"/>
                  <a:gd name="T106" fmla="*/ 2147483646 w 11909"/>
                  <a:gd name="T107" fmla="*/ 2147483646 h 11847"/>
                  <a:gd name="T108" fmla="*/ 2147483646 w 11909"/>
                  <a:gd name="T109" fmla="*/ 2147483646 h 11847"/>
                  <a:gd name="T110" fmla="*/ 2147483646 w 11909"/>
                  <a:gd name="T111" fmla="*/ 2147483646 h 11847"/>
                  <a:gd name="T112" fmla="*/ 2147483646 w 11909"/>
                  <a:gd name="T113" fmla="*/ 2147483646 h 11847"/>
                  <a:gd name="T114" fmla="*/ 2147483646 w 11909"/>
                  <a:gd name="T115" fmla="*/ 1383929422 h 11847"/>
                  <a:gd name="T116" fmla="*/ 2147483646 w 11909"/>
                  <a:gd name="T117" fmla="*/ 1121239200 h 11847"/>
                  <a:gd name="T118" fmla="*/ 2147483646 w 11909"/>
                  <a:gd name="T119" fmla="*/ 1121239200 h 11847"/>
                  <a:gd name="T120" fmla="*/ 2147483646 w 11909"/>
                  <a:gd name="T121" fmla="*/ 286944343 h 11847"/>
                  <a:gd name="T122" fmla="*/ 2147483646 w 11909"/>
                  <a:gd name="T123" fmla="*/ 743927 h 11847"/>
                  <a:gd name="T124" fmla="*/ 262716561 w 11909"/>
                  <a:gd name="T125" fmla="*/ 743927 h 11847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11909" h="11847" extrusionOk="0">
                    <a:moveTo>
                      <a:pt x="3560" y="2647"/>
                    </a:moveTo>
                    <a:lnTo>
                      <a:pt x="3560" y="3561"/>
                    </a:lnTo>
                    <a:lnTo>
                      <a:pt x="2615" y="3561"/>
                    </a:lnTo>
                    <a:lnTo>
                      <a:pt x="3560" y="2647"/>
                    </a:lnTo>
                    <a:close/>
                    <a:moveTo>
                      <a:pt x="6616" y="4222"/>
                    </a:moveTo>
                    <a:cubicBezTo>
                      <a:pt x="7971" y="4285"/>
                      <a:pt x="9074" y="5325"/>
                      <a:pt x="9074" y="6680"/>
                    </a:cubicBezTo>
                    <a:cubicBezTo>
                      <a:pt x="9074" y="8003"/>
                      <a:pt x="7971" y="9106"/>
                      <a:pt x="6616" y="9106"/>
                    </a:cubicBezTo>
                    <a:cubicBezTo>
                      <a:pt x="5293" y="9106"/>
                      <a:pt x="4190" y="8003"/>
                      <a:pt x="4190" y="6680"/>
                    </a:cubicBezTo>
                    <a:cubicBezTo>
                      <a:pt x="4190" y="5325"/>
                      <a:pt x="5293" y="4222"/>
                      <a:pt x="6616" y="4222"/>
                    </a:cubicBezTo>
                    <a:close/>
                    <a:moveTo>
                      <a:pt x="7687" y="757"/>
                    </a:moveTo>
                    <a:lnTo>
                      <a:pt x="7687" y="1513"/>
                    </a:lnTo>
                    <a:lnTo>
                      <a:pt x="3875" y="1513"/>
                    </a:lnTo>
                    <a:cubicBezTo>
                      <a:pt x="3781" y="1513"/>
                      <a:pt x="3655" y="1544"/>
                      <a:pt x="3623" y="1639"/>
                    </a:cubicBezTo>
                    <a:lnTo>
                      <a:pt x="1512" y="3718"/>
                    </a:lnTo>
                    <a:cubicBezTo>
                      <a:pt x="1418" y="3813"/>
                      <a:pt x="1386" y="3876"/>
                      <a:pt x="1386" y="3939"/>
                    </a:cubicBezTo>
                    <a:lnTo>
                      <a:pt x="1386" y="9862"/>
                    </a:lnTo>
                    <a:lnTo>
                      <a:pt x="662" y="9862"/>
                    </a:lnTo>
                    <a:lnTo>
                      <a:pt x="662" y="757"/>
                    </a:lnTo>
                    <a:lnTo>
                      <a:pt x="7687" y="757"/>
                    </a:lnTo>
                    <a:close/>
                    <a:moveTo>
                      <a:pt x="8380" y="2175"/>
                    </a:moveTo>
                    <a:lnTo>
                      <a:pt x="8380" y="4128"/>
                    </a:lnTo>
                    <a:cubicBezTo>
                      <a:pt x="7876" y="3813"/>
                      <a:pt x="7278" y="3592"/>
                      <a:pt x="6648" y="3592"/>
                    </a:cubicBezTo>
                    <a:cubicBezTo>
                      <a:pt x="4915" y="3592"/>
                      <a:pt x="3560" y="5010"/>
                      <a:pt x="3560" y="6711"/>
                    </a:cubicBezTo>
                    <a:cubicBezTo>
                      <a:pt x="3560" y="8444"/>
                      <a:pt x="4946" y="9830"/>
                      <a:pt x="6648" y="9830"/>
                    </a:cubicBezTo>
                    <a:cubicBezTo>
                      <a:pt x="7120" y="9830"/>
                      <a:pt x="7593" y="9704"/>
                      <a:pt x="8002" y="9515"/>
                    </a:cubicBezTo>
                    <a:lnTo>
                      <a:pt x="8380" y="9893"/>
                    </a:lnTo>
                    <a:lnTo>
                      <a:pt x="8380" y="10492"/>
                    </a:lnTo>
                    <a:lnTo>
                      <a:pt x="2079" y="10492"/>
                    </a:lnTo>
                    <a:lnTo>
                      <a:pt x="2079" y="4285"/>
                    </a:lnTo>
                    <a:lnTo>
                      <a:pt x="3875" y="4285"/>
                    </a:lnTo>
                    <a:cubicBezTo>
                      <a:pt x="4064" y="4285"/>
                      <a:pt x="4222" y="4128"/>
                      <a:pt x="4222" y="3907"/>
                    </a:cubicBezTo>
                    <a:lnTo>
                      <a:pt x="4222" y="2175"/>
                    </a:lnTo>
                    <a:lnTo>
                      <a:pt x="8380" y="2175"/>
                    </a:lnTo>
                    <a:close/>
                    <a:moveTo>
                      <a:pt x="9074" y="8633"/>
                    </a:moveTo>
                    <a:lnTo>
                      <a:pt x="11027" y="10618"/>
                    </a:lnTo>
                    <a:cubicBezTo>
                      <a:pt x="11153" y="10744"/>
                      <a:pt x="11153" y="10964"/>
                      <a:pt x="11027" y="11090"/>
                    </a:cubicBezTo>
                    <a:cubicBezTo>
                      <a:pt x="10964" y="11153"/>
                      <a:pt x="10877" y="11185"/>
                      <a:pt x="10791" y="11185"/>
                    </a:cubicBezTo>
                    <a:cubicBezTo>
                      <a:pt x="10704" y="11185"/>
                      <a:pt x="10617" y="11153"/>
                      <a:pt x="10554" y="11090"/>
                    </a:cubicBezTo>
                    <a:lnTo>
                      <a:pt x="8601" y="9106"/>
                    </a:lnTo>
                    <a:cubicBezTo>
                      <a:pt x="8790" y="9011"/>
                      <a:pt x="8948" y="8791"/>
                      <a:pt x="9074" y="8633"/>
                    </a:cubicBezTo>
                    <a:close/>
                    <a:moveTo>
                      <a:pt x="347" y="1"/>
                    </a:moveTo>
                    <a:cubicBezTo>
                      <a:pt x="158" y="1"/>
                      <a:pt x="0" y="190"/>
                      <a:pt x="0" y="379"/>
                    </a:cubicBezTo>
                    <a:lnTo>
                      <a:pt x="0" y="10145"/>
                    </a:lnTo>
                    <a:cubicBezTo>
                      <a:pt x="0" y="10334"/>
                      <a:pt x="158" y="10492"/>
                      <a:pt x="347" y="10492"/>
                    </a:cubicBezTo>
                    <a:lnTo>
                      <a:pt x="1386" y="10492"/>
                    </a:lnTo>
                    <a:lnTo>
                      <a:pt x="1386" y="10838"/>
                    </a:lnTo>
                    <a:cubicBezTo>
                      <a:pt x="1386" y="11059"/>
                      <a:pt x="1544" y="11216"/>
                      <a:pt x="1733" y="11216"/>
                    </a:cubicBezTo>
                    <a:lnTo>
                      <a:pt x="8695" y="11216"/>
                    </a:lnTo>
                    <a:cubicBezTo>
                      <a:pt x="8916" y="11216"/>
                      <a:pt x="9074" y="11059"/>
                      <a:pt x="9074" y="10838"/>
                    </a:cubicBezTo>
                    <a:lnTo>
                      <a:pt x="9074" y="10586"/>
                    </a:lnTo>
                    <a:lnTo>
                      <a:pt x="10050" y="11563"/>
                    </a:lnTo>
                    <a:cubicBezTo>
                      <a:pt x="10239" y="11752"/>
                      <a:pt x="10507" y="11847"/>
                      <a:pt x="10775" y="11847"/>
                    </a:cubicBezTo>
                    <a:cubicBezTo>
                      <a:pt x="11043" y="11847"/>
                      <a:pt x="11310" y="11752"/>
                      <a:pt x="11499" y="11563"/>
                    </a:cubicBezTo>
                    <a:cubicBezTo>
                      <a:pt x="11909" y="11153"/>
                      <a:pt x="11909" y="10492"/>
                      <a:pt x="11499" y="10114"/>
                    </a:cubicBezTo>
                    <a:lnTo>
                      <a:pt x="9420" y="8003"/>
                    </a:lnTo>
                    <a:cubicBezTo>
                      <a:pt x="9609" y="7625"/>
                      <a:pt x="9735" y="7152"/>
                      <a:pt x="9735" y="6680"/>
                    </a:cubicBezTo>
                    <a:cubicBezTo>
                      <a:pt x="9735" y="5924"/>
                      <a:pt x="9452" y="5262"/>
                      <a:pt x="9011" y="4695"/>
                    </a:cubicBezTo>
                    <a:lnTo>
                      <a:pt x="9011" y="1828"/>
                    </a:lnTo>
                    <a:cubicBezTo>
                      <a:pt x="9011" y="1639"/>
                      <a:pt x="8853" y="1481"/>
                      <a:pt x="8664" y="1481"/>
                    </a:cubicBezTo>
                    <a:lnTo>
                      <a:pt x="8317" y="1481"/>
                    </a:lnTo>
                    <a:lnTo>
                      <a:pt x="8317" y="379"/>
                    </a:lnTo>
                    <a:cubicBezTo>
                      <a:pt x="8317" y="190"/>
                      <a:pt x="8160" y="1"/>
                      <a:pt x="7971" y="1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endParaRPr lang="en-US" sz="2400"/>
              </a:p>
            </p:txBody>
          </p:sp>
        </p:grpSp>
        <p:grpSp>
          <p:nvGrpSpPr>
            <p:cNvPr id="26635" name="Google Shape;214;p18"/>
            <p:cNvGrpSpPr>
              <a:grpSpLocks/>
            </p:cNvGrpSpPr>
            <p:nvPr/>
          </p:nvGrpSpPr>
          <p:grpSpPr bwMode="auto">
            <a:xfrm>
              <a:off x="4838547" y="1494588"/>
              <a:ext cx="3238654" cy="977074"/>
              <a:chOff x="4838546" y="1494588"/>
              <a:chExt cx="3848251" cy="1160984"/>
            </a:xfrm>
          </p:grpSpPr>
          <p:sp>
            <p:nvSpPr>
              <p:cNvPr id="26678" name="Google Shape;215;p18"/>
              <p:cNvSpPr>
                <a:spLocks/>
              </p:cNvSpPr>
              <p:nvPr/>
            </p:nvSpPr>
            <p:spPr bwMode="auto">
              <a:xfrm>
                <a:off x="4838546" y="1494588"/>
                <a:ext cx="1207818" cy="1160984"/>
              </a:xfrm>
              <a:custGeom>
                <a:avLst/>
                <a:gdLst>
                  <a:gd name="T0" fmla="*/ 1531812948 w 89747"/>
                  <a:gd name="T1" fmla="*/ 58358587 h 86267"/>
                  <a:gd name="T2" fmla="*/ 2147483646 w 89747"/>
                  <a:gd name="T3" fmla="*/ 1414966325 h 86267"/>
                  <a:gd name="T4" fmla="*/ 1527681278 w 89747"/>
                  <a:gd name="T5" fmla="*/ 2147483646 h 86267"/>
                  <a:gd name="T6" fmla="*/ 1510523727 w 89747"/>
                  <a:gd name="T7" fmla="*/ 2147483646 h 86267"/>
                  <a:gd name="T8" fmla="*/ 501966655 w 89747"/>
                  <a:gd name="T9" fmla="*/ 2147483646 h 86267"/>
                  <a:gd name="T10" fmla="*/ 58358589 w 89747"/>
                  <a:gd name="T11" fmla="*/ 1414966325 h 86267"/>
                  <a:gd name="T12" fmla="*/ 501966655 w 89747"/>
                  <a:gd name="T13" fmla="*/ 457745413 h 86267"/>
                  <a:gd name="T14" fmla="*/ 1510523727 w 89747"/>
                  <a:gd name="T15" fmla="*/ 58521954 h 86267"/>
                  <a:gd name="T16" fmla="*/ 1531812948 w 89747"/>
                  <a:gd name="T17" fmla="*/ 58358587 h 86267"/>
                  <a:gd name="T18" fmla="*/ 1531878704 w 89747"/>
                  <a:gd name="T19" fmla="*/ 0 h 86267"/>
                  <a:gd name="T20" fmla="*/ 1510523727 w 89747"/>
                  <a:gd name="T21" fmla="*/ 163367 h 86267"/>
                  <a:gd name="T22" fmla="*/ 0 w 89747"/>
                  <a:gd name="T23" fmla="*/ 1414966325 h 86267"/>
                  <a:gd name="T24" fmla="*/ 1510523727 w 89747"/>
                  <a:gd name="T25" fmla="*/ 2147483646 h 86267"/>
                  <a:gd name="T26" fmla="*/ 1527712972 w 89747"/>
                  <a:gd name="T27" fmla="*/ 2147483646 h 86267"/>
                  <a:gd name="T28" fmla="*/ 2147483646 w 89747"/>
                  <a:gd name="T29" fmla="*/ 1414966325 h 86267"/>
                  <a:gd name="T30" fmla="*/ 1531878704 w 89747"/>
                  <a:gd name="T31" fmla="*/ 0 h 8626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89747" h="86267" extrusionOk="0">
                    <a:moveTo>
                      <a:pt x="46696" y="1779"/>
                    </a:moveTo>
                    <a:cubicBezTo>
                      <a:pt x="69459" y="1779"/>
                      <a:pt x="87967" y="20292"/>
                      <a:pt x="87967" y="43134"/>
                    </a:cubicBezTo>
                    <a:cubicBezTo>
                      <a:pt x="87967" y="66019"/>
                      <a:pt x="69391" y="84487"/>
                      <a:pt x="46570" y="84487"/>
                    </a:cubicBezTo>
                    <a:cubicBezTo>
                      <a:pt x="46396" y="84487"/>
                      <a:pt x="46222" y="84486"/>
                      <a:pt x="46047" y="84484"/>
                    </a:cubicBezTo>
                    <a:cubicBezTo>
                      <a:pt x="34660" y="84342"/>
                      <a:pt x="23700" y="80000"/>
                      <a:pt x="15302" y="72314"/>
                    </a:cubicBezTo>
                    <a:cubicBezTo>
                      <a:pt x="6548" y="64343"/>
                      <a:pt x="1779" y="53952"/>
                      <a:pt x="1779" y="43134"/>
                    </a:cubicBezTo>
                    <a:cubicBezTo>
                      <a:pt x="1779" y="32316"/>
                      <a:pt x="6548" y="21925"/>
                      <a:pt x="15302" y="13954"/>
                    </a:cubicBezTo>
                    <a:cubicBezTo>
                      <a:pt x="23700" y="6268"/>
                      <a:pt x="34660" y="1927"/>
                      <a:pt x="46047" y="1784"/>
                    </a:cubicBezTo>
                    <a:cubicBezTo>
                      <a:pt x="46264" y="1781"/>
                      <a:pt x="46480" y="1779"/>
                      <a:pt x="46696" y="1779"/>
                    </a:cubicBezTo>
                    <a:close/>
                    <a:moveTo>
                      <a:pt x="46698" y="0"/>
                    </a:moveTo>
                    <a:cubicBezTo>
                      <a:pt x="46481" y="0"/>
                      <a:pt x="46264" y="2"/>
                      <a:pt x="46047" y="5"/>
                    </a:cubicBezTo>
                    <a:cubicBezTo>
                      <a:pt x="22276" y="5"/>
                      <a:pt x="0" y="19292"/>
                      <a:pt x="0" y="43134"/>
                    </a:cubicBezTo>
                    <a:cubicBezTo>
                      <a:pt x="0" y="66905"/>
                      <a:pt x="22276" y="86263"/>
                      <a:pt x="46047" y="86263"/>
                    </a:cubicBezTo>
                    <a:cubicBezTo>
                      <a:pt x="46222" y="86266"/>
                      <a:pt x="46397" y="86267"/>
                      <a:pt x="46571" y="86267"/>
                    </a:cubicBezTo>
                    <a:cubicBezTo>
                      <a:pt x="70387" y="86267"/>
                      <a:pt x="89746" y="67015"/>
                      <a:pt x="89746" y="43134"/>
                    </a:cubicBezTo>
                    <a:cubicBezTo>
                      <a:pt x="89746" y="19296"/>
                      <a:pt x="70456" y="0"/>
                      <a:pt x="46698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 w="9525">
                <a:noFill/>
                <a:round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endParaRPr lang="en-US" sz="2400"/>
              </a:p>
            </p:txBody>
          </p:sp>
          <p:sp>
            <p:nvSpPr>
              <p:cNvPr id="53" name="Google Shape;216;p18">
                <a:extLst>
                  <a:ext uri="{FF2B5EF4-FFF2-40B4-BE49-F238E27FC236}">
                    <a16:creationId xmlns:a16="http://schemas.microsoft.com/office/drawing/2014/main" id="{FBE77D20-F154-A442-93D6-678260AED695}"/>
                  </a:ext>
                </a:extLst>
              </p:cNvPr>
              <p:cNvSpPr/>
              <p:nvPr/>
            </p:nvSpPr>
            <p:spPr>
              <a:xfrm>
                <a:off x="5411319" y="1494588"/>
                <a:ext cx="2834752" cy="1160550"/>
              </a:xfrm>
              <a:custGeom>
                <a:avLst/>
                <a:gdLst/>
                <a:ahLst/>
                <a:cxnLst/>
                <a:rect l="l" t="t" r="r" b="b"/>
                <a:pathLst>
                  <a:path w="210595" h="86259" extrusionOk="0">
                    <a:moveTo>
                      <a:pt x="5623" y="0"/>
                    </a:moveTo>
                    <a:cubicBezTo>
                      <a:pt x="2491" y="0"/>
                      <a:pt x="0" y="2491"/>
                      <a:pt x="0" y="5622"/>
                    </a:cubicBezTo>
                    <a:lnTo>
                      <a:pt x="0" y="80636"/>
                    </a:lnTo>
                    <a:cubicBezTo>
                      <a:pt x="0" y="83696"/>
                      <a:pt x="2491" y="86258"/>
                      <a:pt x="5623" y="86258"/>
                    </a:cubicBezTo>
                    <a:lnTo>
                      <a:pt x="204900" y="86258"/>
                    </a:lnTo>
                    <a:cubicBezTo>
                      <a:pt x="208032" y="86258"/>
                      <a:pt x="210594" y="83696"/>
                      <a:pt x="210594" y="80636"/>
                    </a:cubicBezTo>
                    <a:lnTo>
                      <a:pt x="210594" y="5622"/>
                    </a:lnTo>
                    <a:cubicBezTo>
                      <a:pt x="210594" y="2491"/>
                      <a:pt x="208032" y="0"/>
                      <a:pt x="2049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2400"/>
              </a:p>
            </p:txBody>
          </p:sp>
          <p:sp>
            <p:nvSpPr>
              <p:cNvPr id="26680" name="Google Shape;217;p18"/>
              <p:cNvSpPr>
                <a:spLocks/>
              </p:cNvSpPr>
              <p:nvPr/>
            </p:nvSpPr>
            <p:spPr bwMode="auto">
              <a:xfrm>
                <a:off x="7723477" y="1594729"/>
                <a:ext cx="522993" cy="960702"/>
              </a:xfrm>
              <a:custGeom>
                <a:avLst/>
                <a:gdLst>
                  <a:gd name="T0" fmla="*/ 1172055279 w 38861"/>
                  <a:gd name="T1" fmla="*/ 31694 h 71385"/>
                  <a:gd name="T2" fmla="*/ 989927344 w 38861"/>
                  <a:gd name="T3" fmla="*/ 14039963 h 71385"/>
                  <a:gd name="T4" fmla="*/ 31694 w 38861"/>
                  <a:gd name="T5" fmla="*/ 1172022284 h 71385"/>
                  <a:gd name="T6" fmla="*/ 989927344 w 38861"/>
                  <a:gd name="T7" fmla="*/ 2147483646 h 71385"/>
                  <a:gd name="T8" fmla="*/ 1172055279 w 38861"/>
                  <a:gd name="T9" fmla="*/ 2147483646 h 71385"/>
                  <a:gd name="T10" fmla="*/ 1274766900 w 38861"/>
                  <a:gd name="T11" fmla="*/ 2147483646 h 71385"/>
                  <a:gd name="T12" fmla="*/ 1274766900 w 38861"/>
                  <a:gd name="T13" fmla="*/ 4689709 h 71385"/>
                  <a:gd name="T14" fmla="*/ 1172055279 w 38861"/>
                  <a:gd name="T15" fmla="*/ 31694 h 713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8861" h="71385" extrusionOk="0">
                    <a:moveTo>
                      <a:pt x="35729" y="1"/>
                    </a:moveTo>
                    <a:cubicBezTo>
                      <a:pt x="33878" y="1"/>
                      <a:pt x="32028" y="143"/>
                      <a:pt x="30177" y="428"/>
                    </a:cubicBezTo>
                    <a:cubicBezTo>
                      <a:pt x="12812" y="3132"/>
                      <a:pt x="1" y="18149"/>
                      <a:pt x="1" y="35728"/>
                    </a:cubicBezTo>
                    <a:cubicBezTo>
                      <a:pt x="1" y="53307"/>
                      <a:pt x="12812" y="68324"/>
                      <a:pt x="30177" y="71029"/>
                    </a:cubicBezTo>
                    <a:cubicBezTo>
                      <a:pt x="32028" y="71242"/>
                      <a:pt x="33878" y="71385"/>
                      <a:pt x="35729" y="71385"/>
                    </a:cubicBezTo>
                    <a:cubicBezTo>
                      <a:pt x="36725" y="71385"/>
                      <a:pt x="37792" y="71385"/>
                      <a:pt x="38860" y="71242"/>
                    </a:cubicBezTo>
                    <a:lnTo>
                      <a:pt x="38860" y="143"/>
                    </a:lnTo>
                    <a:cubicBezTo>
                      <a:pt x="37792" y="72"/>
                      <a:pt x="36725" y="1"/>
                      <a:pt x="35729" y="1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endParaRPr lang="en-US" sz="2400"/>
              </a:p>
            </p:txBody>
          </p:sp>
          <p:sp>
            <p:nvSpPr>
              <p:cNvPr id="26681" name="Google Shape;218;p18"/>
              <p:cNvSpPr>
                <a:spLocks/>
              </p:cNvSpPr>
              <p:nvPr/>
            </p:nvSpPr>
            <p:spPr bwMode="auto">
              <a:xfrm>
                <a:off x="4927611" y="1588983"/>
                <a:ext cx="485633" cy="972195"/>
              </a:xfrm>
              <a:custGeom>
                <a:avLst/>
                <a:gdLst>
                  <a:gd name="T0" fmla="*/ 1183698185 w 36085"/>
                  <a:gd name="T1" fmla="*/ 31694 h 72239"/>
                  <a:gd name="T2" fmla="*/ 1183698185 w 36085"/>
                  <a:gd name="T3" fmla="*/ 2147483646 h 72239"/>
                  <a:gd name="T4" fmla="*/ 1183698185 w 36085"/>
                  <a:gd name="T5" fmla="*/ 2147483646 h 72239"/>
                  <a:gd name="T6" fmla="*/ 1076328935 w 36085"/>
                  <a:gd name="T7" fmla="*/ 2147483646 h 72239"/>
                  <a:gd name="T8" fmla="*/ 1001602498 w 36085"/>
                  <a:gd name="T9" fmla="*/ 2147483646 h 72239"/>
                  <a:gd name="T10" fmla="*/ 992252250 w 36085"/>
                  <a:gd name="T11" fmla="*/ 2147483646 h 72239"/>
                  <a:gd name="T12" fmla="*/ 31694 w 36085"/>
                  <a:gd name="T13" fmla="*/ 1186027432 h 72239"/>
                  <a:gd name="T14" fmla="*/ 992252250 w 36085"/>
                  <a:gd name="T15" fmla="*/ 18698150 h 72239"/>
                  <a:gd name="T16" fmla="*/ 1001602498 w 36085"/>
                  <a:gd name="T17" fmla="*/ 16370233 h 72239"/>
                  <a:gd name="T18" fmla="*/ 1076328935 w 36085"/>
                  <a:gd name="T19" fmla="*/ 7019980 h 72239"/>
                  <a:gd name="T20" fmla="*/ 1183698185 w 36085"/>
                  <a:gd name="T21" fmla="*/ 2361966 h 72239"/>
                  <a:gd name="T22" fmla="*/ 1183698185 w 36085"/>
                  <a:gd name="T23" fmla="*/ 31694 h 7223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36085" h="72239" extrusionOk="0">
                    <a:moveTo>
                      <a:pt x="36084" y="1"/>
                    </a:moveTo>
                    <a:lnTo>
                      <a:pt x="36084" y="72239"/>
                    </a:lnTo>
                    <a:cubicBezTo>
                      <a:pt x="34946" y="72239"/>
                      <a:pt x="33878" y="72167"/>
                      <a:pt x="32811" y="72025"/>
                    </a:cubicBezTo>
                    <a:cubicBezTo>
                      <a:pt x="32028" y="72025"/>
                      <a:pt x="31316" y="71883"/>
                      <a:pt x="30533" y="71812"/>
                    </a:cubicBezTo>
                    <a:lnTo>
                      <a:pt x="30248" y="71740"/>
                    </a:lnTo>
                    <a:cubicBezTo>
                      <a:pt x="12812" y="68894"/>
                      <a:pt x="1" y="53805"/>
                      <a:pt x="1" y="36155"/>
                    </a:cubicBezTo>
                    <a:cubicBezTo>
                      <a:pt x="1" y="18434"/>
                      <a:pt x="12812" y="3417"/>
                      <a:pt x="30248" y="570"/>
                    </a:cubicBezTo>
                    <a:lnTo>
                      <a:pt x="30533" y="499"/>
                    </a:lnTo>
                    <a:cubicBezTo>
                      <a:pt x="31316" y="357"/>
                      <a:pt x="32028" y="285"/>
                      <a:pt x="32811" y="214"/>
                    </a:cubicBezTo>
                    <a:cubicBezTo>
                      <a:pt x="33878" y="143"/>
                      <a:pt x="34946" y="72"/>
                      <a:pt x="36084" y="72"/>
                    </a:cubicBezTo>
                    <a:lnTo>
                      <a:pt x="36084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endParaRPr lang="en-US" sz="2400"/>
              </a:p>
            </p:txBody>
          </p:sp>
          <p:sp>
            <p:nvSpPr>
              <p:cNvPr id="26682" name="Google Shape;219;p18"/>
              <p:cNvSpPr>
                <a:spLocks/>
              </p:cNvSpPr>
              <p:nvPr/>
            </p:nvSpPr>
            <p:spPr bwMode="auto">
              <a:xfrm>
                <a:off x="5412275" y="1587550"/>
                <a:ext cx="108243" cy="975061"/>
              </a:xfrm>
              <a:custGeom>
                <a:avLst/>
                <a:gdLst>
                  <a:gd name="T0" fmla="*/ 0 w 8043"/>
                  <a:gd name="T1" fmla="*/ 31694 h 72452"/>
                  <a:gd name="T2" fmla="*/ 0 w 8043"/>
                  <a:gd name="T3" fmla="*/ 2147483646 h 72452"/>
                  <a:gd name="T4" fmla="*/ 263810922 w 8043"/>
                  <a:gd name="T5" fmla="*/ 2112901080 h 72452"/>
                  <a:gd name="T6" fmla="*/ 263810922 w 8043"/>
                  <a:gd name="T7" fmla="*/ 261511745 h 72452"/>
                  <a:gd name="T8" fmla="*/ 0 w 8043"/>
                  <a:gd name="T9" fmla="*/ 31694 h 724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043" h="72452" extrusionOk="0">
                    <a:moveTo>
                      <a:pt x="0" y="1"/>
                    </a:moveTo>
                    <a:lnTo>
                      <a:pt x="0" y="72452"/>
                    </a:lnTo>
                    <a:cubicBezTo>
                      <a:pt x="4413" y="72452"/>
                      <a:pt x="8042" y="68893"/>
                      <a:pt x="8042" y="64410"/>
                    </a:cubicBezTo>
                    <a:lnTo>
                      <a:pt x="8042" y="7972"/>
                    </a:lnTo>
                    <a:cubicBezTo>
                      <a:pt x="8042" y="3559"/>
                      <a:pt x="4413" y="1"/>
                      <a:pt x="0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 w="9525">
                <a:noFill/>
                <a:round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endParaRPr lang="en-US" sz="2400"/>
              </a:p>
            </p:txBody>
          </p:sp>
          <p:sp>
            <p:nvSpPr>
              <p:cNvPr id="26683" name="Google Shape;220;p18"/>
              <p:cNvSpPr>
                <a:spLocks noChangeArrowheads="1"/>
              </p:cNvSpPr>
              <p:nvPr/>
            </p:nvSpPr>
            <p:spPr bwMode="auto">
              <a:xfrm>
                <a:off x="7790221" y="1626792"/>
                <a:ext cx="896576" cy="896576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pPr eaLnBrk="1" hangingPunct="1"/>
                <a:endParaRPr lang="en-US" altLang="en-US" sz="2400"/>
              </a:p>
            </p:txBody>
          </p:sp>
          <p:sp>
            <p:nvSpPr>
              <p:cNvPr id="26684" name="Google Shape;221;p18"/>
              <p:cNvSpPr>
                <a:spLocks noChangeArrowheads="1"/>
              </p:cNvSpPr>
              <p:nvPr/>
            </p:nvSpPr>
            <p:spPr bwMode="auto">
              <a:xfrm>
                <a:off x="7879895" y="1716499"/>
                <a:ext cx="717408" cy="717163"/>
              </a:xfrm>
              <a:prstGeom prst="ellipse">
                <a:avLst/>
              </a:prstGeom>
              <a:solidFill>
                <a:srgbClr val="EFEFEF"/>
              </a:solidFill>
              <a:ln w="9525">
                <a:noFill/>
                <a:round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pPr eaLnBrk="1" hangingPunct="1"/>
                <a:endParaRPr lang="en-US" altLang="en-US" sz="2400"/>
              </a:p>
            </p:txBody>
          </p:sp>
          <p:sp>
            <p:nvSpPr>
              <p:cNvPr id="26685" name="Google Shape;222;p18"/>
              <p:cNvSpPr txBox="1">
                <a:spLocks noChangeArrowheads="1"/>
              </p:cNvSpPr>
              <p:nvPr/>
            </p:nvSpPr>
            <p:spPr bwMode="auto">
              <a:xfrm>
                <a:off x="5430886" y="1682388"/>
                <a:ext cx="2412592" cy="785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pPr eaLnBrk="1" hangingPunct="1"/>
                <a:r>
                  <a:rPr lang="en-US" altLang="en-US" sz="2133">
                    <a:latin typeface="Arial" pitchFamily="34" charset="0"/>
                    <a:ea typeface="Fira Sans"/>
                    <a:cs typeface="Arial" pitchFamily="34" charset="0"/>
                    <a:sym typeface="Fira Sans"/>
                  </a:rPr>
                  <a:t>Pekerjaan Konstruksi </a:t>
                </a:r>
              </a:p>
            </p:txBody>
          </p:sp>
          <p:sp>
            <p:nvSpPr>
              <p:cNvPr id="26686" name="Google Shape;223;p18"/>
              <p:cNvSpPr txBox="1">
                <a:spLocks noChangeArrowheads="1"/>
              </p:cNvSpPr>
              <p:nvPr/>
            </p:nvSpPr>
            <p:spPr bwMode="auto">
              <a:xfrm>
                <a:off x="4964875" y="1809450"/>
                <a:ext cx="441000" cy="531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pPr algn="ctr" eaLnBrk="1" hangingPunct="1"/>
                <a:r>
                  <a:rPr lang="en-US" altLang="en-US" sz="4000">
                    <a:solidFill>
                      <a:schemeClr val="bg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2</a:t>
                </a:r>
              </a:p>
            </p:txBody>
          </p:sp>
          <p:grpSp>
            <p:nvGrpSpPr>
              <p:cNvPr id="26687" name="Google Shape;224;p18"/>
              <p:cNvGrpSpPr>
                <a:grpSpLocks/>
              </p:cNvGrpSpPr>
              <p:nvPr/>
            </p:nvGrpSpPr>
            <p:grpSpPr bwMode="auto">
              <a:xfrm>
                <a:off x="8060376" y="1898317"/>
                <a:ext cx="356438" cy="353557"/>
                <a:chOff x="-31166825" y="1939525"/>
                <a:chExt cx="293800" cy="291425"/>
              </a:xfrm>
            </p:grpSpPr>
            <p:sp>
              <p:nvSpPr>
                <p:cNvPr id="63" name="Google Shape;225;p18">
                  <a:extLst>
                    <a:ext uri="{FF2B5EF4-FFF2-40B4-BE49-F238E27FC236}">
                      <a16:creationId xmlns:a16="http://schemas.microsoft.com/office/drawing/2014/main" id="{39F70E04-2D01-A943-89B9-FEA01A26432B}"/>
                    </a:ext>
                  </a:extLst>
                </p:cNvPr>
                <p:cNvSpPr/>
                <p:nvPr/>
              </p:nvSpPr>
              <p:spPr>
                <a:xfrm>
                  <a:off x="-31166339" y="1939611"/>
                  <a:ext cx="223778" cy="290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0" h="11657" extrusionOk="0">
                      <a:moveTo>
                        <a:pt x="5892" y="662"/>
                      </a:moveTo>
                      <a:cubicBezTo>
                        <a:pt x="6081" y="662"/>
                        <a:pt x="6239" y="819"/>
                        <a:pt x="6239" y="1040"/>
                      </a:cubicBezTo>
                      <a:lnTo>
                        <a:pt x="6239" y="1386"/>
                      </a:lnTo>
                      <a:lnTo>
                        <a:pt x="2805" y="1386"/>
                      </a:lnTo>
                      <a:lnTo>
                        <a:pt x="2805" y="1040"/>
                      </a:lnTo>
                      <a:cubicBezTo>
                        <a:pt x="2805" y="819"/>
                        <a:pt x="2962" y="662"/>
                        <a:pt x="3120" y="662"/>
                      </a:cubicBezTo>
                      <a:close/>
                      <a:moveTo>
                        <a:pt x="8035" y="1323"/>
                      </a:moveTo>
                      <a:cubicBezTo>
                        <a:pt x="8255" y="1323"/>
                        <a:pt x="8413" y="1512"/>
                        <a:pt x="8413" y="1701"/>
                      </a:cubicBezTo>
                      <a:lnTo>
                        <a:pt x="8413" y="10617"/>
                      </a:lnTo>
                      <a:cubicBezTo>
                        <a:pt x="8413" y="10838"/>
                        <a:pt x="8255" y="10995"/>
                        <a:pt x="8035" y="10995"/>
                      </a:cubicBezTo>
                      <a:lnTo>
                        <a:pt x="1166" y="10995"/>
                      </a:lnTo>
                      <a:cubicBezTo>
                        <a:pt x="946" y="10995"/>
                        <a:pt x="788" y="10838"/>
                        <a:pt x="788" y="10617"/>
                      </a:cubicBezTo>
                      <a:lnTo>
                        <a:pt x="788" y="1701"/>
                      </a:lnTo>
                      <a:lnTo>
                        <a:pt x="757" y="1701"/>
                      </a:lnTo>
                      <a:cubicBezTo>
                        <a:pt x="757" y="1512"/>
                        <a:pt x="914" y="1323"/>
                        <a:pt x="1103" y="1323"/>
                      </a:cubicBezTo>
                      <a:lnTo>
                        <a:pt x="2143" y="1323"/>
                      </a:lnTo>
                      <a:lnTo>
                        <a:pt x="2143" y="1701"/>
                      </a:lnTo>
                      <a:cubicBezTo>
                        <a:pt x="2143" y="1890"/>
                        <a:pt x="2301" y="2048"/>
                        <a:pt x="2490" y="2048"/>
                      </a:cubicBezTo>
                      <a:lnTo>
                        <a:pt x="6617" y="2048"/>
                      </a:lnTo>
                      <a:cubicBezTo>
                        <a:pt x="6837" y="2048"/>
                        <a:pt x="6995" y="1890"/>
                        <a:pt x="6995" y="1701"/>
                      </a:cubicBezTo>
                      <a:lnTo>
                        <a:pt x="6995" y="1323"/>
                      </a:lnTo>
                      <a:close/>
                      <a:moveTo>
                        <a:pt x="3120" y="0"/>
                      </a:moveTo>
                      <a:cubicBezTo>
                        <a:pt x="2679" y="0"/>
                        <a:pt x="2301" y="284"/>
                        <a:pt x="2143" y="662"/>
                      </a:cubicBezTo>
                      <a:lnTo>
                        <a:pt x="1040" y="662"/>
                      </a:lnTo>
                      <a:cubicBezTo>
                        <a:pt x="473" y="662"/>
                        <a:pt x="1" y="1134"/>
                        <a:pt x="1" y="1701"/>
                      </a:cubicBezTo>
                      <a:lnTo>
                        <a:pt x="1" y="10649"/>
                      </a:lnTo>
                      <a:cubicBezTo>
                        <a:pt x="64" y="11216"/>
                        <a:pt x="536" y="11657"/>
                        <a:pt x="1072" y="11657"/>
                      </a:cubicBezTo>
                      <a:lnTo>
                        <a:pt x="7971" y="11657"/>
                      </a:lnTo>
                      <a:cubicBezTo>
                        <a:pt x="8507" y="11657"/>
                        <a:pt x="8980" y="11184"/>
                        <a:pt x="8980" y="10649"/>
                      </a:cubicBezTo>
                      <a:lnTo>
                        <a:pt x="8980" y="1701"/>
                      </a:lnTo>
                      <a:cubicBezTo>
                        <a:pt x="8980" y="1134"/>
                        <a:pt x="8507" y="662"/>
                        <a:pt x="7971" y="662"/>
                      </a:cubicBezTo>
                      <a:lnTo>
                        <a:pt x="6869" y="662"/>
                      </a:lnTo>
                      <a:cubicBezTo>
                        <a:pt x="6711" y="284"/>
                        <a:pt x="6365" y="0"/>
                        <a:pt x="589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lIns="121900" tIns="121900" rIns="121900" bIns="121900" anchor="ctr"/>
                <a:lstStyle/>
                <a:p>
                  <a:pPr>
                    <a:defRPr/>
                  </a:pPr>
                  <a:endParaRPr sz="2400"/>
                </a:p>
              </p:txBody>
            </p:sp>
            <p:sp>
              <p:nvSpPr>
                <p:cNvPr id="64" name="Google Shape;226;p18">
                  <a:extLst>
                    <a:ext uri="{FF2B5EF4-FFF2-40B4-BE49-F238E27FC236}">
                      <a16:creationId xmlns:a16="http://schemas.microsoft.com/office/drawing/2014/main" id="{CE0001EB-A4D1-EA4B-A4F3-52C0199B19D3}"/>
                    </a:ext>
                  </a:extLst>
                </p:cNvPr>
                <p:cNvSpPr/>
                <p:nvPr/>
              </p:nvSpPr>
              <p:spPr>
                <a:xfrm>
                  <a:off x="-31131464" y="2144930"/>
                  <a:ext cx="53764" cy="52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2" h="2112" extrusionOk="0">
                      <a:moveTo>
                        <a:pt x="1355" y="726"/>
                      </a:moveTo>
                      <a:lnTo>
                        <a:pt x="1355" y="1387"/>
                      </a:lnTo>
                      <a:lnTo>
                        <a:pt x="694" y="1387"/>
                      </a:lnTo>
                      <a:lnTo>
                        <a:pt x="694" y="726"/>
                      </a:lnTo>
                      <a:close/>
                      <a:moveTo>
                        <a:pt x="379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lnTo>
                        <a:pt x="0" y="1734"/>
                      </a:lnTo>
                      <a:cubicBezTo>
                        <a:pt x="0" y="1954"/>
                        <a:pt x="158" y="2112"/>
                        <a:pt x="379" y="2112"/>
                      </a:cubicBezTo>
                      <a:lnTo>
                        <a:pt x="1733" y="2112"/>
                      </a:lnTo>
                      <a:cubicBezTo>
                        <a:pt x="1954" y="2112"/>
                        <a:pt x="2111" y="1954"/>
                        <a:pt x="2111" y="1734"/>
                      </a:cubicBezTo>
                      <a:lnTo>
                        <a:pt x="2111" y="379"/>
                      </a:lnTo>
                      <a:cubicBezTo>
                        <a:pt x="2111" y="158"/>
                        <a:pt x="1954" y="1"/>
                        <a:pt x="173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lIns="121900" tIns="121900" rIns="121900" bIns="121900" anchor="ctr"/>
                <a:lstStyle/>
                <a:p>
                  <a:pPr>
                    <a:defRPr/>
                  </a:pPr>
                  <a:endParaRPr sz="2400"/>
                </a:p>
              </p:txBody>
            </p:sp>
            <p:sp>
              <p:nvSpPr>
                <p:cNvPr id="66" name="Google Shape;227;p18">
                  <a:extLst>
                    <a:ext uri="{FF2B5EF4-FFF2-40B4-BE49-F238E27FC236}">
                      <a16:creationId xmlns:a16="http://schemas.microsoft.com/office/drawing/2014/main" id="{3E60461A-205E-F64B-9B5A-E22BC33FECB4}"/>
                    </a:ext>
                  </a:extLst>
                </p:cNvPr>
                <p:cNvSpPr/>
                <p:nvPr/>
              </p:nvSpPr>
              <p:spPr>
                <a:xfrm>
                  <a:off x="-31131464" y="2076491"/>
                  <a:ext cx="53764" cy="513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2" h="2081" extrusionOk="0">
                      <a:moveTo>
                        <a:pt x="1355" y="694"/>
                      </a:moveTo>
                      <a:lnTo>
                        <a:pt x="1355" y="1356"/>
                      </a:lnTo>
                      <a:lnTo>
                        <a:pt x="694" y="1356"/>
                      </a:lnTo>
                      <a:lnTo>
                        <a:pt x="694" y="694"/>
                      </a:lnTo>
                      <a:close/>
                      <a:moveTo>
                        <a:pt x="379" y="1"/>
                      </a:moveTo>
                      <a:cubicBezTo>
                        <a:pt x="158" y="1"/>
                        <a:pt x="0" y="159"/>
                        <a:pt x="0" y="348"/>
                      </a:cubicBezTo>
                      <a:lnTo>
                        <a:pt x="0" y="1734"/>
                      </a:lnTo>
                      <a:cubicBezTo>
                        <a:pt x="0" y="1923"/>
                        <a:pt x="158" y="2080"/>
                        <a:pt x="379" y="2080"/>
                      </a:cubicBezTo>
                      <a:lnTo>
                        <a:pt x="1733" y="2080"/>
                      </a:lnTo>
                      <a:cubicBezTo>
                        <a:pt x="1954" y="2080"/>
                        <a:pt x="2111" y="1923"/>
                        <a:pt x="2111" y="1734"/>
                      </a:cubicBezTo>
                      <a:lnTo>
                        <a:pt x="2111" y="348"/>
                      </a:lnTo>
                      <a:cubicBezTo>
                        <a:pt x="2111" y="159"/>
                        <a:pt x="1954" y="1"/>
                        <a:pt x="173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lIns="121900" tIns="121900" rIns="121900" bIns="121900" anchor="ctr"/>
                <a:lstStyle/>
                <a:p>
                  <a:pPr>
                    <a:defRPr/>
                  </a:pPr>
                  <a:endParaRPr sz="2400"/>
                </a:p>
              </p:txBody>
            </p:sp>
            <p:sp>
              <p:nvSpPr>
                <p:cNvPr id="70" name="Google Shape;228;p18">
                  <a:extLst>
                    <a:ext uri="{FF2B5EF4-FFF2-40B4-BE49-F238E27FC236}">
                      <a16:creationId xmlns:a16="http://schemas.microsoft.com/office/drawing/2014/main" id="{73EA3157-0179-9345-9A34-804647385C38}"/>
                    </a:ext>
                  </a:extLst>
                </p:cNvPr>
                <p:cNvSpPr/>
                <p:nvPr/>
              </p:nvSpPr>
              <p:spPr>
                <a:xfrm>
                  <a:off x="-31131464" y="2006496"/>
                  <a:ext cx="53764" cy="52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2" h="2112" extrusionOk="0">
                      <a:moveTo>
                        <a:pt x="1355" y="725"/>
                      </a:moveTo>
                      <a:lnTo>
                        <a:pt x="1355" y="1387"/>
                      </a:lnTo>
                      <a:lnTo>
                        <a:pt x="694" y="1387"/>
                      </a:lnTo>
                      <a:lnTo>
                        <a:pt x="694" y="725"/>
                      </a:lnTo>
                      <a:close/>
                      <a:moveTo>
                        <a:pt x="379" y="1"/>
                      </a:moveTo>
                      <a:cubicBezTo>
                        <a:pt x="158" y="1"/>
                        <a:pt x="0" y="158"/>
                        <a:pt x="0" y="379"/>
                      </a:cubicBezTo>
                      <a:lnTo>
                        <a:pt x="0" y="1733"/>
                      </a:lnTo>
                      <a:cubicBezTo>
                        <a:pt x="0" y="1954"/>
                        <a:pt x="158" y="2111"/>
                        <a:pt x="379" y="2111"/>
                      </a:cubicBezTo>
                      <a:lnTo>
                        <a:pt x="1733" y="2111"/>
                      </a:lnTo>
                      <a:cubicBezTo>
                        <a:pt x="1954" y="2111"/>
                        <a:pt x="2111" y="1954"/>
                        <a:pt x="2111" y="1733"/>
                      </a:cubicBezTo>
                      <a:lnTo>
                        <a:pt x="2111" y="379"/>
                      </a:lnTo>
                      <a:cubicBezTo>
                        <a:pt x="2111" y="158"/>
                        <a:pt x="1954" y="1"/>
                        <a:pt x="173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lIns="121900" tIns="121900" rIns="121900" bIns="121900" anchor="ctr"/>
                <a:lstStyle/>
                <a:p>
                  <a:pPr>
                    <a:defRPr/>
                  </a:pPr>
                  <a:endParaRPr sz="2400"/>
                </a:p>
              </p:txBody>
            </p:sp>
            <p:sp>
              <p:nvSpPr>
                <p:cNvPr id="71" name="Google Shape;229;p18">
                  <a:extLst>
                    <a:ext uri="{FF2B5EF4-FFF2-40B4-BE49-F238E27FC236}">
                      <a16:creationId xmlns:a16="http://schemas.microsoft.com/office/drawing/2014/main" id="{C03E36E4-14A2-C242-823D-556FF1B72FA6}"/>
                    </a:ext>
                  </a:extLst>
                </p:cNvPr>
                <p:cNvSpPr/>
                <p:nvPr/>
              </p:nvSpPr>
              <p:spPr>
                <a:xfrm>
                  <a:off x="-31061715" y="2006496"/>
                  <a:ext cx="85733" cy="18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5" h="726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79"/>
                      </a:cubicBezTo>
                      <a:cubicBezTo>
                        <a:pt x="1" y="568"/>
                        <a:pt x="158" y="725"/>
                        <a:pt x="347" y="725"/>
                      </a:cubicBezTo>
                      <a:lnTo>
                        <a:pt x="3057" y="725"/>
                      </a:lnTo>
                      <a:cubicBezTo>
                        <a:pt x="3277" y="725"/>
                        <a:pt x="3435" y="568"/>
                        <a:pt x="3435" y="379"/>
                      </a:cubicBezTo>
                      <a:cubicBezTo>
                        <a:pt x="3435" y="158"/>
                        <a:pt x="3277" y="1"/>
                        <a:pt x="305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lIns="121900" tIns="121900" rIns="121900" bIns="121900" anchor="ctr"/>
                <a:lstStyle/>
                <a:p>
                  <a:pPr>
                    <a:defRPr/>
                  </a:pPr>
                  <a:endParaRPr sz="2400"/>
                </a:p>
              </p:txBody>
            </p:sp>
            <p:sp>
              <p:nvSpPr>
                <p:cNvPr id="72" name="Google Shape;230;p18">
                  <a:extLst>
                    <a:ext uri="{FF2B5EF4-FFF2-40B4-BE49-F238E27FC236}">
                      <a16:creationId xmlns:a16="http://schemas.microsoft.com/office/drawing/2014/main" id="{126C66DA-71C7-8B4A-A443-622FB15411FE}"/>
                    </a:ext>
                  </a:extLst>
                </p:cNvPr>
                <p:cNvSpPr/>
                <p:nvPr/>
              </p:nvSpPr>
              <p:spPr>
                <a:xfrm>
                  <a:off x="-31061715" y="2042271"/>
                  <a:ext cx="52312" cy="17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1" h="726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1" y="568"/>
                        <a:pt x="158" y="725"/>
                        <a:pt x="347" y="725"/>
                      </a:cubicBezTo>
                      <a:lnTo>
                        <a:pt x="1734" y="725"/>
                      </a:lnTo>
                      <a:cubicBezTo>
                        <a:pt x="1923" y="725"/>
                        <a:pt x="2080" y="568"/>
                        <a:pt x="2080" y="347"/>
                      </a:cubicBezTo>
                      <a:cubicBezTo>
                        <a:pt x="2080" y="158"/>
                        <a:pt x="1923" y="1"/>
                        <a:pt x="173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lIns="121900" tIns="121900" rIns="121900" bIns="121900" anchor="ctr"/>
                <a:lstStyle/>
                <a:p>
                  <a:pPr>
                    <a:defRPr/>
                  </a:pPr>
                  <a:endParaRPr sz="2400"/>
                </a:p>
              </p:txBody>
            </p:sp>
            <p:sp>
              <p:nvSpPr>
                <p:cNvPr id="73" name="Google Shape;231;p18">
                  <a:extLst>
                    <a:ext uri="{FF2B5EF4-FFF2-40B4-BE49-F238E27FC236}">
                      <a16:creationId xmlns:a16="http://schemas.microsoft.com/office/drawing/2014/main" id="{629FEDE9-DB25-8B41-BC94-41227946E616}"/>
                    </a:ext>
                  </a:extLst>
                </p:cNvPr>
                <p:cNvSpPr/>
                <p:nvPr/>
              </p:nvSpPr>
              <p:spPr>
                <a:xfrm>
                  <a:off x="-31061715" y="2076491"/>
                  <a:ext cx="85733" cy="17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5" h="695" extrusionOk="0">
                      <a:moveTo>
                        <a:pt x="347" y="1"/>
                      </a:moveTo>
                      <a:cubicBezTo>
                        <a:pt x="158" y="1"/>
                        <a:pt x="1" y="159"/>
                        <a:pt x="1" y="348"/>
                      </a:cubicBezTo>
                      <a:cubicBezTo>
                        <a:pt x="1" y="537"/>
                        <a:pt x="158" y="694"/>
                        <a:pt x="347" y="694"/>
                      </a:cubicBezTo>
                      <a:lnTo>
                        <a:pt x="3057" y="694"/>
                      </a:lnTo>
                      <a:cubicBezTo>
                        <a:pt x="3277" y="694"/>
                        <a:pt x="3435" y="537"/>
                        <a:pt x="3435" y="348"/>
                      </a:cubicBezTo>
                      <a:cubicBezTo>
                        <a:pt x="3435" y="159"/>
                        <a:pt x="3277" y="1"/>
                        <a:pt x="305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lIns="121900" tIns="121900" rIns="121900" bIns="121900" anchor="ctr"/>
                <a:lstStyle/>
                <a:p>
                  <a:pPr>
                    <a:defRPr/>
                  </a:pPr>
                  <a:endParaRPr sz="2400"/>
                </a:p>
              </p:txBody>
            </p:sp>
            <p:sp>
              <p:nvSpPr>
                <p:cNvPr id="74" name="Google Shape;232;p18">
                  <a:extLst>
                    <a:ext uri="{FF2B5EF4-FFF2-40B4-BE49-F238E27FC236}">
                      <a16:creationId xmlns:a16="http://schemas.microsoft.com/office/drawing/2014/main" id="{D5F18210-A88A-C84A-97F7-A93F80D941EE}"/>
                    </a:ext>
                  </a:extLst>
                </p:cNvPr>
                <p:cNvSpPr/>
                <p:nvPr/>
              </p:nvSpPr>
              <p:spPr>
                <a:xfrm>
                  <a:off x="-31061715" y="2110711"/>
                  <a:ext cx="52312" cy="17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1" h="726" extrusionOk="0">
                      <a:moveTo>
                        <a:pt x="347" y="1"/>
                      </a:moveTo>
                      <a:cubicBezTo>
                        <a:pt x="158" y="1"/>
                        <a:pt x="1" y="190"/>
                        <a:pt x="1" y="379"/>
                      </a:cubicBezTo>
                      <a:cubicBezTo>
                        <a:pt x="1" y="568"/>
                        <a:pt x="158" y="725"/>
                        <a:pt x="347" y="725"/>
                      </a:cubicBezTo>
                      <a:lnTo>
                        <a:pt x="1734" y="725"/>
                      </a:lnTo>
                      <a:cubicBezTo>
                        <a:pt x="1923" y="725"/>
                        <a:pt x="2080" y="568"/>
                        <a:pt x="2080" y="379"/>
                      </a:cubicBezTo>
                      <a:cubicBezTo>
                        <a:pt x="2080" y="190"/>
                        <a:pt x="1923" y="1"/>
                        <a:pt x="173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lIns="121900" tIns="121900" rIns="121900" bIns="121900" anchor="ctr"/>
                <a:lstStyle/>
                <a:p>
                  <a:pPr>
                    <a:defRPr/>
                  </a:pPr>
                  <a:endParaRPr sz="2400"/>
                </a:p>
              </p:txBody>
            </p:sp>
            <p:sp>
              <p:nvSpPr>
                <p:cNvPr id="75" name="Google Shape;233;p18">
                  <a:extLst>
                    <a:ext uri="{FF2B5EF4-FFF2-40B4-BE49-F238E27FC236}">
                      <a16:creationId xmlns:a16="http://schemas.microsoft.com/office/drawing/2014/main" id="{1B975008-7E07-D046-83F7-791DFEC0CD96}"/>
                    </a:ext>
                  </a:extLst>
                </p:cNvPr>
                <p:cNvSpPr/>
                <p:nvPr/>
              </p:nvSpPr>
              <p:spPr>
                <a:xfrm>
                  <a:off x="-31061715" y="2144930"/>
                  <a:ext cx="85733" cy="18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5" h="726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79"/>
                      </a:cubicBezTo>
                      <a:cubicBezTo>
                        <a:pt x="1" y="568"/>
                        <a:pt x="158" y="726"/>
                        <a:pt x="347" y="726"/>
                      </a:cubicBezTo>
                      <a:lnTo>
                        <a:pt x="3057" y="726"/>
                      </a:lnTo>
                      <a:cubicBezTo>
                        <a:pt x="3277" y="726"/>
                        <a:pt x="3435" y="568"/>
                        <a:pt x="3435" y="379"/>
                      </a:cubicBezTo>
                      <a:cubicBezTo>
                        <a:pt x="3435" y="158"/>
                        <a:pt x="3277" y="1"/>
                        <a:pt x="305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lIns="121900" tIns="121900" rIns="121900" bIns="121900" anchor="ctr"/>
                <a:lstStyle/>
                <a:p>
                  <a:pPr>
                    <a:defRPr/>
                  </a:pPr>
                  <a:endParaRPr sz="2400"/>
                </a:p>
              </p:txBody>
            </p:sp>
            <p:sp>
              <p:nvSpPr>
                <p:cNvPr id="76" name="Google Shape;234;p18">
                  <a:extLst>
                    <a:ext uri="{FF2B5EF4-FFF2-40B4-BE49-F238E27FC236}">
                      <a16:creationId xmlns:a16="http://schemas.microsoft.com/office/drawing/2014/main" id="{7492375E-A48E-504E-8833-25087643BEA1}"/>
                    </a:ext>
                  </a:extLst>
                </p:cNvPr>
                <p:cNvSpPr/>
                <p:nvPr/>
              </p:nvSpPr>
              <p:spPr>
                <a:xfrm>
                  <a:off x="-31061715" y="2179150"/>
                  <a:ext cx="52312" cy="18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1" h="725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67"/>
                        <a:pt x="158" y="725"/>
                        <a:pt x="347" y="725"/>
                      </a:cubicBezTo>
                      <a:lnTo>
                        <a:pt x="1734" y="725"/>
                      </a:lnTo>
                      <a:cubicBezTo>
                        <a:pt x="1923" y="725"/>
                        <a:pt x="2080" y="567"/>
                        <a:pt x="2080" y="347"/>
                      </a:cubicBezTo>
                      <a:cubicBezTo>
                        <a:pt x="2080" y="158"/>
                        <a:pt x="1923" y="0"/>
                        <a:pt x="173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lIns="121900" tIns="121900" rIns="121900" bIns="121900" anchor="ctr"/>
                <a:lstStyle/>
                <a:p>
                  <a:pPr>
                    <a:defRPr/>
                  </a:pPr>
                  <a:endParaRPr sz="2400"/>
                </a:p>
              </p:txBody>
            </p:sp>
            <p:sp>
              <p:nvSpPr>
                <p:cNvPr id="77" name="Google Shape;235;p18">
                  <a:extLst>
                    <a:ext uri="{FF2B5EF4-FFF2-40B4-BE49-F238E27FC236}">
                      <a16:creationId xmlns:a16="http://schemas.microsoft.com/office/drawing/2014/main" id="{C8E6BCDC-F7E7-3A41-AAE6-E33B4FC7ECD4}"/>
                    </a:ext>
                  </a:extLst>
                </p:cNvPr>
                <p:cNvSpPr/>
                <p:nvPr/>
              </p:nvSpPr>
              <p:spPr>
                <a:xfrm>
                  <a:off x="-30923671" y="1973831"/>
                  <a:ext cx="50859" cy="239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" h="9610" extrusionOk="0">
                      <a:moveTo>
                        <a:pt x="1008" y="662"/>
                      </a:moveTo>
                      <a:cubicBezTo>
                        <a:pt x="1229" y="662"/>
                        <a:pt x="1386" y="819"/>
                        <a:pt x="1386" y="1009"/>
                      </a:cubicBezTo>
                      <a:lnTo>
                        <a:pt x="1386" y="2080"/>
                      </a:lnTo>
                      <a:lnTo>
                        <a:pt x="725" y="2080"/>
                      </a:lnTo>
                      <a:lnTo>
                        <a:pt x="725" y="1009"/>
                      </a:lnTo>
                      <a:lnTo>
                        <a:pt x="662" y="1009"/>
                      </a:lnTo>
                      <a:cubicBezTo>
                        <a:pt x="662" y="819"/>
                        <a:pt x="819" y="662"/>
                        <a:pt x="1008" y="662"/>
                      </a:cubicBezTo>
                      <a:close/>
                      <a:moveTo>
                        <a:pt x="1323" y="2741"/>
                      </a:moveTo>
                      <a:lnTo>
                        <a:pt x="1323" y="6900"/>
                      </a:lnTo>
                      <a:lnTo>
                        <a:pt x="662" y="6900"/>
                      </a:lnTo>
                      <a:lnTo>
                        <a:pt x="662" y="2741"/>
                      </a:lnTo>
                      <a:close/>
                      <a:moveTo>
                        <a:pt x="1260" y="7562"/>
                      </a:moveTo>
                      <a:lnTo>
                        <a:pt x="1008" y="8192"/>
                      </a:lnTo>
                      <a:lnTo>
                        <a:pt x="819" y="7562"/>
                      </a:lnTo>
                      <a:close/>
                      <a:moveTo>
                        <a:pt x="1008" y="0"/>
                      </a:moveTo>
                      <a:cubicBezTo>
                        <a:pt x="473" y="0"/>
                        <a:pt x="0" y="473"/>
                        <a:pt x="0" y="1009"/>
                      </a:cubicBezTo>
                      <a:lnTo>
                        <a:pt x="0" y="7215"/>
                      </a:lnTo>
                      <a:lnTo>
                        <a:pt x="0" y="7309"/>
                      </a:lnTo>
                      <a:lnTo>
                        <a:pt x="662" y="9357"/>
                      </a:lnTo>
                      <a:cubicBezTo>
                        <a:pt x="693" y="9515"/>
                        <a:pt x="819" y="9609"/>
                        <a:pt x="977" y="9609"/>
                      </a:cubicBezTo>
                      <a:cubicBezTo>
                        <a:pt x="1134" y="9609"/>
                        <a:pt x="1260" y="9515"/>
                        <a:pt x="1292" y="9357"/>
                      </a:cubicBezTo>
                      <a:lnTo>
                        <a:pt x="1954" y="7309"/>
                      </a:lnTo>
                      <a:lnTo>
                        <a:pt x="1954" y="7215"/>
                      </a:lnTo>
                      <a:lnTo>
                        <a:pt x="1954" y="1009"/>
                      </a:lnTo>
                      <a:cubicBezTo>
                        <a:pt x="2048" y="441"/>
                        <a:pt x="1576" y="0"/>
                        <a:pt x="100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lIns="121900" tIns="121900" rIns="121900" bIns="121900" anchor="ctr"/>
                <a:lstStyle/>
                <a:p>
                  <a:pPr>
                    <a:defRPr/>
                  </a:pPr>
                  <a:endParaRPr sz="2400"/>
                </a:p>
              </p:txBody>
            </p:sp>
          </p:grpSp>
        </p:grpSp>
        <p:grpSp>
          <p:nvGrpSpPr>
            <p:cNvPr id="26636" name="Google Shape;236;p18"/>
            <p:cNvGrpSpPr>
              <a:grpSpLocks/>
            </p:cNvGrpSpPr>
            <p:nvPr/>
          </p:nvGrpSpPr>
          <p:grpSpPr bwMode="auto">
            <a:xfrm>
              <a:off x="457197" y="1494588"/>
              <a:ext cx="3238654" cy="977074"/>
              <a:chOff x="457196" y="1494588"/>
              <a:chExt cx="3848251" cy="1160984"/>
            </a:xfrm>
          </p:grpSpPr>
          <p:sp>
            <p:nvSpPr>
              <p:cNvPr id="26665" name="Google Shape;237;p18"/>
              <p:cNvSpPr>
                <a:spLocks/>
              </p:cNvSpPr>
              <p:nvPr/>
            </p:nvSpPr>
            <p:spPr bwMode="auto">
              <a:xfrm>
                <a:off x="457196" y="1494588"/>
                <a:ext cx="1207818" cy="1160984"/>
              </a:xfrm>
              <a:custGeom>
                <a:avLst/>
                <a:gdLst>
                  <a:gd name="T0" fmla="*/ 1531812948 w 89747"/>
                  <a:gd name="T1" fmla="*/ 58358587 h 86267"/>
                  <a:gd name="T2" fmla="*/ 2147483646 w 89747"/>
                  <a:gd name="T3" fmla="*/ 1414966325 h 86267"/>
                  <a:gd name="T4" fmla="*/ 1527681278 w 89747"/>
                  <a:gd name="T5" fmla="*/ 2147483646 h 86267"/>
                  <a:gd name="T6" fmla="*/ 1510523727 w 89747"/>
                  <a:gd name="T7" fmla="*/ 2147483646 h 86267"/>
                  <a:gd name="T8" fmla="*/ 501966655 w 89747"/>
                  <a:gd name="T9" fmla="*/ 2147483646 h 86267"/>
                  <a:gd name="T10" fmla="*/ 58358589 w 89747"/>
                  <a:gd name="T11" fmla="*/ 1414966325 h 86267"/>
                  <a:gd name="T12" fmla="*/ 501966655 w 89747"/>
                  <a:gd name="T13" fmla="*/ 457745413 h 86267"/>
                  <a:gd name="T14" fmla="*/ 1510523727 w 89747"/>
                  <a:gd name="T15" fmla="*/ 58521954 h 86267"/>
                  <a:gd name="T16" fmla="*/ 1531812948 w 89747"/>
                  <a:gd name="T17" fmla="*/ 58358587 h 86267"/>
                  <a:gd name="T18" fmla="*/ 1531878704 w 89747"/>
                  <a:gd name="T19" fmla="*/ 0 h 86267"/>
                  <a:gd name="T20" fmla="*/ 1510523727 w 89747"/>
                  <a:gd name="T21" fmla="*/ 163367 h 86267"/>
                  <a:gd name="T22" fmla="*/ 0 w 89747"/>
                  <a:gd name="T23" fmla="*/ 1414966325 h 86267"/>
                  <a:gd name="T24" fmla="*/ 1510523727 w 89747"/>
                  <a:gd name="T25" fmla="*/ 2147483646 h 86267"/>
                  <a:gd name="T26" fmla="*/ 1527712972 w 89747"/>
                  <a:gd name="T27" fmla="*/ 2147483646 h 86267"/>
                  <a:gd name="T28" fmla="*/ 2147483646 w 89747"/>
                  <a:gd name="T29" fmla="*/ 1414966325 h 86267"/>
                  <a:gd name="T30" fmla="*/ 1531878704 w 89747"/>
                  <a:gd name="T31" fmla="*/ 0 h 8626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89747" h="86267" extrusionOk="0">
                    <a:moveTo>
                      <a:pt x="46696" y="1779"/>
                    </a:moveTo>
                    <a:cubicBezTo>
                      <a:pt x="69459" y="1779"/>
                      <a:pt x="87967" y="20292"/>
                      <a:pt x="87967" y="43134"/>
                    </a:cubicBezTo>
                    <a:cubicBezTo>
                      <a:pt x="87967" y="66019"/>
                      <a:pt x="69391" y="84487"/>
                      <a:pt x="46570" y="84487"/>
                    </a:cubicBezTo>
                    <a:cubicBezTo>
                      <a:pt x="46396" y="84487"/>
                      <a:pt x="46222" y="84486"/>
                      <a:pt x="46047" y="84484"/>
                    </a:cubicBezTo>
                    <a:cubicBezTo>
                      <a:pt x="34660" y="84342"/>
                      <a:pt x="23700" y="80000"/>
                      <a:pt x="15302" y="72314"/>
                    </a:cubicBezTo>
                    <a:cubicBezTo>
                      <a:pt x="6548" y="64343"/>
                      <a:pt x="1779" y="53952"/>
                      <a:pt x="1779" y="43134"/>
                    </a:cubicBezTo>
                    <a:cubicBezTo>
                      <a:pt x="1779" y="32316"/>
                      <a:pt x="6548" y="21925"/>
                      <a:pt x="15302" y="13954"/>
                    </a:cubicBezTo>
                    <a:cubicBezTo>
                      <a:pt x="23700" y="6268"/>
                      <a:pt x="34660" y="1927"/>
                      <a:pt x="46047" y="1784"/>
                    </a:cubicBezTo>
                    <a:cubicBezTo>
                      <a:pt x="46264" y="1781"/>
                      <a:pt x="46480" y="1779"/>
                      <a:pt x="46696" y="1779"/>
                    </a:cubicBezTo>
                    <a:close/>
                    <a:moveTo>
                      <a:pt x="46698" y="0"/>
                    </a:moveTo>
                    <a:cubicBezTo>
                      <a:pt x="46481" y="0"/>
                      <a:pt x="46264" y="2"/>
                      <a:pt x="46047" y="5"/>
                    </a:cubicBezTo>
                    <a:cubicBezTo>
                      <a:pt x="22276" y="5"/>
                      <a:pt x="0" y="19292"/>
                      <a:pt x="0" y="43134"/>
                    </a:cubicBezTo>
                    <a:cubicBezTo>
                      <a:pt x="0" y="66905"/>
                      <a:pt x="22276" y="86263"/>
                      <a:pt x="46047" y="86263"/>
                    </a:cubicBezTo>
                    <a:cubicBezTo>
                      <a:pt x="46222" y="86266"/>
                      <a:pt x="46397" y="86267"/>
                      <a:pt x="46571" y="86267"/>
                    </a:cubicBezTo>
                    <a:cubicBezTo>
                      <a:pt x="70387" y="86267"/>
                      <a:pt x="89746" y="67015"/>
                      <a:pt x="89746" y="43134"/>
                    </a:cubicBezTo>
                    <a:cubicBezTo>
                      <a:pt x="89746" y="19296"/>
                      <a:pt x="70456" y="0"/>
                      <a:pt x="46698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 w="9525">
                <a:noFill/>
                <a:round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endParaRPr lang="en-US" sz="2400"/>
              </a:p>
            </p:txBody>
          </p:sp>
          <p:sp>
            <p:nvSpPr>
              <p:cNvPr id="81" name="Google Shape;238;p18">
                <a:extLst>
                  <a:ext uri="{FF2B5EF4-FFF2-40B4-BE49-F238E27FC236}">
                    <a16:creationId xmlns:a16="http://schemas.microsoft.com/office/drawing/2014/main" id="{118160A0-0F20-3449-B921-EC653D4A8817}"/>
                  </a:ext>
                </a:extLst>
              </p:cNvPr>
              <p:cNvSpPr/>
              <p:nvPr/>
            </p:nvSpPr>
            <p:spPr>
              <a:xfrm>
                <a:off x="1030141" y="1494588"/>
                <a:ext cx="2834752" cy="1160550"/>
              </a:xfrm>
              <a:custGeom>
                <a:avLst/>
                <a:gdLst/>
                <a:ahLst/>
                <a:cxnLst/>
                <a:rect l="l" t="t" r="r" b="b"/>
                <a:pathLst>
                  <a:path w="210595" h="86259" extrusionOk="0">
                    <a:moveTo>
                      <a:pt x="5623" y="0"/>
                    </a:moveTo>
                    <a:cubicBezTo>
                      <a:pt x="2491" y="0"/>
                      <a:pt x="0" y="2491"/>
                      <a:pt x="0" y="5622"/>
                    </a:cubicBezTo>
                    <a:lnTo>
                      <a:pt x="0" y="80636"/>
                    </a:lnTo>
                    <a:cubicBezTo>
                      <a:pt x="0" y="83696"/>
                      <a:pt x="2491" y="86258"/>
                      <a:pt x="5623" y="86258"/>
                    </a:cubicBezTo>
                    <a:lnTo>
                      <a:pt x="204900" y="86258"/>
                    </a:lnTo>
                    <a:cubicBezTo>
                      <a:pt x="208032" y="86258"/>
                      <a:pt x="210594" y="83696"/>
                      <a:pt x="210594" y="80636"/>
                    </a:cubicBezTo>
                    <a:lnTo>
                      <a:pt x="210594" y="5622"/>
                    </a:lnTo>
                    <a:cubicBezTo>
                      <a:pt x="210594" y="2491"/>
                      <a:pt x="208032" y="0"/>
                      <a:pt x="2049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spcFirstLastPara="1" lIns="121900" tIns="121900" rIns="121900" bIns="121900" anchor="ctr"/>
              <a:lstStyle/>
              <a:p>
                <a:pPr>
                  <a:defRPr/>
                </a:pPr>
                <a:endParaRPr sz="2400"/>
              </a:p>
            </p:txBody>
          </p:sp>
          <p:sp>
            <p:nvSpPr>
              <p:cNvPr id="26667" name="Google Shape;239;p18"/>
              <p:cNvSpPr>
                <a:spLocks/>
              </p:cNvSpPr>
              <p:nvPr/>
            </p:nvSpPr>
            <p:spPr bwMode="auto">
              <a:xfrm>
                <a:off x="3342127" y="1594729"/>
                <a:ext cx="522993" cy="960702"/>
              </a:xfrm>
              <a:custGeom>
                <a:avLst/>
                <a:gdLst>
                  <a:gd name="T0" fmla="*/ 1172055279 w 38861"/>
                  <a:gd name="T1" fmla="*/ 31694 h 71385"/>
                  <a:gd name="T2" fmla="*/ 989927344 w 38861"/>
                  <a:gd name="T3" fmla="*/ 14039963 h 71385"/>
                  <a:gd name="T4" fmla="*/ 31694 w 38861"/>
                  <a:gd name="T5" fmla="*/ 1172022284 h 71385"/>
                  <a:gd name="T6" fmla="*/ 989927344 w 38861"/>
                  <a:gd name="T7" fmla="*/ 2147483646 h 71385"/>
                  <a:gd name="T8" fmla="*/ 1172055279 w 38861"/>
                  <a:gd name="T9" fmla="*/ 2147483646 h 71385"/>
                  <a:gd name="T10" fmla="*/ 1274766900 w 38861"/>
                  <a:gd name="T11" fmla="*/ 2147483646 h 71385"/>
                  <a:gd name="T12" fmla="*/ 1274766900 w 38861"/>
                  <a:gd name="T13" fmla="*/ 4689709 h 71385"/>
                  <a:gd name="T14" fmla="*/ 1172055279 w 38861"/>
                  <a:gd name="T15" fmla="*/ 31694 h 713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8861" h="71385" extrusionOk="0">
                    <a:moveTo>
                      <a:pt x="35729" y="1"/>
                    </a:moveTo>
                    <a:cubicBezTo>
                      <a:pt x="33878" y="1"/>
                      <a:pt x="32028" y="143"/>
                      <a:pt x="30177" y="428"/>
                    </a:cubicBezTo>
                    <a:cubicBezTo>
                      <a:pt x="12812" y="3132"/>
                      <a:pt x="1" y="18149"/>
                      <a:pt x="1" y="35728"/>
                    </a:cubicBezTo>
                    <a:cubicBezTo>
                      <a:pt x="1" y="53307"/>
                      <a:pt x="12812" y="68324"/>
                      <a:pt x="30177" y="71029"/>
                    </a:cubicBezTo>
                    <a:cubicBezTo>
                      <a:pt x="32028" y="71242"/>
                      <a:pt x="33878" y="71385"/>
                      <a:pt x="35729" y="71385"/>
                    </a:cubicBezTo>
                    <a:cubicBezTo>
                      <a:pt x="36725" y="71385"/>
                      <a:pt x="37792" y="71385"/>
                      <a:pt x="38860" y="71242"/>
                    </a:cubicBezTo>
                    <a:lnTo>
                      <a:pt x="38860" y="143"/>
                    </a:lnTo>
                    <a:cubicBezTo>
                      <a:pt x="37792" y="72"/>
                      <a:pt x="36725" y="1"/>
                      <a:pt x="35729" y="1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endParaRPr lang="en-US" sz="2400"/>
              </a:p>
            </p:txBody>
          </p:sp>
          <p:sp>
            <p:nvSpPr>
              <p:cNvPr id="26668" name="Google Shape;240;p18"/>
              <p:cNvSpPr>
                <a:spLocks/>
              </p:cNvSpPr>
              <p:nvPr/>
            </p:nvSpPr>
            <p:spPr bwMode="auto">
              <a:xfrm>
                <a:off x="546261" y="1588983"/>
                <a:ext cx="485633" cy="972195"/>
              </a:xfrm>
              <a:custGeom>
                <a:avLst/>
                <a:gdLst>
                  <a:gd name="T0" fmla="*/ 1183698185 w 36085"/>
                  <a:gd name="T1" fmla="*/ 31694 h 72239"/>
                  <a:gd name="T2" fmla="*/ 1183698185 w 36085"/>
                  <a:gd name="T3" fmla="*/ 2147483646 h 72239"/>
                  <a:gd name="T4" fmla="*/ 1183698185 w 36085"/>
                  <a:gd name="T5" fmla="*/ 2147483646 h 72239"/>
                  <a:gd name="T6" fmla="*/ 1076328935 w 36085"/>
                  <a:gd name="T7" fmla="*/ 2147483646 h 72239"/>
                  <a:gd name="T8" fmla="*/ 1001602498 w 36085"/>
                  <a:gd name="T9" fmla="*/ 2147483646 h 72239"/>
                  <a:gd name="T10" fmla="*/ 992252250 w 36085"/>
                  <a:gd name="T11" fmla="*/ 2147483646 h 72239"/>
                  <a:gd name="T12" fmla="*/ 31694 w 36085"/>
                  <a:gd name="T13" fmla="*/ 1186027432 h 72239"/>
                  <a:gd name="T14" fmla="*/ 992252250 w 36085"/>
                  <a:gd name="T15" fmla="*/ 18698150 h 72239"/>
                  <a:gd name="T16" fmla="*/ 1001602498 w 36085"/>
                  <a:gd name="T17" fmla="*/ 16370233 h 72239"/>
                  <a:gd name="T18" fmla="*/ 1076328935 w 36085"/>
                  <a:gd name="T19" fmla="*/ 7019980 h 72239"/>
                  <a:gd name="T20" fmla="*/ 1183698185 w 36085"/>
                  <a:gd name="T21" fmla="*/ 2361966 h 72239"/>
                  <a:gd name="T22" fmla="*/ 1183698185 w 36085"/>
                  <a:gd name="T23" fmla="*/ 31694 h 7223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36085" h="72239" extrusionOk="0">
                    <a:moveTo>
                      <a:pt x="36084" y="1"/>
                    </a:moveTo>
                    <a:lnTo>
                      <a:pt x="36084" y="72239"/>
                    </a:lnTo>
                    <a:cubicBezTo>
                      <a:pt x="34946" y="72239"/>
                      <a:pt x="33878" y="72167"/>
                      <a:pt x="32811" y="72025"/>
                    </a:cubicBezTo>
                    <a:cubicBezTo>
                      <a:pt x="32028" y="72025"/>
                      <a:pt x="31316" y="71883"/>
                      <a:pt x="30533" y="71812"/>
                    </a:cubicBezTo>
                    <a:lnTo>
                      <a:pt x="30248" y="71740"/>
                    </a:lnTo>
                    <a:cubicBezTo>
                      <a:pt x="12812" y="68894"/>
                      <a:pt x="1" y="53805"/>
                      <a:pt x="1" y="36155"/>
                    </a:cubicBezTo>
                    <a:cubicBezTo>
                      <a:pt x="1" y="18434"/>
                      <a:pt x="12812" y="3417"/>
                      <a:pt x="30248" y="570"/>
                    </a:cubicBezTo>
                    <a:lnTo>
                      <a:pt x="30533" y="499"/>
                    </a:lnTo>
                    <a:cubicBezTo>
                      <a:pt x="31316" y="357"/>
                      <a:pt x="32028" y="285"/>
                      <a:pt x="32811" y="214"/>
                    </a:cubicBezTo>
                    <a:cubicBezTo>
                      <a:pt x="33878" y="143"/>
                      <a:pt x="34946" y="72"/>
                      <a:pt x="36084" y="72"/>
                    </a:cubicBezTo>
                    <a:lnTo>
                      <a:pt x="36084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endParaRPr lang="en-US" sz="2400"/>
              </a:p>
            </p:txBody>
          </p:sp>
          <p:sp>
            <p:nvSpPr>
              <p:cNvPr id="26669" name="Google Shape;241;p18"/>
              <p:cNvSpPr>
                <a:spLocks/>
              </p:cNvSpPr>
              <p:nvPr/>
            </p:nvSpPr>
            <p:spPr bwMode="auto">
              <a:xfrm>
                <a:off x="1030925" y="1587550"/>
                <a:ext cx="108243" cy="975061"/>
              </a:xfrm>
              <a:custGeom>
                <a:avLst/>
                <a:gdLst>
                  <a:gd name="T0" fmla="*/ 0 w 8043"/>
                  <a:gd name="T1" fmla="*/ 31694 h 72452"/>
                  <a:gd name="T2" fmla="*/ 0 w 8043"/>
                  <a:gd name="T3" fmla="*/ 2147483646 h 72452"/>
                  <a:gd name="T4" fmla="*/ 263810922 w 8043"/>
                  <a:gd name="T5" fmla="*/ 2112901080 h 72452"/>
                  <a:gd name="T6" fmla="*/ 263810922 w 8043"/>
                  <a:gd name="T7" fmla="*/ 261511745 h 72452"/>
                  <a:gd name="T8" fmla="*/ 0 w 8043"/>
                  <a:gd name="T9" fmla="*/ 31694 h 724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043" h="72452" extrusionOk="0">
                    <a:moveTo>
                      <a:pt x="0" y="1"/>
                    </a:moveTo>
                    <a:lnTo>
                      <a:pt x="0" y="72452"/>
                    </a:lnTo>
                    <a:cubicBezTo>
                      <a:pt x="4413" y="72452"/>
                      <a:pt x="8042" y="68893"/>
                      <a:pt x="8042" y="64410"/>
                    </a:cubicBezTo>
                    <a:lnTo>
                      <a:pt x="8042" y="7972"/>
                    </a:lnTo>
                    <a:cubicBezTo>
                      <a:pt x="8042" y="3559"/>
                      <a:pt x="4413" y="1"/>
                      <a:pt x="0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 w="9525">
                <a:noFill/>
                <a:round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endParaRPr lang="en-US" sz="2400"/>
              </a:p>
            </p:txBody>
          </p:sp>
          <p:sp>
            <p:nvSpPr>
              <p:cNvPr id="26670" name="Google Shape;242;p18"/>
              <p:cNvSpPr>
                <a:spLocks noChangeArrowheads="1"/>
              </p:cNvSpPr>
              <p:nvPr/>
            </p:nvSpPr>
            <p:spPr bwMode="auto">
              <a:xfrm>
                <a:off x="3408871" y="1626792"/>
                <a:ext cx="896576" cy="896576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pPr eaLnBrk="1" hangingPunct="1"/>
                <a:endParaRPr lang="en-US" altLang="en-US" sz="2400"/>
              </a:p>
            </p:txBody>
          </p:sp>
          <p:sp>
            <p:nvSpPr>
              <p:cNvPr id="26671" name="Google Shape;243;p18"/>
              <p:cNvSpPr>
                <a:spLocks noChangeArrowheads="1"/>
              </p:cNvSpPr>
              <p:nvPr/>
            </p:nvSpPr>
            <p:spPr bwMode="auto">
              <a:xfrm>
                <a:off x="3498545" y="1716499"/>
                <a:ext cx="717408" cy="717163"/>
              </a:xfrm>
              <a:prstGeom prst="ellipse">
                <a:avLst/>
              </a:prstGeom>
              <a:solidFill>
                <a:srgbClr val="EFEFEF"/>
              </a:solidFill>
              <a:ln w="9525">
                <a:noFill/>
                <a:round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pPr eaLnBrk="1" hangingPunct="1"/>
                <a:endParaRPr lang="en-US" altLang="en-US" sz="2400"/>
              </a:p>
            </p:txBody>
          </p:sp>
          <p:sp>
            <p:nvSpPr>
              <p:cNvPr id="26672" name="Google Shape;244;p18"/>
              <p:cNvSpPr txBox="1">
                <a:spLocks noChangeArrowheads="1"/>
              </p:cNvSpPr>
              <p:nvPr/>
            </p:nvSpPr>
            <p:spPr bwMode="auto">
              <a:xfrm>
                <a:off x="1049536" y="1682388"/>
                <a:ext cx="2084700" cy="785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pPr eaLnBrk="1" hangingPunct="1">
                  <a:buClr>
                    <a:srgbClr val="000000"/>
                  </a:buClr>
                  <a:buSzPts val="1100"/>
                  <a:buFont typeface="Arial" pitchFamily="34" charset="0"/>
                  <a:buNone/>
                </a:pPr>
                <a:r>
                  <a:rPr lang="en-US" altLang="en-US" sz="2133">
                    <a:latin typeface="Arial" pitchFamily="34" charset="0"/>
                    <a:ea typeface="Fira Sans"/>
                    <a:cs typeface="Arial" pitchFamily="34" charset="0"/>
                    <a:sym typeface="Fira Sans"/>
                  </a:rPr>
                  <a:t>Barang</a:t>
                </a:r>
              </a:p>
            </p:txBody>
          </p:sp>
          <p:sp>
            <p:nvSpPr>
              <p:cNvPr id="26673" name="Google Shape;245;p18"/>
              <p:cNvSpPr txBox="1">
                <a:spLocks noChangeArrowheads="1"/>
              </p:cNvSpPr>
              <p:nvPr/>
            </p:nvSpPr>
            <p:spPr bwMode="auto">
              <a:xfrm>
                <a:off x="583525" y="1809450"/>
                <a:ext cx="441000" cy="531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pPr algn="ctr" eaLnBrk="1" hangingPunct="1"/>
                <a:r>
                  <a:rPr lang="en-US" altLang="en-US" sz="4000">
                    <a:solidFill>
                      <a:schemeClr val="bg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1</a:t>
                </a:r>
              </a:p>
            </p:txBody>
          </p:sp>
          <p:grpSp>
            <p:nvGrpSpPr>
              <p:cNvPr id="26674" name="Google Shape;246;p18"/>
              <p:cNvGrpSpPr>
                <a:grpSpLocks/>
              </p:cNvGrpSpPr>
              <p:nvPr/>
            </p:nvGrpSpPr>
            <p:grpSpPr bwMode="auto">
              <a:xfrm>
                <a:off x="3703994" y="1893732"/>
                <a:ext cx="306516" cy="358349"/>
                <a:chOff x="-48237000" y="2342650"/>
                <a:chExt cx="256800" cy="300225"/>
              </a:xfrm>
            </p:grpSpPr>
            <p:sp>
              <p:nvSpPr>
                <p:cNvPr id="26675" name="Google Shape;247;p18"/>
                <p:cNvSpPr>
                  <a:spLocks/>
                </p:cNvSpPr>
                <p:nvPr/>
              </p:nvSpPr>
              <p:spPr bwMode="auto">
                <a:xfrm>
                  <a:off x="-48237000" y="2342650"/>
                  <a:ext cx="256800" cy="300225"/>
                </a:xfrm>
                <a:custGeom>
                  <a:avLst/>
                  <a:gdLst>
                    <a:gd name="T0" fmla="*/ 1760546875 w 10272"/>
                    <a:gd name="T1" fmla="*/ 265234375 h 12009"/>
                    <a:gd name="T2" fmla="*/ 2080078125 w 10272"/>
                    <a:gd name="T3" fmla="*/ 297656250 h 12009"/>
                    <a:gd name="T4" fmla="*/ 2147483646 w 10272"/>
                    <a:gd name="T5" fmla="*/ 1454296875 h 12009"/>
                    <a:gd name="T6" fmla="*/ 2147483646 w 10272"/>
                    <a:gd name="T7" fmla="*/ 2057421875 h 12009"/>
                    <a:gd name="T8" fmla="*/ 2147483646 w 10272"/>
                    <a:gd name="T9" fmla="*/ 2143359375 h 12009"/>
                    <a:gd name="T10" fmla="*/ 2147483646 w 10272"/>
                    <a:gd name="T11" fmla="*/ 2147483646 h 12009"/>
                    <a:gd name="T12" fmla="*/ 2147483646 w 10272"/>
                    <a:gd name="T13" fmla="*/ 2147483646 h 12009"/>
                    <a:gd name="T14" fmla="*/ 2147483646 w 10272"/>
                    <a:gd name="T15" fmla="*/ 2147483646 h 12009"/>
                    <a:gd name="T16" fmla="*/ 2147483646 w 10272"/>
                    <a:gd name="T17" fmla="*/ 2147483646 h 12009"/>
                    <a:gd name="T18" fmla="*/ 2147483646 w 10272"/>
                    <a:gd name="T19" fmla="*/ 2147483646 h 12009"/>
                    <a:gd name="T20" fmla="*/ 2147483646 w 10272"/>
                    <a:gd name="T21" fmla="*/ 2147483646 h 12009"/>
                    <a:gd name="T22" fmla="*/ 2147483646 w 10272"/>
                    <a:gd name="T23" fmla="*/ 2147483646 h 12009"/>
                    <a:gd name="T24" fmla="*/ 2147483646 w 10272"/>
                    <a:gd name="T25" fmla="*/ 2147483646 h 12009"/>
                    <a:gd name="T26" fmla="*/ 800390625 w 10272"/>
                    <a:gd name="T27" fmla="*/ 2147483646 h 12009"/>
                    <a:gd name="T28" fmla="*/ 800390625 w 10272"/>
                    <a:gd name="T29" fmla="*/ 2147483646 h 12009"/>
                    <a:gd name="T30" fmla="*/ 751171875 w 10272"/>
                    <a:gd name="T31" fmla="*/ 2147483646 h 12009"/>
                    <a:gd name="T32" fmla="*/ 246484375 w 10272"/>
                    <a:gd name="T33" fmla="*/ 1774218750 h 12009"/>
                    <a:gd name="T34" fmla="*/ 1760546875 w 10272"/>
                    <a:gd name="T35" fmla="*/ 265234375 h 12009"/>
                    <a:gd name="T36" fmla="*/ 1785156250 w 10272"/>
                    <a:gd name="T37" fmla="*/ 0 h 12009"/>
                    <a:gd name="T38" fmla="*/ 390625 w 10272"/>
                    <a:gd name="T39" fmla="*/ 1774218750 h 12009"/>
                    <a:gd name="T40" fmla="*/ 553906250 w 10272"/>
                    <a:gd name="T41" fmla="*/ 2147483646 h 12009"/>
                    <a:gd name="T42" fmla="*/ 553906250 w 10272"/>
                    <a:gd name="T43" fmla="*/ 2147483646 h 12009"/>
                    <a:gd name="T44" fmla="*/ 689453125 w 10272"/>
                    <a:gd name="T45" fmla="*/ 2147483646 h 12009"/>
                    <a:gd name="T46" fmla="*/ 2147483646 w 10272"/>
                    <a:gd name="T47" fmla="*/ 2147483646 h 12009"/>
                    <a:gd name="T48" fmla="*/ 2147483646 w 10272"/>
                    <a:gd name="T49" fmla="*/ 2147483646 h 12009"/>
                    <a:gd name="T50" fmla="*/ 2147483646 w 10272"/>
                    <a:gd name="T51" fmla="*/ 2147483646 h 12009"/>
                    <a:gd name="T52" fmla="*/ 2147483646 w 10272"/>
                    <a:gd name="T53" fmla="*/ 2147483646 h 12009"/>
                    <a:gd name="T54" fmla="*/ 2147483646 w 10272"/>
                    <a:gd name="T55" fmla="*/ 2147483646 h 12009"/>
                    <a:gd name="T56" fmla="*/ 2147483646 w 10272"/>
                    <a:gd name="T57" fmla="*/ 2147483646 h 12009"/>
                    <a:gd name="T58" fmla="*/ 2147483646 w 10272"/>
                    <a:gd name="T59" fmla="*/ 2147483646 h 12009"/>
                    <a:gd name="T60" fmla="*/ 2147483646 w 10272"/>
                    <a:gd name="T61" fmla="*/ 2147483646 h 12009"/>
                    <a:gd name="T62" fmla="*/ 2147483646 w 10272"/>
                    <a:gd name="T63" fmla="*/ 2057421875 h 12009"/>
                    <a:gd name="T64" fmla="*/ 2147483646 w 10272"/>
                    <a:gd name="T65" fmla="*/ 1405078125 h 12009"/>
                    <a:gd name="T66" fmla="*/ 2147483646 w 10272"/>
                    <a:gd name="T67" fmla="*/ 39062500 h 12009"/>
                    <a:gd name="T68" fmla="*/ 1785156250 w 10272"/>
                    <a:gd name="T69" fmla="*/ 0 h 12009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0" t="0" r="r" b="b"/>
                  <a:pathLst>
                    <a:path w="10272" h="12009" extrusionOk="0">
                      <a:moveTo>
                        <a:pt x="4507" y="679"/>
                      </a:moveTo>
                      <a:cubicBezTo>
                        <a:pt x="4774" y="679"/>
                        <a:pt x="5048" y="706"/>
                        <a:pt x="5325" y="762"/>
                      </a:cubicBezTo>
                      <a:cubicBezTo>
                        <a:pt x="6774" y="1077"/>
                        <a:pt x="7940" y="2274"/>
                        <a:pt x="8255" y="3723"/>
                      </a:cubicBezTo>
                      <a:cubicBezTo>
                        <a:pt x="8381" y="4227"/>
                        <a:pt x="8381" y="4763"/>
                        <a:pt x="8318" y="5267"/>
                      </a:cubicBezTo>
                      <a:cubicBezTo>
                        <a:pt x="8318" y="5330"/>
                        <a:pt x="8318" y="5424"/>
                        <a:pt x="8350" y="5487"/>
                      </a:cubicBezTo>
                      <a:lnTo>
                        <a:pt x="9263" y="7220"/>
                      </a:lnTo>
                      <a:cubicBezTo>
                        <a:pt x="9389" y="7441"/>
                        <a:pt x="9232" y="7756"/>
                        <a:pt x="8980" y="7756"/>
                      </a:cubicBezTo>
                      <a:lnTo>
                        <a:pt x="8034" y="7756"/>
                      </a:lnTo>
                      <a:cubicBezTo>
                        <a:pt x="7845" y="7756"/>
                        <a:pt x="7688" y="7913"/>
                        <a:pt x="7688" y="8102"/>
                      </a:cubicBezTo>
                      <a:lnTo>
                        <a:pt x="7688" y="9867"/>
                      </a:lnTo>
                      <a:lnTo>
                        <a:pt x="5892" y="9867"/>
                      </a:lnTo>
                      <a:cubicBezTo>
                        <a:pt x="5703" y="9867"/>
                        <a:pt x="5546" y="10024"/>
                        <a:pt x="5546" y="10213"/>
                      </a:cubicBezTo>
                      <a:lnTo>
                        <a:pt x="5546" y="11284"/>
                      </a:lnTo>
                      <a:lnTo>
                        <a:pt x="2049" y="11284"/>
                      </a:lnTo>
                      <a:lnTo>
                        <a:pt x="2049" y="7693"/>
                      </a:lnTo>
                      <a:cubicBezTo>
                        <a:pt x="2049" y="7598"/>
                        <a:pt x="2017" y="7504"/>
                        <a:pt x="1923" y="7441"/>
                      </a:cubicBezTo>
                      <a:cubicBezTo>
                        <a:pt x="1103" y="6685"/>
                        <a:pt x="631" y="5645"/>
                        <a:pt x="631" y="4542"/>
                      </a:cubicBezTo>
                      <a:cubicBezTo>
                        <a:pt x="631" y="2387"/>
                        <a:pt x="2372" y="679"/>
                        <a:pt x="4507" y="679"/>
                      </a:cubicBezTo>
                      <a:close/>
                      <a:moveTo>
                        <a:pt x="4570" y="0"/>
                      </a:moveTo>
                      <a:cubicBezTo>
                        <a:pt x="2059" y="0"/>
                        <a:pt x="1" y="1999"/>
                        <a:pt x="1" y="4542"/>
                      </a:cubicBezTo>
                      <a:cubicBezTo>
                        <a:pt x="1" y="5802"/>
                        <a:pt x="505" y="7000"/>
                        <a:pt x="1418" y="7850"/>
                      </a:cubicBezTo>
                      <a:lnTo>
                        <a:pt x="1418" y="11631"/>
                      </a:lnTo>
                      <a:cubicBezTo>
                        <a:pt x="1418" y="11851"/>
                        <a:pt x="1576" y="12009"/>
                        <a:pt x="1765" y="12009"/>
                      </a:cubicBezTo>
                      <a:lnTo>
                        <a:pt x="5987" y="12009"/>
                      </a:lnTo>
                      <a:cubicBezTo>
                        <a:pt x="6176" y="12009"/>
                        <a:pt x="6333" y="11851"/>
                        <a:pt x="6333" y="11631"/>
                      </a:cubicBezTo>
                      <a:lnTo>
                        <a:pt x="6333" y="10591"/>
                      </a:lnTo>
                      <a:lnTo>
                        <a:pt x="8097" y="10591"/>
                      </a:lnTo>
                      <a:cubicBezTo>
                        <a:pt x="8287" y="10591"/>
                        <a:pt x="8444" y="10434"/>
                        <a:pt x="8444" y="10213"/>
                      </a:cubicBezTo>
                      <a:lnTo>
                        <a:pt x="8444" y="8449"/>
                      </a:lnTo>
                      <a:lnTo>
                        <a:pt x="9043" y="8449"/>
                      </a:lnTo>
                      <a:cubicBezTo>
                        <a:pt x="9799" y="8417"/>
                        <a:pt x="10271" y="7598"/>
                        <a:pt x="9925" y="6874"/>
                      </a:cubicBezTo>
                      <a:lnTo>
                        <a:pt x="9043" y="5267"/>
                      </a:lnTo>
                      <a:cubicBezTo>
                        <a:pt x="9137" y="4700"/>
                        <a:pt x="9137" y="4164"/>
                        <a:pt x="9011" y="3597"/>
                      </a:cubicBezTo>
                      <a:cubicBezTo>
                        <a:pt x="8665" y="1864"/>
                        <a:pt x="7247" y="510"/>
                        <a:pt x="5546" y="100"/>
                      </a:cubicBezTo>
                      <a:cubicBezTo>
                        <a:pt x="5215" y="33"/>
                        <a:pt x="4889" y="0"/>
                        <a:pt x="45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26676" name="Google Shape;248;p18"/>
                <p:cNvSpPr>
                  <a:spLocks/>
                </p:cNvSpPr>
                <p:nvPr/>
              </p:nvSpPr>
              <p:spPr bwMode="auto">
                <a:xfrm>
                  <a:off x="-48195250" y="2377425"/>
                  <a:ext cx="144150" cy="140225"/>
                </a:xfrm>
                <a:custGeom>
                  <a:avLst/>
                  <a:gdLst>
                    <a:gd name="T0" fmla="*/ 1255468750 w 5766"/>
                    <a:gd name="T1" fmla="*/ 344921875 h 5609"/>
                    <a:gd name="T2" fmla="*/ 1563281250 w 5766"/>
                    <a:gd name="T3" fmla="*/ 591015625 h 5609"/>
                    <a:gd name="T4" fmla="*/ 1710937500 w 5766"/>
                    <a:gd name="T5" fmla="*/ 603515625 h 5609"/>
                    <a:gd name="T6" fmla="*/ 1895312500 w 5766"/>
                    <a:gd name="T7" fmla="*/ 800390625 h 5609"/>
                    <a:gd name="T8" fmla="*/ 1784765625 w 5766"/>
                    <a:gd name="T9" fmla="*/ 972656250 h 5609"/>
                    <a:gd name="T10" fmla="*/ 1846093750 w 5766"/>
                    <a:gd name="T11" fmla="*/ 1353906250 h 5609"/>
                    <a:gd name="T12" fmla="*/ 1760156250 w 5766"/>
                    <a:gd name="T13" fmla="*/ 1624609375 h 5609"/>
                    <a:gd name="T14" fmla="*/ 1640234375 w 5766"/>
                    <a:gd name="T15" fmla="*/ 1570703125 h 5609"/>
                    <a:gd name="T16" fmla="*/ 1341796875 w 5766"/>
                    <a:gd name="T17" fmla="*/ 1723046875 h 5609"/>
                    <a:gd name="T18" fmla="*/ 1255468750 w 5766"/>
                    <a:gd name="T19" fmla="*/ 1895703125 h 5609"/>
                    <a:gd name="T20" fmla="*/ 972265625 w 5766"/>
                    <a:gd name="T21" fmla="*/ 1846484375 h 5609"/>
                    <a:gd name="T22" fmla="*/ 664843750 w 5766"/>
                    <a:gd name="T23" fmla="*/ 1600000000 h 5609"/>
                    <a:gd name="T24" fmla="*/ 517187500 w 5766"/>
                    <a:gd name="T25" fmla="*/ 1587890625 h 5609"/>
                    <a:gd name="T26" fmla="*/ 332421875 w 5766"/>
                    <a:gd name="T27" fmla="*/ 1391015625 h 5609"/>
                    <a:gd name="T28" fmla="*/ 430859375 w 5766"/>
                    <a:gd name="T29" fmla="*/ 1218750000 h 5609"/>
                    <a:gd name="T30" fmla="*/ 369531250 w 5766"/>
                    <a:gd name="T31" fmla="*/ 837109375 h 5609"/>
                    <a:gd name="T32" fmla="*/ 467968750 w 5766"/>
                    <a:gd name="T33" fmla="*/ 578906250 h 5609"/>
                    <a:gd name="T34" fmla="*/ 578515625 w 5766"/>
                    <a:gd name="T35" fmla="*/ 620312500 h 5609"/>
                    <a:gd name="T36" fmla="*/ 886328125 w 5766"/>
                    <a:gd name="T37" fmla="*/ 467968750 h 5609"/>
                    <a:gd name="T38" fmla="*/ 972265625 w 5766"/>
                    <a:gd name="T39" fmla="*/ 295703125 h 5609"/>
                    <a:gd name="T40" fmla="*/ 849218750 w 5766"/>
                    <a:gd name="T41" fmla="*/ 390625 h 5609"/>
                    <a:gd name="T42" fmla="*/ 714062500 w 5766"/>
                    <a:gd name="T43" fmla="*/ 233984375 h 5609"/>
                    <a:gd name="T44" fmla="*/ 517187500 w 5766"/>
                    <a:gd name="T45" fmla="*/ 271093750 h 5609"/>
                    <a:gd name="T46" fmla="*/ 332421875 w 5766"/>
                    <a:gd name="T47" fmla="*/ 307812500 h 5609"/>
                    <a:gd name="T48" fmla="*/ 98828125 w 5766"/>
                    <a:gd name="T49" fmla="*/ 972656250 h 5609"/>
                    <a:gd name="T50" fmla="*/ 172656250 w 5766"/>
                    <a:gd name="T51" fmla="*/ 1169531250 h 5609"/>
                    <a:gd name="T52" fmla="*/ 49218750 w 5766"/>
                    <a:gd name="T53" fmla="*/ 1403125000 h 5609"/>
                    <a:gd name="T54" fmla="*/ 450000000 w 5766"/>
                    <a:gd name="T55" fmla="*/ 1949609375 h 5609"/>
                    <a:gd name="T56" fmla="*/ 591015625 w 5766"/>
                    <a:gd name="T57" fmla="*/ 1883203125 h 5609"/>
                    <a:gd name="T58" fmla="*/ 714062500 w 5766"/>
                    <a:gd name="T59" fmla="*/ 2055468750 h 5609"/>
                    <a:gd name="T60" fmla="*/ 1403125000 w 5766"/>
                    <a:gd name="T61" fmla="*/ 2147483646 h 5609"/>
                    <a:gd name="T62" fmla="*/ 1538671875 w 5766"/>
                    <a:gd name="T63" fmla="*/ 1957031250 h 5609"/>
                    <a:gd name="T64" fmla="*/ 1747656250 w 5766"/>
                    <a:gd name="T65" fmla="*/ 1932421875 h 5609"/>
                    <a:gd name="T66" fmla="*/ 1932421875 w 5766"/>
                    <a:gd name="T67" fmla="*/ 1883203125 h 5609"/>
                    <a:gd name="T68" fmla="*/ 2147483646 w 5766"/>
                    <a:gd name="T69" fmla="*/ 1218750000 h 5609"/>
                    <a:gd name="T70" fmla="*/ 2080078125 w 5766"/>
                    <a:gd name="T71" fmla="*/ 1021875000 h 5609"/>
                    <a:gd name="T72" fmla="*/ 2147483646 w 5766"/>
                    <a:gd name="T73" fmla="*/ 787890625 h 5609"/>
                    <a:gd name="T74" fmla="*/ 1821875000 w 5766"/>
                    <a:gd name="T75" fmla="*/ 244921875 h 5609"/>
                    <a:gd name="T76" fmla="*/ 1661718750 w 5766"/>
                    <a:gd name="T77" fmla="*/ 307812500 h 5609"/>
                    <a:gd name="T78" fmla="*/ 1538671875 w 5766"/>
                    <a:gd name="T79" fmla="*/ 148046875 h 5609"/>
                    <a:gd name="T80" fmla="*/ 849218750 w 5766"/>
                    <a:gd name="T81" fmla="*/ 390625 h 5609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5766" h="5609" extrusionOk="0">
                      <a:moveTo>
                        <a:pt x="3214" y="757"/>
                      </a:moveTo>
                      <a:lnTo>
                        <a:pt x="3214" y="883"/>
                      </a:lnTo>
                      <a:cubicBezTo>
                        <a:pt x="3214" y="1040"/>
                        <a:pt x="3277" y="1135"/>
                        <a:pt x="3435" y="1198"/>
                      </a:cubicBezTo>
                      <a:cubicBezTo>
                        <a:pt x="3624" y="1261"/>
                        <a:pt x="3844" y="1387"/>
                        <a:pt x="4002" y="1513"/>
                      </a:cubicBezTo>
                      <a:cubicBezTo>
                        <a:pt x="4061" y="1553"/>
                        <a:pt x="4146" y="1593"/>
                        <a:pt x="4233" y="1593"/>
                      </a:cubicBezTo>
                      <a:cubicBezTo>
                        <a:pt x="4283" y="1593"/>
                        <a:pt x="4333" y="1579"/>
                        <a:pt x="4380" y="1545"/>
                      </a:cubicBezTo>
                      <a:lnTo>
                        <a:pt x="4506" y="1482"/>
                      </a:lnTo>
                      <a:lnTo>
                        <a:pt x="4852" y="2049"/>
                      </a:lnTo>
                      <a:lnTo>
                        <a:pt x="4726" y="2143"/>
                      </a:lnTo>
                      <a:cubicBezTo>
                        <a:pt x="4632" y="2206"/>
                        <a:pt x="4537" y="2364"/>
                        <a:pt x="4569" y="2490"/>
                      </a:cubicBezTo>
                      <a:cubicBezTo>
                        <a:pt x="4632" y="2710"/>
                        <a:pt x="4632" y="2899"/>
                        <a:pt x="4569" y="3120"/>
                      </a:cubicBezTo>
                      <a:cubicBezTo>
                        <a:pt x="4537" y="3277"/>
                        <a:pt x="4632" y="3403"/>
                        <a:pt x="4726" y="3466"/>
                      </a:cubicBezTo>
                      <a:lnTo>
                        <a:pt x="4852" y="3561"/>
                      </a:lnTo>
                      <a:lnTo>
                        <a:pt x="4506" y="4159"/>
                      </a:lnTo>
                      <a:lnTo>
                        <a:pt x="4380" y="4065"/>
                      </a:lnTo>
                      <a:cubicBezTo>
                        <a:pt x="4323" y="4037"/>
                        <a:pt x="4260" y="4021"/>
                        <a:pt x="4199" y="4021"/>
                      </a:cubicBezTo>
                      <a:cubicBezTo>
                        <a:pt x="4125" y="4021"/>
                        <a:pt x="4054" y="4044"/>
                        <a:pt x="4002" y="4096"/>
                      </a:cubicBezTo>
                      <a:cubicBezTo>
                        <a:pt x="3844" y="4254"/>
                        <a:pt x="3624" y="4348"/>
                        <a:pt x="3435" y="4411"/>
                      </a:cubicBezTo>
                      <a:cubicBezTo>
                        <a:pt x="3277" y="4475"/>
                        <a:pt x="3214" y="4632"/>
                        <a:pt x="3214" y="4727"/>
                      </a:cubicBezTo>
                      <a:lnTo>
                        <a:pt x="3214" y="4853"/>
                      </a:lnTo>
                      <a:lnTo>
                        <a:pt x="2489" y="4853"/>
                      </a:lnTo>
                      <a:lnTo>
                        <a:pt x="2489" y="4727"/>
                      </a:lnTo>
                      <a:cubicBezTo>
                        <a:pt x="2489" y="4569"/>
                        <a:pt x="2426" y="4475"/>
                        <a:pt x="2269" y="4411"/>
                      </a:cubicBezTo>
                      <a:cubicBezTo>
                        <a:pt x="2048" y="4348"/>
                        <a:pt x="1859" y="4222"/>
                        <a:pt x="1702" y="4096"/>
                      </a:cubicBezTo>
                      <a:cubicBezTo>
                        <a:pt x="1622" y="4057"/>
                        <a:pt x="1530" y="4017"/>
                        <a:pt x="1449" y="4017"/>
                      </a:cubicBezTo>
                      <a:cubicBezTo>
                        <a:pt x="1402" y="4017"/>
                        <a:pt x="1358" y="4030"/>
                        <a:pt x="1324" y="4065"/>
                      </a:cubicBezTo>
                      <a:lnTo>
                        <a:pt x="1198" y="4159"/>
                      </a:lnTo>
                      <a:lnTo>
                        <a:pt x="851" y="3561"/>
                      </a:lnTo>
                      <a:lnTo>
                        <a:pt x="946" y="3466"/>
                      </a:lnTo>
                      <a:cubicBezTo>
                        <a:pt x="1072" y="3403"/>
                        <a:pt x="1166" y="3246"/>
                        <a:pt x="1103" y="3120"/>
                      </a:cubicBezTo>
                      <a:cubicBezTo>
                        <a:pt x="1072" y="2899"/>
                        <a:pt x="1072" y="2710"/>
                        <a:pt x="1103" y="2490"/>
                      </a:cubicBezTo>
                      <a:cubicBezTo>
                        <a:pt x="1166" y="2332"/>
                        <a:pt x="1072" y="2206"/>
                        <a:pt x="946" y="2143"/>
                      </a:cubicBezTo>
                      <a:lnTo>
                        <a:pt x="851" y="2049"/>
                      </a:lnTo>
                      <a:lnTo>
                        <a:pt x="1198" y="1482"/>
                      </a:lnTo>
                      <a:lnTo>
                        <a:pt x="1324" y="1545"/>
                      </a:lnTo>
                      <a:cubicBezTo>
                        <a:pt x="1366" y="1573"/>
                        <a:pt x="1421" y="1588"/>
                        <a:pt x="1481" y="1588"/>
                      </a:cubicBezTo>
                      <a:cubicBezTo>
                        <a:pt x="1553" y="1588"/>
                        <a:pt x="1632" y="1565"/>
                        <a:pt x="1702" y="1513"/>
                      </a:cubicBezTo>
                      <a:cubicBezTo>
                        <a:pt x="1859" y="1356"/>
                        <a:pt x="2048" y="1261"/>
                        <a:pt x="2269" y="1198"/>
                      </a:cubicBezTo>
                      <a:cubicBezTo>
                        <a:pt x="2426" y="1135"/>
                        <a:pt x="2489" y="977"/>
                        <a:pt x="2489" y="883"/>
                      </a:cubicBezTo>
                      <a:lnTo>
                        <a:pt x="2489" y="757"/>
                      </a:lnTo>
                      <a:lnTo>
                        <a:pt x="3214" y="757"/>
                      </a:lnTo>
                      <a:close/>
                      <a:moveTo>
                        <a:pt x="2174" y="1"/>
                      </a:moveTo>
                      <a:cubicBezTo>
                        <a:pt x="1985" y="1"/>
                        <a:pt x="1828" y="158"/>
                        <a:pt x="1828" y="379"/>
                      </a:cubicBezTo>
                      <a:lnTo>
                        <a:pt x="1828" y="599"/>
                      </a:lnTo>
                      <a:cubicBezTo>
                        <a:pt x="1702" y="631"/>
                        <a:pt x="1576" y="725"/>
                        <a:pt x="1513" y="788"/>
                      </a:cubicBezTo>
                      <a:lnTo>
                        <a:pt x="1324" y="694"/>
                      </a:lnTo>
                      <a:cubicBezTo>
                        <a:pt x="1265" y="658"/>
                        <a:pt x="1192" y="641"/>
                        <a:pt x="1122" y="641"/>
                      </a:cubicBezTo>
                      <a:cubicBezTo>
                        <a:pt x="1004" y="641"/>
                        <a:pt x="890" y="690"/>
                        <a:pt x="851" y="788"/>
                      </a:cubicBezTo>
                      <a:lnTo>
                        <a:pt x="126" y="2017"/>
                      </a:lnTo>
                      <a:cubicBezTo>
                        <a:pt x="63" y="2175"/>
                        <a:pt x="95" y="2427"/>
                        <a:pt x="253" y="2490"/>
                      </a:cubicBezTo>
                      <a:lnTo>
                        <a:pt x="442" y="2616"/>
                      </a:lnTo>
                      <a:lnTo>
                        <a:pt x="442" y="2994"/>
                      </a:lnTo>
                      <a:lnTo>
                        <a:pt x="253" y="3120"/>
                      </a:lnTo>
                      <a:cubicBezTo>
                        <a:pt x="95" y="3214"/>
                        <a:pt x="0" y="3435"/>
                        <a:pt x="126" y="3592"/>
                      </a:cubicBezTo>
                      <a:lnTo>
                        <a:pt x="851" y="4821"/>
                      </a:lnTo>
                      <a:cubicBezTo>
                        <a:pt x="894" y="4928"/>
                        <a:pt x="1024" y="4991"/>
                        <a:pt x="1152" y="4991"/>
                      </a:cubicBezTo>
                      <a:cubicBezTo>
                        <a:pt x="1213" y="4991"/>
                        <a:pt x="1273" y="4977"/>
                        <a:pt x="1324" y="4947"/>
                      </a:cubicBezTo>
                      <a:lnTo>
                        <a:pt x="1513" y="4821"/>
                      </a:lnTo>
                      <a:cubicBezTo>
                        <a:pt x="1639" y="4884"/>
                        <a:pt x="1733" y="4979"/>
                        <a:pt x="1828" y="5010"/>
                      </a:cubicBezTo>
                      <a:lnTo>
                        <a:pt x="1828" y="5262"/>
                      </a:lnTo>
                      <a:cubicBezTo>
                        <a:pt x="1828" y="5451"/>
                        <a:pt x="1985" y="5609"/>
                        <a:pt x="2174" y="5609"/>
                      </a:cubicBezTo>
                      <a:lnTo>
                        <a:pt x="3592" y="5609"/>
                      </a:lnTo>
                      <a:cubicBezTo>
                        <a:pt x="3781" y="5609"/>
                        <a:pt x="3939" y="5451"/>
                        <a:pt x="3939" y="5262"/>
                      </a:cubicBezTo>
                      <a:lnTo>
                        <a:pt x="3939" y="5010"/>
                      </a:lnTo>
                      <a:cubicBezTo>
                        <a:pt x="4065" y="4979"/>
                        <a:pt x="4191" y="4884"/>
                        <a:pt x="4254" y="4821"/>
                      </a:cubicBezTo>
                      <a:lnTo>
                        <a:pt x="4474" y="4947"/>
                      </a:lnTo>
                      <a:cubicBezTo>
                        <a:pt x="4524" y="4967"/>
                        <a:pt x="4580" y="4978"/>
                        <a:pt x="4637" y="4978"/>
                      </a:cubicBezTo>
                      <a:cubicBezTo>
                        <a:pt x="4759" y="4978"/>
                        <a:pt x="4882" y="4929"/>
                        <a:pt x="4947" y="4821"/>
                      </a:cubicBezTo>
                      <a:lnTo>
                        <a:pt x="5640" y="3592"/>
                      </a:lnTo>
                      <a:cubicBezTo>
                        <a:pt x="5734" y="3435"/>
                        <a:pt x="5671" y="3214"/>
                        <a:pt x="5514" y="3120"/>
                      </a:cubicBezTo>
                      <a:lnTo>
                        <a:pt x="5325" y="2994"/>
                      </a:lnTo>
                      <a:lnTo>
                        <a:pt x="5325" y="2616"/>
                      </a:lnTo>
                      <a:lnTo>
                        <a:pt x="5514" y="2490"/>
                      </a:lnTo>
                      <a:cubicBezTo>
                        <a:pt x="5671" y="2427"/>
                        <a:pt x="5766" y="2206"/>
                        <a:pt x="5640" y="2017"/>
                      </a:cubicBezTo>
                      <a:lnTo>
                        <a:pt x="4947" y="788"/>
                      </a:lnTo>
                      <a:cubicBezTo>
                        <a:pt x="4887" y="689"/>
                        <a:pt x="4777" y="627"/>
                        <a:pt x="4664" y="627"/>
                      </a:cubicBezTo>
                      <a:cubicBezTo>
                        <a:pt x="4598" y="627"/>
                        <a:pt x="4532" y="648"/>
                        <a:pt x="4474" y="694"/>
                      </a:cubicBezTo>
                      <a:lnTo>
                        <a:pt x="4254" y="788"/>
                      </a:lnTo>
                      <a:cubicBezTo>
                        <a:pt x="4159" y="725"/>
                        <a:pt x="4033" y="631"/>
                        <a:pt x="3939" y="599"/>
                      </a:cubicBezTo>
                      <a:lnTo>
                        <a:pt x="3939" y="379"/>
                      </a:lnTo>
                      <a:cubicBezTo>
                        <a:pt x="3939" y="158"/>
                        <a:pt x="3781" y="1"/>
                        <a:pt x="3592" y="1"/>
                      </a:cubicBezTo>
                      <a:lnTo>
                        <a:pt x="21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26677" name="Google Shape;249;p18"/>
                <p:cNvSpPr>
                  <a:spLocks/>
                </p:cNvSpPr>
                <p:nvPr/>
              </p:nvSpPr>
              <p:spPr bwMode="auto">
                <a:xfrm>
                  <a:off x="-48150350" y="2422325"/>
                  <a:ext cx="52775" cy="52800"/>
                </a:xfrm>
                <a:custGeom>
                  <a:avLst/>
                  <a:gdLst>
                    <a:gd name="T0" fmla="*/ 406250000 w 2111"/>
                    <a:gd name="T1" fmla="*/ 258593750 h 2112"/>
                    <a:gd name="T2" fmla="*/ 553906250 w 2111"/>
                    <a:gd name="T3" fmla="*/ 394140625 h 2112"/>
                    <a:gd name="T4" fmla="*/ 406250000 w 2111"/>
                    <a:gd name="T5" fmla="*/ 529296875 h 2112"/>
                    <a:gd name="T6" fmla="*/ 270703125 w 2111"/>
                    <a:gd name="T7" fmla="*/ 394140625 h 2112"/>
                    <a:gd name="T8" fmla="*/ 406250000 w 2111"/>
                    <a:gd name="T9" fmla="*/ 258593750 h 2112"/>
                    <a:gd name="T10" fmla="*/ 406250000 w 2111"/>
                    <a:gd name="T11" fmla="*/ 390625 h 2112"/>
                    <a:gd name="T12" fmla="*/ 0 w 2111"/>
                    <a:gd name="T13" fmla="*/ 406250000 h 2112"/>
                    <a:gd name="T14" fmla="*/ 406250000 w 2111"/>
                    <a:gd name="T15" fmla="*/ 824609375 h 2112"/>
                    <a:gd name="T16" fmla="*/ 824609375 w 2111"/>
                    <a:gd name="T17" fmla="*/ 406250000 h 2112"/>
                    <a:gd name="T18" fmla="*/ 406250000 w 2111"/>
                    <a:gd name="T19" fmla="*/ 390625 h 211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11" h="2112" extrusionOk="0">
                      <a:moveTo>
                        <a:pt x="1040" y="662"/>
                      </a:moveTo>
                      <a:cubicBezTo>
                        <a:pt x="1260" y="662"/>
                        <a:pt x="1418" y="820"/>
                        <a:pt x="1418" y="1009"/>
                      </a:cubicBezTo>
                      <a:cubicBezTo>
                        <a:pt x="1418" y="1198"/>
                        <a:pt x="1260" y="1355"/>
                        <a:pt x="1040" y="1355"/>
                      </a:cubicBezTo>
                      <a:cubicBezTo>
                        <a:pt x="851" y="1355"/>
                        <a:pt x="693" y="1198"/>
                        <a:pt x="693" y="1009"/>
                      </a:cubicBezTo>
                      <a:cubicBezTo>
                        <a:pt x="693" y="820"/>
                        <a:pt x="851" y="662"/>
                        <a:pt x="1040" y="662"/>
                      </a:cubicBezTo>
                      <a:close/>
                      <a:moveTo>
                        <a:pt x="1040" y="1"/>
                      </a:moveTo>
                      <a:cubicBezTo>
                        <a:pt x="473" y="1"/>
                        <a:pt x="0" y="473"/>
                        <a:pt x="0" y="1040"/>
                      </a:cubicBezTo>
                      <a:cubicBezTo>
                        <a:pt x="0" y="1639"/>
                        <a:pt x="473" y="2111"/>
                        <a:pt x="1040" y="2111"/>
                      </a:cubicBezTo>
                      <a:cubicBezTo>
                        <a:pt x="1639" y="2111"/>
                        <a:pt x="2111" y="1639"/>
                        <a:pt x="2111" y="1040"/>
                      </a:cubicBezTo>
                      <a:cubicBezTo>
                        <a:pt x="2111" y="473"/>
                        <a:pt x="1639" y="1"/>
                        <a:pt x="104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</p:grpSp>
        </p:grpSp>
        <p:grpSp>
          <p:nvGrpSpPr>
            <p:cNvPr id="26637" name="Google Shape;250;p18"/>
            <p:cNvGrpSpPr>
              <a:grpSpLocks/>
            </p:cNvGrpSpPr>
            <p:nvPr/>
          </p:nvGrpSpPr>
          <p:grpSpPr bwMode="auto">
            <a:xfrm>
              <a:off x="4838547" y="2585276"/>
              <a:ext cx="3238654" cy="977074"/>
              <a:chOff x="4838546" y="3144913"/>
              <a:chExt cx="3848251" cy="1160984"/>
            </a:xfrm>
          </p:grpSpPr>
          <p:grpSp>
            <p:nvGrpSpPr>
              <p:cNvPr id="26648" name="Google Shape;251;p18"/>
              <p:cNvGrpSpPr>
                <a:grpSpLocks/>
              </p:cNvGrpSpPr>
              <p:nvPr/>
            </p:nvGrpSpPr>
            <p:grpSpPr bwMode="auto">
              <a:xfrm>
                <a:off x="4838546" y="3144913"/>
                <a:ext cx="3848251" cy="1160984"/>
                <a:chOff x="797853" y="1431782"/>
                <a:chExt cx="4710222" cy="1421033"/>
              </a:xfrm>
            </p:grpSpPr>
            <p:sp>
              <p:nvSpPr>
                <p:cNvPr id="26658" name="Google Shape;252;p18"/>
                <p:cNvSpPr>
                  <a:spLocks/>
                </p:cNvSpPr>
                <p:nvPr/>
              </p:nvSpPr>
              <p:spPr bwMode="auto">
                <a:xfrm>
                  <a:off x="797853" y="1431782"/>
                  <a:ext cx="1478357" cy="1421033"/>
                </a:xfrm>
                <a:custGeom>
                  <a:avLst/>
                  <a:gdLst>
                    <a:gd name="T0" fmla="*/ 2147483646 w 89747"/>
                    <a:gd name="T1" fmla="*/ 130984693 h 86267"/>
                    <a:gd name="T2" fmla="*/ 2147483646 w 89747"/>
                    <a:gd name="T3" fmla="*/ 2147483646 h 86267"/>
                    <a:gd name="T4" fmla="*/ 2147483646 w 89747"/>
                    <a:gd name="T5" fmla="*/ 2147483646 h 86267"/>
                    <a:gd name="T6" fmla="*/ 2147483646 w 89747"/>
                    <a:gd name="T7" fmla="*/ 2147483646 h 86267"/>
                    <a:gd name="T8" fmla="*/ 1126640918 w 89747"/>
                    <a:gd name="T9" fmla="*/ 2147483646 h 86267"/>
                    <a:gd name="T10" fmla="*/ 130984371 w 89747"/>
                    <a:gd name="T11" fmla="*/ 2147483646 h 86267"/>
                    <a:gd name="T12" fmla="*/ 1126640918 w 89747"/>
                    <a:gd name="T13" fmla="*/ 1027391902 h 86267"/>
                    <a:gd name="T14" fmla="*/ 2147483646 w 89747"/>
                    <a:gd name="T15" fmla="*/ 131350992 h 86267"/>
                    <a:gd name="T16" fmla="*/ 2147483646 w 89747"/>
                    <a:gd name="T17" fmla="*/ 130984693 h 86267"/>
                    <a:gd name="T18" fmla="*/ 2147483646 w 89747"/>
                    <a:gd name="T19" fmla="*/ 0 h 86267"/>
                    <a:gd name="T20" fmla="*/ 2147483646 w 89747"/>
                    <a:gd name="T21" fmla="*/ 366579 h 86267"/>
                    <a:gd name="T22" fmla="*/ 0 w 89747"/>
                    <a:gd name="T23" fmla="*/ 2147483646 h 86267"/>
                    <a:gd name="T24" fmla="*/ 2147483646 w 89747"/>
                    <a:gd name="T25" fmla="*/ 2147483646 h 86267"/>
                    <a:gd name="T26" fmla="*/ 2147483646 w 89747"/>
                    <a:gd name="T27" fmla="*/ 2147483646 h 86267"/>
                    <a:gd name="T28" fmla="*/ 2147483646 w 89747"/>
                    <a:gd name="T29" fmla="*/ 2147483646 h 86267"/>
                    <a:gd name="T30" fmla="*/ 2147483646 w 89747"/>
                    <a:gd name="T31" fmla="*/ 0 h 86267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89747" h="86267" extrusionOk="0">
                      <a:moveTo>
                        <a:pt x="46696" y="1779"/>
                      </a:moveTo>
                      <a:cubicBezTo>
                        <a:pt x="69459" y="1779"/>
                        <a:pt x="87967" y="20292"/>
                        <a:pt x="87967" y="43134"/>
                      </a:cubicBezTo>
                      <a:cubicBezTo>
                        <a:pt x="87967" y="66019"/>
                        <a:pt x="69391" y="84487"/>
                        <a:pt x="46570" y="84487"/>
                      </a:cubicBezTo>
                      <a:cubicBezTo>
                        <a:pt x="46396" y="84487"/>
                        <a:pt x="46222" y="84486"/>
                        <a:pt x="46047" y="84484"/>
                      </a:cubicBezTo>
                      <a:cubicBezTo>
                        <a:pt x="34660" y="84342"/>
                        <a:pt x="23700" y="80000"/>
                        <a:pt x="15302" y="72314"/>
                      </a:cubicBezTo>
                      <a:cubicBezTo>
                        <a:pt x="6548" y="64343"/>
                        <a:pt x="1779" y="53952"/>
                        <a:pt x="1779" y="43134"/>
                      </a:cubicBezTo>
                      <a:cubicBezTo>
                        <a:pt x="1779" y="32316"/>
                        <a:pt x="6548" y="21925"/>
                        <a:pt x="15302" y="13954"/>
                      </a:cubicBezTo>
                      <a:cubicBezTo>
                        <a:pt x="23700" y="6268"/>
                        <a:pt x="34660" y="1927"/>
                        <a:pt x="46047" y="1784"/>
                      </a:cubicBezTo>
                      <a:cubicBezTo>
                        <a:pt x="46264" y="1781"/>
                        <a:pt x="46480" y="1779"/>
                        <a:pt x="46696" y="1779"/>
                      </a:cubicBezTo>
                      <a:close/>
                      <a:moveTo>
                        <a:pt x="46698" y="0"/>
                      </a:moveTo>
                      <a:cubicBezTo>
                        <a:pt x="46481" y="0"/>
                        <a:pt x="46264" y="2"/>
                        <a:pt x="46047" y="5"/>
                      </a:cubicBezTo>
                      <a:cubicBezTo>
                        <a:pt x="22276" y="5"/>
                        <a:pt x="0" y="19292"/>
                        <a:pt x="0" y="43134"/>
                      </a:cubicBezTo>
                      <a:cubicBezTo>
                        <a:pt x="0" y="66905"/>
                        <a:pt x="22276" y="86263"/>
                        <a:pt x="46047" y="86263"/>
                      </a:cubicBezTo>
                      <a:cubicBezTo>
                        <a:pt x="46222" y="86266"/>
                        <a:pt x="46397" y="86267"/>
                        <a:pt x="46571" y="86267"/>
                      </a:cubicBezTo>
                      <a:cubicBezTo>
                        <a:pt x="70387" y="86267"/>
                        <a:pt x="89746" y="67015"/>
                        <a:pt x="89746" y="43134"/>
                      </a:cubicBezTo>
                      <a:cubicBezTo>
                        <a:pt x="89746" y="19296"/>
                        <a:pt x="70456" y="0"/>
                        <a:pt x="46698" y="0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109" name="Google Shape;253;p18">
                  <a:extLst>
                    <a:ext uri="{FF2B5EF4-FFF2-40B4-BE49-F238E27FC236}">
                      <a16:creationId xmlns:a16="http://schemas.microsoft.com/office/drawing/2014/main" id="{FF177D40-9975-9048-92BA-DAF498C20C9D}"/>
                    </a:ext>
                  </a:extLst>
                </p:cNvPr>
                <p:cNvSpPr/>
                <p:nvPr/>
              </p:nvSpPr>
              <p:spPr>
                <a:xfrm>
                  <a:off x="1498921" y="1432315"/>
                  <a:ext cx="3469709" cy="142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95" h="86259" extrusionOk="0">
                      <a:moveTo>
                        <a:pt x="5623" y="0"/>
                      </a:moveTo>
                      <a:cubicBezTo>
                        <a:pt x="2491" y="0"/>
                        <a:pt x="0" y="2491"/>
                        <a:pt x="0" y="5622"/>
                      </a:cubicBezTo>
                      <a:lnTo>
                        <a:pt x="0" y="80636"/>
                      </a:lnTo>
                      <a:cubicBezTo>
                        <a:pt x="0" y="83696"/>
                        <a:pt x="2491" y="86258"/>
                        <a:pt x="5623" y="86258"/>
                      </a:cubicBezTo>
                      <a:lnTo>
                        <a:pt x="204900" y="86258"/>
                      </a:lnTo>
                      <a:cubicBezTo>
                        <a:pt x="208032" y="86258"/>
                        <a:pt x="210594" y="83696"/>
                        <a:pt x="210594" y="80636"/>
                      </a:cubicBezTo>
                      <a:lnTo>
                        <a:pt x="210594" y="5622"/>
                      </a:lnTo>
                      <a:cubicBezTo>
                        <a:pt x="210594" y="2491"/>
                        <a:pt x="208032" y="0"/>
                        <a:pt x="204900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spcFirstLastPara="1" lIns="121900" tIns="121900" rIns="121900" bIns="121900" anchor="ctr"/>
                <a:lstStyle/>
                <a:p>
                  <a:pPr>
                    <a:defRPr/>
                  </a:pPr>
                  <a:endParaRPr sz="2400"/>
                </a:p>
              </p:txBody>
            </p:sp>
            <p:sp>
              <p:nvSpPr>
                <p:cNvPr id="26660" name="Google Shape;254;p18"/>
                <p:cNvSpPr>
                  <a:spLocks/>
                </p:cNvSpPr>
                <p:nvPr/>
              </p:nvSpPr>
              <p:spPr bwMode="auto">
                <a:xfrm>
                  <a:off x="4328981" y="1554354"/>
                  <a:ext cx="640138" cy="1175889"/>
                </a:xfrm>
                <a:custGeom>
                  <a:avLst/>
                  <a:gdLst>
                    <a:gd name="T0" fmla="*/ 2147483646 w 38861"/>
                    <a:gd name="T1" fmla="*/ 71639 h 71385"/>
                    <a:gd name="T2" fmla="*/ 2147483646 w 38861"/>
                    <a:gd name="T3" fmla="*/ 31511338 h 71385"/>
                    <a:gd name="T4" fmla="*/ 71639 w 38861"/>
                    <a:gd name="T5" fmla="*/ 2147483646 h 71385"/>
                    <a:gd name="T6" fmla="*/ 2147483646 w 38861"/>
                    <a:gd name="T7" fmla="*/ 2147483646 h 71385"/>
                    <a:gd name="T8" fmla="*/ 2147483646 w 38861"/>
                    <a:gd name="T9" fmla="*/ 2147483646 h 71385"/>
                    <a:gd name="T10" fmla="*/ 2147483646 w 38861"/>
                    <a:gd name="T11" fmla="*/ 2147483646 h 71385"/>
                    <a:gd name="T12" fmla="*/ 2147483646 w 38861"/>
                    <a:gd name="T13" fmla="*/ 10530553 h 71385"/>
                    <a:gd name="T14" fmla="*/ 2147483646 w 38861"/>
                    <a:gd name="T15" fmla="*/ 71639 h 7138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8861" h="71385" extrusionOk="0">
                      <a:moveTo>
                        <a:pt x="35729" y="1"/>
                      </a:moveTo>
                      <a:cubicBezTo>
                        <a:pt x="33878" y="1"/>
                        <a:pt x="32028" y="143"/>
                        <a:pt x="30177" y="428"/>
                      </a:cubicBezTo>
                      <a:cubicBezTo>
                        <a:pt x="12812" y="3132"/>
                        <a:pt x="1" y="18149"/>
                        <a:pt x="1" y="35728"/>
                      </a:cubicBezTo>
                      <a:cubicBezTo>
                        <a:pt x="1" y="53307"/>
                        <a:pt x="12812" y="68324"/>
                        <a:pt x="30177" y="71029"/>
                      </a:cubicBezTo>
                      <a:cubicBezTo>
                        <a:pt x="32028" y="71242"/>
                        <a:pt x="33878" y="71385"/>
                        <a:pt x="35729" y="71385"/>
                      </a:cubicBezTo>
                      <a:cubicBezTo>
                        <a:pt x="36725" y="71385"/>
                        <a:pt x="37792" y="71385"/>
                        <a:pt x="38860" y="71242"/>
                      </a:cubicBezTo>
                      <a:lnTo>
                        <a:pt x="38860" y="143"/>
                      </a:lnTo>
                      <a:cubicBezTo>
                        <a:pt x="37792" y="72"/>
                        <a:pt x="36725" y="1"/>
                        <a:pt x="35729" y="1"/>
                      </a:cubicBez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26661" name="Google Shape;255;p18"/>
                <p:cNvSpPr>
                  <a:spLocks/>
                </p:cNvSpPr>
                <p:nvPr/>
              </p:nvSpPr>
              <p:spPr bwMode="auto">
                <a:xfrm>
                  <a:off x="906868" y="1547320"/>
                  <a:ext cx="594410" cy="1189957"/>
                </a:xfrm>
                <a:custGeom>
                  <a:avLst/>
                  <a:gdLst>
                    <a:gd name="T0" fmla="*/ 2147483646 w 36085"/>
                    <a:gd name="T1" fmla="*/ 71639 h 72239"/>
                    <a:gd name="T2" fmla="*/ 2147483646 w 36085"/>
                    <a:gd name="T3" fmla="*/ 2147483646 h 72239"/>
                    <a:gd name="T4" fmla="*/ 2147483646 w 36085"/>
                    <a:gd name="T5" fmla="*/ 2147483646 h 72239"/>
                    <a:gd name="T6" fmla="*/ 2147483646 w 36085"/>
                    <a:gd name="T7" fmla="*/ 2147483646 h 72239"/>
                    <a:gd name="T8" fmla="*/ 2147483646 w 36085"/>
                    <a:gd name="T9" fmla="*/ 2147483646 h 72239"/>
                    <a:gd name="T10" fmla="*/ 2147483646 w 36085"/>
                    <a:gd name="T11" fmla="*/ 2147483646 h 72239"/>
                    <a:gd name="T12" fmla="*/ 71639 w 36085"/>
                    <a:gd name="T13" fmla="*/ 2147483646 h 72239"/>
                    <a:gd name="T14" fmla="*/ 2147483646 w 36085"/>
                    <a:gd name="T15" fmla="*/ 41965953 h 72239"/>
                    <a:gd name="T16" fmla="*/ 2147483646 w 36085"/>
                    <a:gd name="T17" fmla="*/ 36740975 h 72239"/>
                    <a:gd name="T18" fmla="*/ 2147483646 w 36085"/>
                    <a:gd name="T19" fmla="*/ 15755815 h 72239"/>
                    <a:gd name="T20" fmla="*/ 2147483646 w 36085"/>
                    <a:gd name="T21" fmla="*/ 5300966 h 72239"/>
                    <a:gd name="T22" fmla="*/ 2147483646 w 36085"/>
                    <a:gd name="T23" fmla="*/ 71639 h 72239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36085" h="72239" extrusionOk="0">
                      <a:moveTo>
                        <a:pt x="36084" y="1"/>
                      </a:moveTo>
                      <a:lnTo>
                        <a:pt x="36084" y="72239"/>
                      </a:lnTo>
                      <a:cubicBezTo>
                        <a:pt x="34946" y="72239"/>
                        <a:pt x="33878" y="72167"/>
                        <a:pt x="32811" y="72025"/>
                      </a:cubicBezTo>
                      <a:cubicBezTo>
                        <a:pt x="32028" y="72025"/>
                        <a:pt x="31316" y="71883"/>
                        <a:pt x="30533" y="71812"/>
                      </a:cubicBezTo>
                      <a:lnTo>
                        <a:pt x="30248" y="71740"/>
                      </a:lnTo>
                      <a:cubicBezTo>
                        <a:pt x="12812" y="68894"/>
                        <a:pt x="1" y="53805"/>
                        <a:pt x="1" y="36155"/>
                      </a:cubicBezTo>
                      <a:cubicBezTo>
                        <a:pt x="1" y="18434"/>
                        <a:pt x="12812" y="3417"/>
                        <a:pt x="30248" y="570"/>
                      </a:cubicBezTo>
                      <a:lnTo>
                        <a:pt x="30533" y="499"/>
                      </a:lnTo>
                      <a:cubicBezTo>
                        <a:pt x="31316" y="357"/>
                        <a:pt x="32028" y="285"/>
                        <a:pt x="32811" y="214"/>
                      </a:cubicBezTo>
                      <a:cubicBezTo>
                        <a:pt x="33878" y="143"/>
                        <a:pt x="34946" y="72"/>
                        <a:pt x="36084" y="72"/>
                      </a:cubicBezTo>
                      <a:lnTo>
                        <a:pt x="3608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26662" name="Google Shape;256;p18"/>
                <p:cNvSpPr>
                  <a:spLocks/>
                </p:cNvSpPr>
                <p:nvPr/>
              </p:nvSpPr>
              <p:spPr bwMode="auto">
                <a:xfrm>
                  <a:off x="1500092" y="1545565"/>
                  <a:ext cx="132488" cy="1193466"/>
                </a:xfrm>
                <a:custGeom>
                  <a:avLst/>
                  <a:gdLst>
                    <a:gd name="T0" fmla="*/ 0 w 8043"/>
                    <a:gd name="T1" fmla="*/ 71639 h 72452"/>
                    <a:gd name="T2" fmla="*/ 0 w 8043"/>
                    <a:gd name="T3" fmla="*/ 2147483646 h 72452"/>
                    <a:gd name="T4" fmla="*/ 592106135 w 8043"/>
                    <a:gd name="T5" fmla="*/ 2147483646 h 72452"/>
                    <a:gd name="T6" fmla="*/ 592106135 w 8043"/>
                    <a:gd name="T7" fmla="*/ 586957408 h 72452"/>
                    <a:gd name="T8" fmla="*/ 0 w 8043"/>
                    <a:gd name="T9" fmla="*/ 71639 h 7245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043" h="72452" extrusionOk="0">
                      <a:moveTo>
                        <a:pt x="0" y="1"/>
                      </a:moveTo>
                      <a:lnTo>
                        <a:pt x="0" y="72452"/>
                      </a:lnTo>
                      <a:cubicBezTo>
                        <a:pt x="4413" y="72452"/>
                        <a:pt x="8042" y="68893"/>
                        <a:pt x="8042" y="64410"/>
                      </a:cubicBezTo>
                      <a:lnTo>
                        <a:pt x="8042" y="7972"/>
                      </a:lnTo>
                      <a:cubicBezTo>
                        <a:pt x="8042" y="3559"/>
                        <a:pt x="4413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26663" name="Google Shape;257;p18"/>
                <p:cNvSpPr>
                  <a:spLocks noChangeArrowheads="1"/>
                </p:cNvSpPr>
                <p:nvPr/>
              </p:nvSpPr>
              <p:spPr bwMode="auto">
                <a:xfrm>
                  <a:off x="4410675" y="1593598"/>
                  <a:ext cx="1097400" cy="1097400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pPr eaLnBrk="1" hangingPunct="1"/>
                  <a:endParaRPr lang="en-US" altLang="en-US" sz="2400"/>
                </a:p>
              </p:txBody>
            </p:sp>
            <p:sp>
              <p:nvSpPr>
                <p:cNvPr id="26664" name="Google Shape;258;p18"/>
                <p:cNvSpPr>
                  <a:spLocks noChangeArrowheads="1"/>
                </p:cNvSpPr>
                <p:nvPr/>
              </p:nvSpPr>
              <p:spPr bwMode="auto">
                <a:xfrm>
                  <a:off x="4520435" y="1703398"/>
                  <a:ext cx="878100" cy="877800"/>
                </a:xfrm>
                <a:prstGeom prst="ellipse">
                  <a:avLst/>
                </a:prstGeom>
                <a:solidFill>
                  <a:srgbClr val="EFEFE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pPr eaLnBrk="1" hangingPunct="1"/>
                  <a:endParaRPr lang="en-US" altLang="en-US" sz="2400"/>
                </a:p>
              </p:txBody>
            </p:sp>
          </p:grpSp>
          <p:sp>
            <p:nvSpPr>
              <p:cNvPr id="26649" name="Google Shape;259;p18"/>
              <p:cNvSpPr txBox="1">
                <a:spLocks noChangeArrowheads="1"/>
              </p:cNvSpPr>
              <p:nvPr/>
            </p:nvSpPr>
            <p:spPr bwMode="auto">
              <a:xfrm>
                <a:off x="5430886" y="3332713"/>
                <a:ext cx="2084700" cy="785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pPr eaLnBrk="1" hangingPunct="1"/>
                <a:r>
                  <a:rPr lang="en-US" altLang="en-US" sz="2133">
                    <a:latin typeface="Arial" pitchFamily="34" charset="0"/>
                    <a:ea typeface="Fira Sans"/>
                    <a:cs typeface="Arial" pitchFamily="34" charset="0"/>
                    <a:sym typeface="Fira Sans"/>
                  </a:rPr>
                  <a:t>Jasa Lainnya </a:t>
                </a:r>
              </a:p>
            </p:txBody>
          </p:sp>
          <p:sp>
            <p:nvSpPr>
              <p:cNvPr id="26650" name="Google Shape;260;p18"/>
              <p:cNvSpPr txBox="1">
                <a:spLocks noChangeArrowheads="1"/>
              </p:cNvSpPr>
              <p:nvPr/>
            </p:nvSpPr>
            <p:spPr bwMode="auto">
              <a:xfrm>
                <a:off x="4964875" y="3459775"/>
                <a:ext cx="441000" cy="531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pPr algn="ctr" eaLnBrk="1" hangingPunct="1"/>
                <a:r>
                  <a:rPr lang="en-US" altLang="en-US" sz="4000">
                    <a:solidFill>
                      <a:srgbClr val="FFFFFF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4</a:t>
                </a:r>
              </a:p>
            </p:txBody>
          </p:sp>
          <p:grpSp>
            <p:nvGrpSpPr>
              <p:cNvPr id="26651" name="Google Shape;261;p18"/>
              <p:cNvGrpSpPr>
                <a:grpSpLocks/>
              </p:cNvGrpSpPr>
              <p:nvPr/>
            </p:nvGrpSpPr>
            <p:grpSpPr bwMode="auto">
              <a:xfrm>
                <a:off x="8028194" y="3514464"/>
                <a:ext cx="420796" cy="421914"/>
                <a:chOff x="-1700225" y="2768875"/>
                <a:chExt cx="291450" cy="292225"/>
              </a:xfrm>
            </p:grpSpPr>
            <p:sp>
              <p:nvSpPr>
                <p:cNvPr id="101" name="Google Shape;262;p18">
                  <a:extLst>
                    <a:ext uri="{FF2B5EF4-FFF2-40B4-BE49-F238E27FC236}">
                      <a16:creationId xmlns:a16="http://schemas.microsoft.com/office/drawing/2014/main" id="{2B54EAD4-D240-1548-ABC9-A6AD6CA22D0B}"/>
                    </a:ext>
                  </a:extLst>
                </p:cNvPr>
                <p:cNvSpPr/>
                <p:nvPr/>
              </p:nvSpPr>
              <p:spPr>
                <a:xfrm>
                  <a:off x="-1700726" y="2769395"/>
                  <a:ext cx="291823" cy="2914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" h="11689" extrusionOk="0">
                      <a:moveTo>
                        <a:pt x="10617" y="662"/>
                      </a:moveTo>
                      <a:cubicBezTo>
                        <a:pt x="10806" y="662"/>
                        <a:pt x="10964" y="820"/>
                        <a:pt x="10964" y="1009"/>
                      </a:cubicBezTo>
                      <a:lnTo>
                        <a:pt x="10964" y="2710"/>
                      </a:lnTo>
                      <a:lnTo>
                        <a:pt x="662" y="2710"/>
                      </a:lnTo>
                      <a:lnTo>
                        <a:pt x="662" y="1009"/>
                      </a:lnTo>
                      <a:cubicBezTo>
                        <a:pt x="662" y="820"/>
                        <a:pt x="819" y="662"/>
                        <a:pt x="1008" y="662"/>
                      </a:cubicBezTo>
                      <a:close/>
                      <a:moveTo>
                        <a:pt x="10933" y="3372"/>
                      </a:moveTo>
                      <a:lnTo>
                        <a:pt x="10933" y="9232"/>
                      </a:lnTo>
                      <a:cubicBezTo>
                        <a:pt x="10964" y="9484"/>
                        <a:pt x="10806" y="9610"/>
                        <a:pt x="10617" y="9610"/>
                      </a:cubicBezTo>
                      <a:lnTo>
                        <a:pt x="8916" y="9610"/>
                      </a:lnTo>
                      <a:lnTo>
                        <a:pt x="8570" y="9232"/>
                      </a:lnTo>
                      <a:cubicBezTo>
                        <a:pt x="8601" y="9169"/>
                        <a:pt x="8664" y="9043"/>
                        <a:pt x="8696" y="8917"/>
                      </a:cubicBezTo>
                      <a:lnTo>
                        <a:pt x="9200" y="8917"/>
                      </a:lnTo>
                      <a:cubicBezTo>
                        <a:pt x="9389" y="8917"/>
                        <a:pt x="9546" y="8759"/>
                        <a:pt x="9546" y="8570"/>
                      </a:cubicBezTo>
                      <a:lnTo>
                        <a:pt x="9546" y="7184"/>
                      </a:lnTo>
                      <a:cubicBezTo>
                        <a:pt x="9546" y="6995"/>
                        <a:pt x="9389" y="6837"/>
                        <a:pt x="9200" y="6837"/>
                      </a:cubicBezTo>
                      <a:lnTo>
                        <a:pt x="8696" y="6837"/>
                      </a:lnTo>
                      <a:cubicBezTo>
                        <a:pt x="8664" y="6711"/>
                        <a:pt x="8601" y="6648"/>
                        <a:pt x="8570" y="6522"/>
                      </a:cubicBezTo>
                      <a:lnTo>
                        <a:pt x="8916" y="6176"/>
                      </a:lnTo>
                      <a:cubicBezTo>
                        <a:pt x="9042" y="6050"/>
                        <a:pt x="9042" y="5798"/>
                        <a:pt x="8916" y="5703"/>
                      </a:cubicBezTo>
                      <a:lnTo>
                        <a:pt x="7940" y="4695"/>
                      </a:lnTo>
                      <a:cubicBezTo>
                        <a:pt x="7877" y="4648"/>
                        <a:pt x="7790" y="4624"/>
                        <a:pt x="7703" y="4624"/>
                      </a:cubicBezTo>
                      <a:cubicBezTo>
                        <a:pt x="7617" y="4624"/>
                        <a:pt x="7530" y="4648"/>
                        <a:pt x="7467" y="4695"/>
                      </a:cubicBezTo>
                      <a:lnTo>
                        <a:pt x="7120" y="5073"/>
                      </a:lnTo>
                      <a:cubicBezTo>
                        <a:pt x="7026" y="5041"/>
                        <a:pt x="6931" y="4978"/>
                        <a:pt x="6805" y="4947"/>
                      </a:cubicBezTo>
                      <a:lnTo>
                        <a:pt x="6805" y="4443"/>
                      </a:lnTo>
                      <a:cubicBezTo>
                        <a:pt x="6805" y="4222"/>
                        <a:pt x="6648" y="4065"/>
                        <a:pt x="6459" y="4065"/>
                      </a:cubicBezTo>
                      <a:lnTo>
                        <a:pt x="5073" y="4065"/>
                      </a:lnTo>
                      <a:cubicBezTo>
                        <a:pt x="4884" y="4065"/>
                        <a:pt x="4726" y="4222"/>
                        <a:pt x="4726" y="4443"/>
                      </a:cubicBezTo>
                      <a:lnTo>
                        <a:pt x="4726" y="4947"/>
                      </a:lnTo>
                      <a:cubicBezTo>
                        <a:pt x="4600" y="4978"/>
                        <a:pt x="4506" y="5010"/>
                        <a:pt x="4411" y="5073"/>
                      </a:cubicBezTo>
                      <a:lnTo>
                        <a:pt x="4033" y="4695"/>
                      </a:lnTo>
                      <a:cubicBezTo>
                        <a:pt x="3986" y="4648"/>
                        <a:pt x="3899" y="4624"/>
                        <a:pt x="3808" y="4624"/>
                      </a:cubicBezTo>
                      <a:cubicBezTo>
                        <a:pt x="3718" y="4624"/>
                        <a:pt x="3623" y="4648"/>
                        <a:pt x="3560" y="4695"/>
                      </a:cubicBezTo>
                      <a:lnTo>
                        <a:pt x="2584" y="5703"/>
                      </a:lnTo>
                      <a:cubicBezTo>
                        <a:pt x="2458" y="5829"/>
                        <a:pt x="2458" y="6050"/>
                        <a:pt x="2584" y="6176"/>
                      </a:cubicBezTo>
                      <a:lnTo>
                        <a:pt x="2930" y="6522"/>
                      </a:lnTo>
                      <a:cubicBezTo>
                        <a:pt x="2899" y="6585"/>
                        <a:pt x="2867" y="6711"/>
                        <a:pt x="2836" y="6837"/>
                      </a:cubicBezTo>
                      <a:lnTo>
                        <a:pt x="2300" y="6837"/>
                      </a:lnTo>
                      <a:cubicBezTo>
                        <a:pt x="2111" y="6837"/>
                        <a:pt x="1954" y="6995"/>
                        <a:pt x="1954" y="7184"/>
                      </a:cubicBezTo>
                      <a:lnTo>
                        <a:pt x="1954" y="8570"/>
                      </a:lnTo>
                      <a:cubicBezTo>
                        <a:pt x="1954" y="8759"/>
                        <a:pt x="2111" y="8917"/>
                        <a:pt x="2300" y="8917"/>
                      </a:cubicBezTo>
                      <a:lnTo>
                        <a:pt x="2836" y="8917"/>
                      </a:lnTo>
                      <a:cubicBezTo>
                        <a:pt x="2867" y="9043"/>
                        <a:pt x="2899" y="9137"/>
                        <a:pt x="2930" y="9232"/>
                      </a:cubicBezTo>
                      <a:lnTo>
                        <a:pt x="2584" y="9610"/>
                      </a:lnTo>
                      <a:lnTo>
                        <a:pt x="977" y="9610"/>
                      </a:lnTo>
                      <a:cubicBezTo>
                        <a:pt x="788" y="9610"/>
                        <a:pt x="630" y="9452"/>
                        <a:pt x="630" y="9232"/>
                      </a:cubicBezTo>
                      <a:lnTo>
                        <a:pt x="630" y="3372"/>
                      </a:lnTo>
                      <a:close/>
                      <a:moveTo>
                        <a:pt x="6112" y="4726"/>
                      </a:moveTo>
                      <a:lnTo>
                        <a:pt x="6112" y="5136"/>
                      </a:lnTo>
                      <a:cubicBezTo>
                        <a:pt x="6112" y="5294"/>
                        <a:pt x="6207" y="5420"/>
                        <a:pt x="6364" y="5451"/>
                      </a:cubicBezTo>
                      <a:cubicBezTo>
                        <a:pt x="6553" y="5514"/>
                        <a:pt x="6805" y="5609"/>
                        <a:pt x="6994" y="5735"/>
                      </a:cubicBezTo>
                      <a:cubicBezTo>
                        <a:pt x="7041" y="5769"/>
                        <a:pt x="7096" y="5783"/>
                        <a:pt x="7153" y="5783"/>
                      </a:cubicBezTo>
                      <a:cubicBezTo>
                        <a:pt x="7251" y="5783"/>
                        <a:pt x="7356" y="5743"/>
                        <a:pt x="7435" y="5703"/>
                      </a:cubicBezTo>
                      <a:lnTo>
                        <a:pt x="7751" y="5388"/>
                      </a:lnTo>
                      <a:lnTo>
                        <a:pt x="8223" y="5861"/>
                      </a:lnTo>
                      <a:lnTo>
                        <a:pt x="7908" y="6176"/>
                      </a:lnTo>
                      <a:cubicBezTo>
                        <a:pt x="7782" y="6302"/>
                        <a:pt x="7782" y="6459"/>
                        <a:pt x="7877" y="6617"/>
                      </a:cubicBezTo>
                      <a:cubicBezTo>
                        <a:pt x="7971" y="6806"/>
                        <a:pt x="8066" y="6995"/>
                        <a:pt x="8129" y="7247"/>
                      </a:cubicBezTo>
                      <a:cubicBezTo>
                        <a:pt x="8192" y="7404"/>
                        <a:pt x="8286" y="7499"/>
                        <a:pt x="8444" y="7499"/>
                      </a:cubicBezTo>
                      <a:lnTo>
                        <a:pt x="8885" y="7499"/>
                      </a:lnTo>
                      <a:lnTo>
                        <a:pt x="8885" y="8192"/>
                      </a:lnTo>
                      <a:lnTo>
                        <a:pt x="8444" y="8192"/>
                      </a:lnTo>
                      <a:cubicBezTo>
                        <a:pt x="8286" y="8192"/>
                        <a:pt x="8192" y="8286"/>
                        <a:pt x="8129" y="8444"/>
                      </a:cubicBezTo>
                      <a:cubicBezTo>
                        <a:pt x="8097" y="8665"/>
                        <a:pt x="7971" y="8885"/>
                        <a:pt x="7877" y="9074"/>
                      </a:cubicBezTo>
                      <a:cubicBezTo>
                        <a:pt x="7782" y="9200"/>
                        <a:pt x="7814" y="9389"/>
                        <a:pt x="7908" y="9515"/>
                      </a:cubicBezTo>
                      <a:lnTo>
                        <a:pt x="8223" y="9830"/>
                      </a:lnTo>
                      <a:lnTo>
                        <a:pt x="7751" y="10303"/>
                      </a:lnTo>
                      <a:lnTo>
                        <a:pt x="7435" y="9988"/>
                      </a:lnTo>
                      <a:cubicBezTo>
                        <a:pt x="7368" y="9920"/>
                        <a:pt x="7291" y="9889"/>
                        <a:pt x="7211" y="9889"/>
                      </a:cubicBezTo>
                      <a:cubicBezTo>
                        <a:pt x="7141" y="9889"/>
                        <a:pt x="7068" y="9912"/>
                        <a:pt x="6994" y="9956"/>
                      </a:cubicBezTo>
                      <a:cubicBezTo>
                        <a:pt x="6805" y="10082"/>
                        <a:pt x="6616" y="10145"/>
                        <a:pt x="6364" y="10208"/>
                      </a:cubicBezTo>
                      <a:cubicBezTo>
                        <a:pt x="6207" y="10271"/>
                        <a:pt x="6112" y="10366"/>
                        <a:pt x="6112" y="10555"/>
                      </a:cubicBezTo>
                      <a:lnTo>
                        <a:pt x="6112" y="10964"/>
                      </a:lnTo>
                      <a:lnTo>
                        <a:pt x="5419" y="10964"/>
                      </a:lnTo>
                      <a:lnTo>
                        <a:pt x="5419" y="10555"/>
                      </a:lnTo>
                      <a:cubicBezTo>
                        <a:pt x="5419" y="10366"/>
                        <a:pt x="5325" y="10271"/>
                        <a:pt x="5167" y="10208"/>
                      </a:cubicBezTo>
                      <a:cubicBezTo>
                        <a:pt x="4947" y="10177"/>
                        <a:pt x="4726" y="10051"/>
                        <a:pt x="4537" y="9956"/>
                      </a:cubicBezTo>
                      <a:cubicBezTo>
                        <a:pt x="4491" y="9921"/>
                        <a:pt x="4436" y="9908"/>
                        <a:pt x="4379" y="9908"/>
                      </a:cubicBezTo>
                      <a:cubicBezTo>
                        <a:pt x="4281" y="9908"/>
                        <a:pt x="4176" y="9948"/>
                        <a:pt x="4096" y="9988"/>
                      </a:cubicBezTo>
                      <a:lnTo>
                        <a:pt x="3781" y="10303"/>
                      </a:lnTo>
                      <a:lnTo>
                        <a:pt x="3308" y="9830"/>
                      </a:lnTo>
                      <a:lnTo>
                        <a:pt x="3623" y="9515"/>
                      </a:lnTo>
                      <a:cubicBezTo>
                        <a:pt x="3749" y="9389"/>
                        <a:pt x="3749" y="9232"/>
                        <a:pt x="3655" y="9074"/>
                      </a:cubicBezTo>
                      <a:cubicBezTo>
                        <a:pt x="3529" y="8885"/>
                        <a:pt x="3466" y="8696"/>
                        <a:pt x="3371" y="8444"/>
                      </a:cubicBezTo>
                      <a:cubicBezTo>
                        <a:pt x="3340" y="8286"/>
                        <a:pt x="3214" y="8192"/>
                        <a:pt x="3056" y="8192"/>
                      </a:cubicBezTo>
                      <a:lnTo>
                        <a:pt x="2647" y="8192"/>
                      </a:lnTo>
                      <a:lnTo>
                        <a:pt x="2647" y="7499"/>
                      </a:lnTo>
                      <a:lnTo>
                        <a:pt x="3056" y="7499"/>
                      </a:lnTo>
                      <a:cubicBezTo>
                        <a:pt x="3214" y="7499"/>
                        <a:pt x="3340" y="7404"/>
                        <a:pt x="3371" y="7247"/>
                      </a:cubicBezTo>
                      <a:cubicBezTo>
                        <a:pt x="3434" y="7026"/>
                        <a:pt x="3529" y="6806"/>
                        <a:pt x="3655" y="6617"/>
                      </a:cubicBezTo>
                      <a:cubicBezTo>
                        <a:pt x="3749" y="6491"/>
                        <a:pt x="3686" y="6302"/>
                        <a:pt x="3623" y="6176"/>
                      </a:cubicBezTo>
                      <a:lnTo>
                        <a:pt x="3308" y="5861"/>
                      </a:lnTo>
                      <a:lnTo>
                        <a:pt x="3781" y="5388"/>
                      </a:lnTo>
                      <a:lnTo>
                        <a:pt x="4096" y="5703"/>
                      </a:lnTo>
                      <a:cubicBezTo>
                        <a:pt x="4163" y="5771"/>
                        <a:pt x="4240" y="5802"/>
                        <a:pt x="4321" y="5802"/>
                      </a:cubicBezTo>
                      <a:cubicBezTo>
                        <a:pt x="4391" y="5802"/>
                        <a:pt x="4464" y="5778"/>
                        <a:pt x="4537" y="5735"/>
                      </a:cubicBezTo>
                      <a:cubicBezTo>
                        <a:pt x="4726" y="5609"/>
                        <a:pt x="4915" y="5546"/>
                        <a:pt x="5167" y="5451"/>
                      </a:cubicBezTo>
                      <a:cubicBezTo>
                        <a:pt x="5325" y="5420"/>
                        <a:pt x="5419" y="5294"/>
                        <a:pt x="5419" y="5136"/>
                      </a:cubicBezTo>
                      <a:lnTo>
                        <a:pt x="5419" y="4726"/>
                      </a:lnTo>
                      <a:close/>
                      <a:moveTo>
                        <a:pt x="1008" y="1"/>
                      </a:moveTo>
                      <a:cubicBezTo>
                        <a:pt x="473" y="1"/>
                        <a:pt x="0" y="473"/>
                        <a:pt x="0" y="1009"/>
                      </a:cubicBezTo>
                      <a:lnTo>
                        <a:pt x="0" y="9295"/>
                      </a:lnTo>
                      <a:cubicBezTo>
                        <a:pt x="0" y="9830"/>
                        <a:pt x="473" y="10303"/>
                        <a:pt x="1008" y="10303"/>
                      </a:cubicBezTo>
                      <a:lnTo>
                        <a:pt x="2867" y="10303"/>
                      </a:lnTo>
                      <a:lnTo>
                        <a:pt x="3623" y="11059"/>
                      </a:lnTo>
                      <a:cubicBezTo>
                        <a:pt x="3671" y="11122"/>
                        <a:pt x="3757" y="11153"/>
                        <a:pt x="3848" y="11153"/>
                      </a:cubicBezTo>
                      <a:cubicBezTo>
                        <a:pt x="3938" y="11153"/>
                        <a:pt x="4033" y="11122"/>
                        <a:pt x="4096" y="11059"/>
                      </a:cubicBezTo>
                      <a:lnTo>
                        <a:pt x="4442" y="10712"/>
                      </a:lnTo>
                      <a:cubicBezTo>
                        <a:pt x="4506" y="10744"/>
                        <a:pt x="4632" y="10775"/>
                        <a:pt x="4758" y="10807"/>
                      </a:cubicBezTo>
                      <a:lnTo>
                        <a:pt x="4758" y="11342"/>
                      </a:lnTo>
                      <a:cubicBezTo>
                        <a:pt x="4758" y="11531"/>
                        <a:pt x="4915" y="11689"/>
                        <a:pt x="5104" y="11689"/>
                      </a:cubicBezTo>
                      <a:lnTo>
                        <a:pt x="6490" y="11689"/>
                      </a:lnTo>
                      <a:cubicBezTo>
                        <a:pt x="6679" y="11689"/>
                        <a:pt x="6837" y="11531"/>
                        <a:pt x="6837" y="11342"/>
                      </a:cubicBezTo>
                      <a:lnTo>
                        <a:pt x="6837" y="10807"/>
                      </a:lnTo>
                      <a:cubicBezTo>
                        <a:pt x="6963" y="10775"/>
                        <a:pt x="7026" y="10744"/>
                        <a:pt x="7152" y="10712"/>
                      </a:cubicBezTo>
                      <a:lnTo>
                        <a:pt x="7498" y="11059"/>
                      </a:lnTo>
                      <a:cubicBezTo>
                        <a:pt x="7561" y="11122"/>
                        <a:pt x="7656" y="11153"/>
                        <a:pt x="7747" y="11153"/>
                      </a:cubicBezTo>
                      <a:cubicBezTo>
                        <a:pt x="7837" y="11153"/>
                        <a:pt x="7924" y="11122"/>
                        <a:pt x="7971" y="11059"/>
                      </a:cubicBezTo>
                      <a:lnTo>
                        <a:pt x="8727" y="10303"/>
                      </a:lnTo>
                      <a:lnTo>
                        <a:pt x="10617" y="10303"/>
                      </a:lnTo>
                      <a:cubicBezTo>
                        <a:pt x="11185" y="10303"/>
                        <a:pt x="11657" y="9830"/>
                        <a:pt x="11657" y="9295"/>
                      </a:cubicBezTo>
                      <a:lnTo>
                        <a:pt x="11657" y="1009"/>
                      </a:lnTo>
                      <a:cubicBezTo>
                        <a:pt x="11657" y="473"/>
                        <a:pt x="11216" y="1"/>
                        <a:pt x="1061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lIns="121900" tIns="121900" rIns="121900" bIns="121900" anchor="ctr"/>
                <a:lstStyle/>
                <a:p>
                  <a:pPr>
                    <a:defRPr/>
                  </a:pPr>
                  <a:endParaRPr sz="2400"/>
                </a:p>
              </p:txBody>
            </p:sp>
            <p:sp>
              <p:nvSpPr>
                <p:cNvPr id="102" name="Google Shape;263;p18">
                  <a:extLst>
                    <a:ext uri="{FF2B5EF4-FFF2-40B4-BE49-F238E27FC236}">
                      <a16:creationId xmlns:a16="http://schemas.microsoft.com/office/drawing/2014/main" id="{60178552-D9CE-7847-8660-524C6C3E59DC}"/>
                    </a:ext>
                  </a:extLst>
                </p:cNvPr>
                <p:cNvSpPr/>
                <p:nvPr/>
              </p:nvSpPr>
              <p:spPr>
                <a:xfrm>
                  <a:off x="-1667759" y="2802070"/>
                  <a:ext cx="18315" cy="18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726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1" y="536"/>
                        <a:pt x="158" y="726"/>
                        <a:pt x="347" y="726"/>
                      </a:cubicBezTo>
                      <a:cubicBezTo>
                        <a:pt x="568" y="726"/>
                        <a:pt x="725" y="536"/>
                        <a:pt x="725" y="347"/>
                      </a:cubicBezTo>
                      <a:cubicBezTo>
                        <a:pt x="725" y="158"/>
                        <a:pt x="568" y="1"/>
                        <a:pt x="34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lIns="121900" tIns="121900" rIns="121900" bIns="121900" anchor="ctr"/>
                <a:lstStyle/>
                <a:p>
                  <a:pPr>
                    <a:defRPr/>
                  </a:pPr>
                  <a:endParaRPr sz="2400"/>
                </a:p>
              </p:txBody>
            </p:sp>
            <p:sp>
              <p:nvSpPr>
                <p:cNvPr id="103" name="Google Shape;264;p18">
                  <a:extLst>
                    <a:ext uri="{FF2B5EF4-FFF2-40B4-BE49-F238E27FC236}">
                      <a16:creationId xmlns:a16="http://schemas.microsoft.com/office/drawing/2014/main" id="{E3CA2070-5C47-0C4A-9F21-512191AF5A35}"/>
                    </a:ext>
                  </a:extLst>
                </p:cNvPr>
                <p:cNvSpPr/>
                <p:nvPr/>
              </p:nvSpPr>
              <p:spPr>
                <a:xfrm>
                  <a:off x="-1632350" y="2802070"/>
                  <a:ext cx="17094" cy="18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726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1" y="568"/>
                        <a:pt x="158" y="726"/>
                        <a:pt x="347" y="726"/>
                      </a:cubicBezTo>
                      <a:cubicBezTo>
                        <a:pt x="536" y="726"/>
                        <a:pt x="694" y="568"/>
                        <a:pt x="694" y="347"/>
                      </a:cubicBezTo>
                      <a:cubicBezTo>
                        <a:pt x="694" y="158"/>
                        <a:pt x="536" y="1"/>
                        <a:pt x="34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lIns="121900" tIns="121900" rIns="121900" bIns="121900" anchor="ctr"/>
                <a:lstStyle/>
                <a:p>
                  <a:pPr>
                    <a:defRPr/>
                  </a:pPr>
                  <a:endParaRPr sz="2400"/>
                </a:p>
              </p:txBody>
            </p:sp>
            <p:sp>
              <p:nvSpPr>
                <p:cNvPr id="104" name="Google Shape;265;p18">
                  <a:extLst>
                    <a:ext uri="{FF2B5EF4-FFF2-40B4-BE49-F238E27FC236}">
                      <a16:creationId xmlns:a16="http://schemas.microsoft.com/office/drawing/2014/main" id="{707492D7-3732-594F-A42C-F16EC76BEC2E}"/>
                    </a:ext>
                  </a:extLst>
                </p:cNvPr>
                <p:cNvSpPr/>
                <p:nvPr/>
              </p:nvSpPr>
              <p:spPr>
                <a:xfrm>
                  <a:off x="-1598161" y="2802070"/>
                  <a:ext cx="17094" cy="18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" h="726" extrusionOk="0"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1" y="568"/>
                        <a:pt x="158" y="726"/>
                        <a:pt x="347" y="726"/>
                      </a:cubicBezTo>
                      <a:cubicBezTo>
                        <a:pt x="537" y="726"/>
                        <a:pt x="694" y="568"/>
                        <a:pt x="694" y="347"/>
                      </a:cubicBezTo>
                      <a:cubicBezTo>
                        <a:pt x="694" y="158"/>
                        <a:pt x="537" y="1"/>
                        <a:pt x="34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lIns="121900" tIns="121900" rIns="121900" bIns="121900" anchor="ctr"/>
                <a:lstStyle/>
                <a:p>
                  <a:pPr>
                    <a:defRPr/>
                  </a:pPr>
                  <a:endParaRPr sz="2400"/>
                </a:p>
              </p:txBody>
            </p:sp>
            <p:sp>
              <p:nvSpPr>
                <p:cNvPr id="106" name="Google Shape;266;p18">
                  <a:extLst>
                    <a:ext uri="{FF2B5EF4-FFF2-40B4-BE49-F238E27FC236}">
                      <a16:creationId xmlns:a16="http://schemas.microsoft.com/office/drawing/2014/main" id="{B1F73EFE-C319-3C46-A481-0A5F20AAF22F}"/>
                    </a:ext>
                  </a:extLst>
                </p:cNvPr>
                <p:cNvSpPr/>
                <p:nvPr/>
              </p:nvSpPr>
              <p:spPr>
                <a:xfrm>
                  <a:off x="-1565193" y="2802070"/>
                  <a:ext cx="120880" cy="18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1" h="726" extrusionOk="0">
                      <a:moveTo>
                        <a:pt x="347" y="1"/>
                      </a:moveTo>
                      <a:cubicBezTo>
                        <a:pt x="158" y="1"/>
                        <a:pt x="0" y="158"/>
                        <a:pt x="0" y="347"/>
                      </a:cubicBezTo>
                      <a:cubicBezTo>
                        <a:pt x="32" y="568"/>
                        <a:pt x="189" y="726"/>
                        <a:pt x="347" y="726"/>
                      </a:cubicBezTo>
                      <a:lnTo>
                        <a:pt x="4442" y="726"/>
                      </a:lnTo>
                      <a:cubicBezTo>
                        <a:pt x="4663" y="726"/>
                        <a:pt x="4820" y="568"/>
                        <a:pt x="4820" y="347"/>
                      </a:cubicBezTo>
                      <a:cubicBezTo>
                        <a:pt x="4820" y="158"/>
                        <a:pt x="4663" y="1"/>
                        <a:pt x="444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lIns="121900" tIns="121900" rIns="121900" bIns="121900" anchor="ctr"/>
                <a:lstStyle/>
                <a:p>
                  <a:pPr>
                    <a:defRPr/>
                  </a:pPr>
                  <a:endParaRPr sz="2400"/>
                </a:p>
              </p:txBody>
            </p:sp>
            <p:sp>
              <p:nvSpPr>
                <p:cNvPr id="107" name="Google Shape;267;p18">
                  <a:extLst>
                    <a:ext uri="{FF2B5EF4-FFF2-40B4-BE49-F238E27FC236}">
                      <a16:creationId xmlns:a16="http://schemas.microsoft.com/office/drawing/2014/main" id="{69087BAE-F8E1-8F43-BC89-F47D73EBB668}"/>
                    </a:ext>
                  </a:extLst>
                </p:cNvPr>
                <p:cNvSpPr/>
                <p:nvPr/>
              </p:nvSpPr>
              <p:spPr>
                <a:xfrm>
                  <a:off x="-1598161" y="2923623"/>
                  <a:ext cx="85471" cy="849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4" h="3403" extrusionOk="0">
                      <a:moveTo>
                        <a:pt x="1671" y="662"/>
                      </a:moveTo>
                      <a:cubicBezTo>
                        <a:pt x="2238" y="662"/>
                        <a:pt x="2710" y="1134"/>
                        <a:pt x="2710" y="1701"/>
                      </a:cubicBezTo>
                      <a:cubicBezTo>
                        <a:pt x="2710" y="2237"/>
                        <a:pt x="2269" y="2710"/>
                        <a:pt x="1671" y="2710"/>
                      </a:cubicBezTo>
                      <a:cubicBezTo>
                        <a:pt x="1135" y="2710"/>
                        <a:pt x="663" y="2237"/>
                        <a:pt x="663" y="1701"/>
                      </a:cubicBezTo>
                      <a:cubicBezTo>
                        <a:pt x="663" y="1134"/>
                        <a:pt x="1135" y="662"/>
                        <a:pt x="1671" y="662"/>
                      </a:cubicBezTo>
                      <a:close/>
                      <a:moveTo>
                        <a:pt x="1671" y="0"/>
                      </a:moveTo>
                      <a:cubicBezTo>
                        <a:pt x="726" y="0"/>
                        <a:pt x="1" y="756"/>
                        <a:pt x="1" y="1701"/>
                      </a:cubicBezTo>
                      <a:cubicBezTo>
                        <a:pt x="1" y="2647"/>
                        <a:pt x="726" y="3403"/>
                        <a:pt x="1671" y="3403"/>
                      </a:cubicBezTo>
                      <a:cubicBezTo>
                        <a:pt x="2616" y="3403"/>
                        <a:pt x="3372" y="2647"/>
                        <a:pt x="3372" y="1701"/>
                      </a:cubicBezTo>
                      <a:cubicBezTo>
                        <a:pt x="3403" y="756"/>
                        <a:pt x="2616" y="0"/>
                        <a:pt x="167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lIns="121900" tIns="121900" rIns="121900" bIns="121900" anchor="ctr"/>
                <a:lstStyle/>
                <a:p>
                  <a:pPr>
                    <a:defRPr/>
                  </a:pPr>
                  <a:endParaRPr sz="2400"/>
                </a:p>
              </p:txBody>
            </p:sp>
          </p:grpSp>
        </p:grpSp>
        <p:pic>
          <p:nvPicPr>
            <p:cNvPr id="26638" name="Picture 12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047106" y="1700382"/>
              <a:ext cx="554910" cy="5548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6639" name="Group 13"/>
            <p:cNvGrpSpPr>
              <a:grpSpLocks/>
            </p:cNvGrpSpPr>
            <p:nvPr/>
          </p:nvGrpSpPr>
          <p:grpSpPr bwMode="auto">
            <a:xfrm>
              <a:off x="7441166" y="1700382"/>
              <a:ext cx="538318" cy="550154"/>
              <a:chOff x="4962694" y="2018482"/>
              <a:chExt cx="1080000" cy="1080000"/>
            </a:xfrm>
          </p:grpSpPr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F46B80F7-A36C-AD41-B826-44FA03293ADC}"/>
                  </a:ext>
                </a:extLst>
              </p:cNvPr>
              <p:cNvSpPr/>
              <p:nvPr/>
            </p:nvSpPr>
            <p:spPr>
              <a:xfrm>
                <a:off x="4961794" y="2019786"/>
                <a:ext cx="1080491" cy="1078712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id-ID" sz="2400"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26647" name="Picture 15"/>
              <p:cNvPicPr>
                <a:picLocks noChangeAspect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104088" y="2079654"/>
                <a:ext cx="906856" cy="9068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6640" name="Group 16"/>
            <p:cNvGrpSpPr>
              <a:grpSpLocks/>
            </p:cNvGrpSpPr>
            <p:nvPr/>
          </p:nvGrpSpPr>
          <p:grpSpPr bwMode="auto">
            <a:xfrm>
              <a:off x="3046945" y="2806387"/>
              <a:ext cx="555972" cy="537707"/>
              <a:chOff x="3158834" y="2205714"/>
              <a:chExt cx="1080000" cy="1080000"/>
            </a:xfrm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6F253B74-54E3-EB4A-965B-069C9C5430B6}"/>
                  </a:ext>
                </a:extLst>
              </p:cNvPr>
              <p:cNvSpPr/>
              <p:nvPr/>
            </p:nvSpPr>
            <p:spPr>
              <a:xfrm>
                <a:off x="3160188" y="2205728"/>
                <a:ext cx="1077885" cy="108135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id-ID" sz="2400"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26645" name="Picture 18"/>
              <p:cNvPicPr>
                <a:picLocks noChangeAspect="1"/>
              </p:cNvPicPr>
              <p:nvPr/>
            </p:nvPicPr>
            <p:blipFill>
              <a:blip r:embed="rId5" cstate="print"/>
              <a:srcRect l="13350" t="7027" r="14677"/>
              <a:stretch>
                <a:fillRect/>
              </a:stretch>
            </p:blipFill>
            <p:spPr bwMode="auto">
              <a:xfrm>
                <a:off x="3316075" y="2238333"/>
                <a:ext cx="744064" cy="961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6641" name="Group 19"/>
            <p:cNvGrpSpPr>
              <a:grpSpLocks/>
            </p:cNvGrpSpPr>
            <p:nvPr/>
          </p:nvGrpSpPr>
          <p:grpSpPr bwMode="auto">
            <a:xfrm>
              <a:off x="7413624" y="2789988"/>
              <a:ext cx="574675" cy="566091"/>
              <a:chOff x="4962694" y="3414822"/>
              <a:chExt cx="1080000" cy="1080000"/>
            </a:xfrm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A10B8F12-3B24-0A41-A8A6-C370312526FD}"/>
                  </a:ext>
                </a:extLst>
              </p:cNvPr>
              <p:cNvSpPr/>
              <p:nvPr/>
            </p:nvSpPr>
            <p:spPr>
              <a:xfrm>
                <a:off x="4963423" y="3415822"/>
                <a:ext cx="1079052" cy="107864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id-ID" sz="2400"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26643" name="Picture 21"/>
              <p:cNvPicPr>
                <a:picLocks noChangeAspect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5168900" y="3560267"/>
                <a:ext cx="770235" cy="8458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26632" name="Rectangle 130"/>
          <p:cNvSpPr>
            <a:spLocks noChangeArrowheads="1"/>
          </p:cNvSpPr>
          <p:nvPr/>
        </p:nvSpPr>
        <p:spPr bwMode="auto">
          <a:xfrm>
            <a:off x="717551" y="4726517"/>
            <a:ext cx="10261600" cy="1077026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101597" algn="ctr">
              <a:buClr>
                <a:srgbClr val="FFFFFF"/>
              </a:buClr>
              <a:buSzPts val="2000"/>
            </a:pPr>
            <a:r>
              <a:rPr lang="en-US" altLang="en-US" sz="2133">
                <a:latin typeface="Arial" pitchFamily="34" charset="0"/>
                <a:cs typeface="Arial" pitchFamily="34" charset="0"/>
                <a:sym typeface="Arial" pitchFamily="34" charset="0"/>
              </a:rPr>
              <a:t>Pengadaan barang/jasa dapat juga dilakukan dengan menggabungkan beberapa jenis pengadaan di atas menjadi satu paket</a:t>
            </a:r>
          </a:p>
          <a:p>
            <a:pPr marL="101597" algn="ctr">
              <a:buClr>
                <a:srgbClr val="FFFFFF"/>
              </a:buClr>
              <a:buSzPts val="2000"/>
            </a:pPr>
            <a:r>
              <a:rPr lang="en-US" altLang="en-US" sz="2133" b="1">
                <a:latin typeface="Arial" pitchFamily="34" charset="0"/>
                <a:cs typeface="Arial" pitchFamily="34" charset="0"/>
                <a:sym typeface="Arial" pitchFamily="34" charset="0"/>
              </a:rPr>
              <a:t> pekerjaan terintegrasi</a:t>
            </a:r>
            <a:r>
              <a:rPr lang="en-US" altLang="en-US" sz="2133">
                <a:latin typeface="Arial" pitchFamily="34" charset="0"/>
                <a:cs typeface="Arial" pitchFamily="34" charset="0"/>
                <a:sym typeface="Arial" pitchFamily="34" charset="0"/>
              </a:rPr>
              <a:t>.</a:t>
            </a:r>
            <a:endParaRPr lang="en-US" altLang="en-US" sz="2133">
              <a:cs typeface="Calibri" pitchFamily="34" charset="0"/>
              <a:sym typeface="Calibri" pitchFamily="34" charset="0"/>
            </a:endParaRPr>
          </a:p>
        </p:txBody>
      </p:sp>
      <p:sp>
        <p:nvSpPr>
          <p:cNvPr id="26633" name="Rectangle 94"/>
          <p:cNvSpPr>
            <a:spLocks noChangeArrowheads="1"/>
          </p:cNvSpPr>
          <p:nvPr/>
        </p:nvSpPr>
        <p:spPr bwMode="auto">
          <a:xfrm>
            <a:off x="6491818" y="6174318"/>
            <a:ext cx="5516033" cy="29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1" hangingPunct="1">
              <a:buClr>
                <a:srgbClr val="000000"/>
              </a:buClr>
            </a:pPr>
            <a:r>
              <a:rPr lang="en-US" altLang="en-US" sz="1333">
                <a:latin typeface="Arial" pitchFamily="34" charset="0"/>
                <a:cs typeface="Arial" pitchFamily="34" charset="0"/>
              </a:rPr>
              <a:t>PerLKPP No. 11 Tahun 2021 tentang Pedoman Perencanaan PBJP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altLang="en-US" sz="2400">
              <a:cs typeface="Calibri" pitchFamily="34" charset="0"/>
              <a:sym typeface="Calibri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06EF86DE-00EE-9846-9A3B-D49A36BDE499}"/>
              </a:ext>
            </a:extLst>
          </p:cNvPr>
          <p:cNvSpPr txBox="1">
            <a:spLocks/>
          </p:cNvSpPr>
          <p:nvPr/>
        </p:nvSpPr>
        <p:spPr>
          <a:xfrm>
            <a:off x="406400" y="177800"/>
            <a:ext cx="9652000" cy="58420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DEFINISI DAN RUANG LINGKUP PERENCANAAN PBJP </a:t>
            </a:r>
            <a:r>
              <a:rPr lang="en-US" sz="1867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(6/10)</a:t>
            </a:r>
            <a:endParaRPr lang="en-US" sz="2400" b="1" dirty="0">
              <a:solidFill>
                <a:schemeClr val="bg1">
                  <a:lumMod val="75000"/>
                </a:schemeClr>
              </a:solidFill>
              <a:latin typeface="Arial" pitchFamily="34" charset="0"/>
              <a:ea typeface="+mj-ea"/>
              <a:cs typeface="Arial" pitchFamily="34" charset="0"/>
            </a:endParaRPr>
          </a:p>
          <a:p>
            <a:pPr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Ruang Lingkup Perencanaan Pengadaan</a:t>
            </a:r>
          </a:p>
        </p:txBody>
      </p:sp>
      <p:grpSp>
        <p:nvGrpSpPr>
          <p:cNvPr id="27651" name="Group 65"/>
          <p:cNvGrpSpPr>
            <a:grpSpLocks/>
          </p:cNvGrpSpPr>
          <p:nvPr/>
        </p:nvGrpSpPr>
        <p:grpSpPr bwMode="auto">
          <a:xfrm rot="-5400000">
            <a:off x="-254000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8CC451AE-B318-2C4E-9360-FD7B67E84E7F}"/>
                </a:ext>
              </a:extLst>
            </p:cNvPr>
            <p:cNvSpPr/>
            <p:nvPr/>
          </p:nvSpPr>
          <p:spPr>
            <a:xfrm>
              <a:off x="3226546" y="2644775"/>
              <a:ext cx="494179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BB43D26A-E1CD-0E45-BAE2-5EE708325F13}"/>
                </a:ext>
              </a:extLst>
            </p:cNvPr>
            <p:cNvSpPr/>
            <p:nvPr/>
          </p:nvSpPr>
          <p:spPr>
            <a:xfrm>
              <a:off x="3752101" y="2647950"/>
              <a:ext cx="287618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6B180F91-DEEB-5B49-846A-3567EE944FBC}"/>
                </a:ext>
              </a:extLst>
            </p:cNvPr>
            <p:cNvSpPr/>
            <p:nvPr/>
          </p:nvSpPr>
          <p:spPr>
            <a:xfrm>
              <a:off x="4094629" y="2647950"/>
              <a:ext cx="172571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grpSp>
        <p:nvGrpSpPr>
          <p:cNvPr id="27652" name="Group 14"/>
          <p:cNvGrpSpPr>
            <a:grpSpLocks/>
          </p:cNvGrpSpPr>
          <p:nvPr/>
        </p:nvGrpSpPr>
        <p:grpSpPr bwMode="auto"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62D7A1E8-0F01-1441-9C71-746BE1A981F8}"/>
                </a:ext>
              </a:extLst>
            </p:cNvPr>
            <p:cNvSpPr/>
            <p:nvPr/>
          </p:nvSpPr>
          <p:spPr>
            <a:xfrm>
              <a:off x="3200400" y="2647950"/>
              <a:ext cx="492125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7702336-6D0C-D145-8393-2422C95641BF}"/>
                </a:ext>
              </a:extLst>
            </p:cNvPr>
            <p:cNvSpPr/>
            <p:nvPr/>
          </p:nvSpPr>
          <p:spPr>
            <a:xfrm>
              <a:off x="3751263" y="2647950"/>
              <a:ext cx="28733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58C7F23-1CE0-294A-959B-1E2B59EBA943}"/>
                </a:ext>
              </a:extLst>
            </p:cNvPr>
            <p:cNvSpPr/>
            <p:nvPr/>
          </p:nvSpPr>
          <p:spPr>
            <a:xfrm>
              <a:off x="4094163" y="2647950"/>
              <a:ext cx="173037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sp>
        <p:nvSpPr>
          <p:cNvPr id="27653" name="Google Shape;1192;p35"/>
          <p:cNvSpPr>
            <a:spLocks/>
          </p:cNvSpPr>
          <p:nvPr/>
        </p:nvSpPr>
        <p:spPr bwMode="auto">
          <a:xfrm>
            <a:off x="2042585" y="1488018"/>
            <a:ext cx="450849" cy="385233"/>
          </a:xfrm>
          <a:custGeom>
            <a:avLst/>
            <a:gdLst>
              <a:gd name="T0" fmla="*/ 1641191018 w 15189"/>
              <a:gd name="T1" fmla="*/ 1227064165 h 13057"/>
              <a:gd name="T2" fmla="*/ 1636281653 w 15189"/>
              <a:gd name="T3" fmla="*/ 1230422661 h 13057"/>
              <a:gd name="T4" fmla="*/ 1531898901 w 15189"/>
              <a:gd name="T5" fmla="*/ 1450512303 h 13057"/>
              <a:gd name="T6" fmla="*/ 1531898901 w 15189"/>
              <a:gd name="T7" fmla="*/ 1450512303 h 13057"/>
              <a:gd name="T8" fmla="*/ 2147483646 w 15189"/>
              <a:gd name="T9" fmla="*/ 1494155070 h 13057"/>
              <a:gd name="T10" fmla="*/ 2147483646 w 15189"/>
              <a:gd name="T11" fmla="*/ 1522444936 h 13057"/>
              <a:gd name="T12" fmla="*/ 2147483646 w 15189"/>
              <a:gd name="T13" fmla="*/ 1614747877 h 13057"/>
              <a:gd name="T14" fmla="*/ 2147483646 w 15189"/>
              <a:gd name="T15" fmla="*/ 1614747877 h 13057"/>
              <a:gd name="T16" fmla="*/ 2147483646 w 15189"/>
              <a:gd name="T17" fmla="*/ 1805116902 h 13057"/>
              <a:gd name="T18" fmla="*/ 2147483646 w 15189"/>
              <a:gd name="T19" fmla="*/ 1825009798 h 13057"/>
              <a:gd name="T20" fmla="*/ 2147483646 w 15189"/>
              <a:gd name="T21" fmla="*/ 1825009798 h 13057"/>
              <a:gd name="T22" fmla="*/ 1666246816 w 15189"/>
              <a:gd name="T23" fmla="*/ 1941528735 h 13057"/>
              <a:gd name="T24" fmla="*/ 2147483646 w 15189"/>
              <a:gd name="T25" fmla="*/ 2137174198 h 13057"/>
              <a:gd name="T26" fmla="*/ 2147483646 w 15189"/>
              <a:gd name="T27" fmla="*/ 2137412671 h 13057"/>
              <a:gd name="T28" fmla="*/ 2147483646 w 15189"/>
              <a:gd name="T29" fmla="*/ 985868283 h 13057"/>
              <a:gd name="T30" fmla="*/ 2147483646 w 15189"/>
              <a:gd name="T31" fmla="*/ 1064508105 h 13057"/>
              <a:gd name="T32" fmla="*/ 2147483646 w 15189"/>
              <a:gd name="T33" fmla="*/ 1112463171 h 13057"/>
              <a:gd name="T34" fmla="*/ 2147483646 w 15189"/>
              <a:gd name="T35" fmla="*/ 1265419717 h 13057"/>
              <a:gd name="T36" fmla="*/ 2147483646 w 15189"/>
              <a:gd name="T37" fmla="*/ 1345738543 h 13057"/>
              <a:gd name="T38" fmla="*/ 2147483646 w 15189"/>
              <a:gd name="T39" fmla="*/ 1571115400 h 13057"/>
              <a:gd name="T40" fmla="*/ 2147483646 w 15189"/>
              <a:gd name="T41" fmla="*/ 1754528982 h 13057"/>
              <a:gd name="T42" fmla="*/ 2147483646 w 15189"/>
              <a:gd name="T43" fmla="*/ 1929068183 h 13057"/>
              <a:gd name="T44" fmla="*/ 2147483646 w 15189"/>
              <a:gd name="T45" fmla="*/ 2000752075 h 13057"/>
              <a:gd name="T46" fmla="*/ 2147483646 w 15189"/>
              <a:gd name="T47" fmla="*/ 2004349509 h 13057"/>
              <a:gd name="T48" fmla="*/ 2147483646 w 15189"/>
              <a:gd name="T49" fmla="*/ 2007946478 h 13057"/>
              <a:gd name="T50" fmla="*/ 2147483646 w 15189"/>
              <a:gd name="T51" fmla="*/ 2004349509 h 13057"/>
              <a:gd name="T52" fmla="*/ 2147483646 w 15189"/>
              <a:gd name="T53" fmla="*/ 2035033756 h 13057"/>
              <a:gd name="T54" fmla="*/ 2147483646 w 15189"/>
              <a:gd name="T55" fmla="*/ 2104084817 h 13057"/>
              <a:gd name="T56" fmla="*/ 2147483646 w 15189"/>
              <a:gd name="T57" fmla="*/ 2138853689 h 13057"/>
              <a:gd name="T58" fmla="*/ 2147483646 w 15189"/>
              <a:gd name="T59" fmla="*/ 2138853689 h 13057"/>
              <a:gd name="T60" fmla="*/ 2051130449 w 15189"/>
              <a:gd name="T61" fmla="*/ 2144607052 h 13057"/>
              <a:gd name="T62" fmla="*/ 1949682626 w 15189"/>
              <a:gd name="T63" fmla="*/ 2121582847 h 13057"/>
              <a:gd name="T64" fmla="*/ 1904988368 w 15189"/>
              <a:gd name="T65" fmla="*/ 2112720238 h 13057"/>
              <a:gd name="T66" fmla="*/ 1893437034 w 15189"/>
              <a:gd name="T67" fmla="*/ 2104084817 h 13057"/>
              <a:gd name="T68" fmla="*/ 1859058593 w 15189"/>
              <a:gd name="T69" fmla="*/ 2084668336 h 13057"/>
              <a:gd name="T70" fmla="*/ 1860040368 w 15189"/>
              <a:gd name="T71" fmla="*/ 2095210945 h 13057"/>
              <a:gd name="T72" fmla="*/ 1859058593 w 15189"/>
              <a:gd name="T73" fmla="*/ 2084668336 h 13057"/>
              <a:gd name="T74" fmla="*/ 1739693026 w 15189"/>
              <a:gd name="T75" fmla="*/ 2020406521 h 13057"/>
              <a:gd name="T76" fmla="*/ 1667471424 w 15189"/>
              <a:gd name="T77" fmla="*/ 1956393934 h 13057"/>
              <a:gd name="T78" fmla="*/ 1573647835 w 15189"/>
              <a:gd name="T79" fmla="*/ 1815659489 h 13057"/>
              <a:gd name="T80" fmla="*/ 1528953087 w 15189"/>
              <a:gd name="T81" fmla="*/ 1702261084 h 13057"/>
              <a:gd name="T82" fmla="*/ 1520104734 w 15189"/>
              <a:gd name="T83" fmla="*/ 1641119779 h 13057"/>
              <a:gd name="T84" fmla="*/ 1520104734 w 15189"/>
              <a:gd name="T85" fmla="*/ 1509974095 h 13057"/>
              <a:gd name="T86" fmla="*/ 1531898901 w 15189"/>
              <a:gd name="T87" fmla="*/ 1450512303 h 13057"/>
              <a:gd name="T88" fmla="*/ 1573647835 w 15189"/>
              <a:gd name="T89" fmla="*/ 1335196421 h 13057"/>
              <a:gd name="T90" fmla="*/ 1680247878 w 15189"/>
              <a:gd name="T91" fmla="*/ 1177916799 h 13057"/>
              <a:gd name="T92" fmla="*/ 1734772263 w 15189"/>
              <a:gd name="T93" fmla="*/ 1125649388 h 13057"/>
              <a:gd name="T94" fmla="*/ 1913825812 w 15189"/>
              <a:gd name="T95" fmla="*/ 1020637155 h 13057"/>
              <a:gd name="T96" fmla="*/ 1958530978 w 15189"/>
              <a:gd name="T97" fmla="*/ 1003377089 h 13057"/>
              <a:gd name="T98" fmla="*/ 2147483646 w 15189"/>
              <a:gd name="T99" fmla="*/ 985868283 h 13057"/>
              <a:gd name="T100" fmla="*/ 2112771584 w 15189"/>
              <a:gd name="T101" fmla="*/ 2147483646 h 13057"/>
              <a:gd name="T102" fmla="*/ 2147483646 w 15189"/>
              <a:gd name="T103" fmla="*/ 1746608450 h 13057"/>
              <a:gd name="T104" fmla="*/ 2135863342 w 15189"/>
              <a:gd name="T105" fmla="*/ 238451 h 13057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15189" h="13057" extrusionOk="0">
                <a:moveTo>
                  <a:pt x="6838" y="4957"/>
                </a:moveTo>
                <a:cubicBezTo>
                  <a:pt x="6782" y="5022"/>
                  <a:pt x="6727" y="5082"/>
                  <a:pt x="6682" y="5118"/>
                </a:cubicBezTo>
                <a:cubicBezTo>
                  <a:pt x="6768" y="5053"/>
                  <a:pt x="6817" y="4994"/>
                  <a:pt x="6838" y="4957"/>
                </a:cubicBezTo>
                <a:close/>
                <a:moveTo>
                  <a:pt x="6682" y="5118"/>
                </a:moveTo>
                <a:cubicBezTo>
                  <a:pt x="6676" y="5122"/>
                  <a:pt x="6669" y="5127"/>
                  <a:pt x="6662" y="5132"/>
                </a:cubicBezTo>
                <a:cubicBezTo>
                  <a:pt x="6669" y="5128"/>
                  <a:pt x="6675" y="5123"/>
                  <a:pt x="6682" y="5118"/>
                </a:cubicBezTo>
                <a:close/>
                <a:moveTo>
                  <a:pt x="6237" y="6050"/>
                </a:moveTo>
                <a:lnTo>
                  <a:pt x="6237" y="6050"/>
                </a:lnTo>
                <a:cubicBezTo>
                  <a:pt x="6233" y="6072"/>
                  <a:pt x="6229" y="6094"/>
                  <a:pt x="6225" y="6116"/>
                </a:cubicBezTo>
                <a:cubicBezTo>
                  <a:pt x="6225" y="6189"/>
                  <a:pt x="6189" y="6261"/>
                  <a:pt x="6189" y="6334"/>
                </a:cubicBezTo>
                <a:cubicBezTo>
                  <a:pt x="6225" y="6166"/>
                  <a:pt x="6237" y="6081"/>
                  <a:pt x="6237" y="6050"/>
                </a:cubicBezTo>
                <a:close/>
                <a:moveTo>
                  <a:pt x="11053" y="6159"/>
                </a:moveTo>
                <a:cubicBezTo>
                  <a:pt x="11059" y="6181"/>
                  <a:pt x="11065" y="6203"/>
                  <a:pt x="11071" y="6225"/>
                </a:cubicBezTo>
                <a:cubicBezTo>
                  <a:pt x="11072" y="6228"/>
                  <a:pt x="11073" y="6230"/>
                  <a:pt x="11074" y="6232"/>
                </a:cubicBezTo>
                <a:cubicBezTo>
                  <a:pt x="11075" y="6271"/>
                  <a:pt x="11078" y="6311"/>
                  <a:pt x="11081" y="6350"/>
                </a:cubicBezTo>
                <a:cubicBezTo>
                  <a:pt x="11066" y="6343"/>
                  <a:pt x="11042" y="6279"/>
                  <a:pt x="11053" y="6159"/>
                </a:cubicBezTo>
                <a:close/>
                <a:moveTo>
                  <a:pt x="11035" y="6735"/>
                </a:moveTo>
                <a:lnTo>
                  <a:pt x="11035" y="6735"/>
                </a:lnTo>
                <a:cubicBezTo>
                  <a:pt x="11031" y="6745"/>
                  <a:pt x="11027" y="6755"/>
                  <a:pt x="11023" y="6765"/>
                </a:cubicBezTo>
                <a:cubicBezTo>
                  <a:pt x="11027" y="6750"/>
                  <a:pt x="11031" y="6740"/>
                  <a:pt x="11035" y="6735"/>
                </a:cubicBezTo>
                <a:close/>
                <a:moveTo>
                  <a:pt x="10903" y="7395"/>
                </a:moveTo>
                <a:cubicBezTo>
                  <a:pt x="10904" y="7395"/>
                  <a:pt x="10891" y="7424"/>
                  <a:pt x="10853" y="7500"/>
                </a:cubicBezTo>
                <a:cubicBezTo>
                  <a:pt x="10845" y="7510"/>
                  <a:pt x="10838" y="7519"/>
                  <a:pt x="10830" y="7529"/>
                </a:cubicBezTo>
                <a:cubicBezTo>
                  <a:pt x="10863" y="7463"/>
                  <a:pt x="10900" y="7395"/>
                  <a:pt x="10903" y="7395"/>
                </a:cubicBezTo>
                <a:close/>
                <a:moveTo>
                  <a:pt x="10791" y="7612"/>
                </a:moveTo>
                <a:lnTo>
                  <a:pt x="10791" y="7612"/>
                </a:lnTo>
                <a:cubicBezTo>
                  <a:pt x="10787" y="7623"/>
                  <a:pt x="10784" y="7635"/>
                  <a:pt x="10780" y="7646"/>
                </a:cubicBezTo>
                <a:cubicBezTo>
                  <a:pt x="10780" y="7641"/>
                  <a:pt x="10784" y="7629"/>
                  <a:pt x="10791" y="7612"/>
                </a:cubicBezTo>
                <a:close/>
                <a:moveTo>
                  <a:pt x="6626" y="7938"/>
                </a:moveTo>
                <a:lnTo>
                  <a:pt x="6626" y="7938"/>
                </a:lnTo>
                <a:cubicBezTo>
                  <a:pt x="6676" y="7987"/>
                  <a:pt x="6729" y="8041"/>
                  <a:pt x="6784" y="8098"/>
                </a:cubicBezTo>
                <a:cubicBezTo>
                  <a:pt x="6761" y="8054"/>
                  <a:pt x="6709" y="7993"/>
                  <a:pt x="6626" y="7938"/>
                </a:cubicBezTo>
                <a:close/>
                <a:moveTo>
                  <a:pt x="8954" y="8914"/>
                </a:moveTo>
                <a:cubicBezTo>
                  <a:pt x="8905" y="8914"/>
                  <a:pt x="8870" y="8917"/>
                  <a:pt x="8847" y="8921"/>
                </a:cubicBezTo>
                <a:lnTo>
                  <a:pt x="8958" y="8921"/>
                </a:lnTo>
                <a:cubicBezTo>
                  <a:pt x="8972" y="8919"/>
                  <a:pt x="8985" y="8917"/>
                  <a:pt x="8999" y="8915"/>
                </a:cubicBezTo>
                <a:cubicBezTo>
                  <a:pt x="8982" y="8914"/>
                  <a:pt x="8968" y="8914"/>
                  <a:pt x="8954" y="8914"/>
                </a:cubicBezTo>
                <a:close/>
                <a:moveTo>
                  <a:pt x="8958" y="4112"/>
                </a:moveTo>
                <a:cubicBezTo>
                  <a:pt x="9149" y="4143"/>
                  <a:pt x="9339" y="4203"/>
                  <a:pt x="9554" y="4266"/>
                </a:cubicBezTo>
                <a:cubicBezTo>
                  <a:pt x="9662" y="4333"/>
                  <a:pt x="9800" y="4370"/>
                  <a:pt x="9905" y="4440"/>
                </a:cubicBezTo>
                <a:lnTo>
                  <a:pt x="10088" y="4585"/>
                </a:lnTo>
                <a:lnTo>
                  <a:pt x="10179" y="4640"/>
                </a:lnTo>
                <a:lnTo>
                  <a:pt x="10525" y="4986"/>
                </a:lnTo>
                <a:cubicBezTo>
                  <a:pt x="10598" y="5059"/>
                  <a:pt x="10671" y="5168"/>
                  <a:pt x="10707" y="5278"/>
                </a:cubicBezTo>
                <a:cubicBezTo>
                  <a:pt x="10780" y="5351"/>
                  <a:pt x="10816" y="5460"/>
                  <a:pt x="10889" y="5569"/>
                </a:cubicBezTo>
                <a:cubicBezTo>
                  <a:pt x="10899" y="5587"/>
                  <a:pt x="10908" y="5602"/>
                  <a:pt x="10915" y="5613"/>
                </a:cubicBezTo>
                <a:cubicBezTo>
                  <a:pt x="10961" y="5770"/>
                  <a:pt x="10994" y="5929"/>
                  <a:pt x="11039" y="6104"/>
                </a:cubicBezTo>
                <a:cubicBezTo>
                  <a:pt x="11012" y="6245"/>
                  <a:pt x="10999" y="6394"/>
                  <a:pt x="10999" y="6553"/>
                </a:cubicBezTo>
                <a:lnTo>
                  <a:pt x="10999" y="6835"/>
                </a:lnTo>
                <a:cubicBezTo>
                  <a:pt x="10949" y="6985"/>
                  <a:pt x="10919" y="7139"/>
                  <a:pt x="10889" y="7318"/>
                </a:cubicBezTo>
                <a:cubicBezTo>
                  <a:pt x="10863" y="7398"/>
                  <a:pt x="10836" y="7477"/>
                  <a:pt x="10810" y="7557"/>
                </a:cubicBezTo>
                <a:cubicBezTo>
                  <a:pt x="10694" y="7713"/>
                  <a:pt x="10602" y="7890"/>
                  <a:pt x="10511" y="8046"/>
                </a:cubicBezTo>
                <a:cubicBezTo>
                  <a:pt x="10455" y="8094"/>
                  <a:pt x="10399" y="8165"/>
                  <a:pt x="10343" y="8193"/>
                </a:cubicBezTo>
                <a:lnTo>
                  <a:pt x="10221" y="8345"/>
                </a:lnTo>
                <a:cubicBezTo>
                  <a:pt x="10212" y="8350"/>
                  <a:pt x="10203" y="8355"/>
                  <a:pt x="10194" y="8360"/>
                </a:cubicBezTo>
                <a:cubicBezTo>
                  <a:pt x="10202" y="8355"/>
                  <a:pt x="10211" y="8351"/>
                  <a:pt x="10220" y="8346"/>
                </a:cubicBezTo>
                <a:lnTo>
                  <a:pt x="10197" y="8375"/>
                </a:lnTo>
                <a:cubicBezTo>
                  <a:pt x="10123" y="8434"/>
                  <a:pt x="10050" y="8475"/>
                  <a:pt x="10015" y="8488"/>
                </a:cubicBezTo>
                <a:cubicBezTo>
                  <a:pt x="10076" y="8441"/>
                  <a:pt x="10137" y="8394"/>
                  <a:pt x="10194" y="8360"/>
                </a:cubicBezTo>
                <a:cubicBezTo>
                  <a:pt x="10026" y="8454"/>
                  <a:pt x="9980" y="8493"/>
                  <a:pt x="9997" y="8493"/>
                </a:cubicBezTo>
                <a:cubicBezTo>
                  <a:pt x="10000" y="8493"/>
                  <a:pt x="10006" y="8492"/>
                  <a:pt x="10015" y="8488"/>
                </a:cubicBezTo>
                <a:cubicBezTo>
                  <a:pt x="9927" y="8557"/>
                  <a:pt x="9838" y="8627"/>
                  <a:pt x="9760" y="8666"/>
                </a:cubicBezTo>
                <a:cubicBezTo>
                  <a:pt x="9687" y="8703"/>
                  <a:pt x="9614" y="8739"/>
                  <a:pt x="9541" y="8776"/>
                </a:cubicBezTo>
                <a:cubicBezTo>
                  <a:pt x="9370" y="8844"/>
                  <a:pt x="9199" y="8880"/>
                  <a:pt x="8999" y="8915"/>
                </a:cubicBezTo>
                <a:cubicBezTo>
                  <a:pt x="9029" y="8916"/>
                  <a:pt x="9064" y="8918"/>
                  <a:pt x="9104" y="8921"/>
                </a:cubicBezTo>
                <a:lnTo>
                  <a:pt x="8958" y="8921"/>
                </a:lnTo>
                <a:cubicBezTo>
                  <a:pt x="8910" y="8941"/>
                  <a:pt x="8870" y="8947"/>
                  <a:pt x="8844" y="8947"/>
                </a:cubicBezTo>
                <a:cubicBezTo>
                  <a:pt x="8803" y="8947"/>
                  <a:pt x="8797" y="8931"/>
                  <a:pt x="8847" y="8921"/>
                </a:cubicBezTo>
                <a:lnTo>
                  <a:pt x="8776" y="8921"/>
                </a:lnTo>
                <a:cubicBezTo>
                  <a:pt x="8667" y="8940"/>
                  <a:pt x="8566" y="8949"/>
                  <a:pt x="8466" y="8949"/>
                </a:cubicBezTo>
                <a:cubicBezTo>
                  <a:pt x="8428" y="8949"/>
                  <a:pt x="8390" y="8947"/>
                  <a:pt x="8351" y="8945"/>
                </a:cubicBezTo>
                <a:cubicBezTo>
                  <a:pt x="8331" y="8939"/>
                  <a:pt x="8303" y="8931"/>
                  <a:pt x="8266" y="8921"/>
                </a:cubicBezTo>
                <a:cubicBezTo>
                  <a:pt x="8156" y="8921"/>
                  <a:pt x="8047" y="8885"/>
                  <a:pt x="7938" y="8849"/>
                </a:cubicBezTo>
                <a:cubicBezTo>
                  <a:pt x="7865" y="8824"/>
                  <a:pt x="7793" y="8800"/>
                  <a:pt x="7709" y="8776"/>
                </a:cubicBezTo>
                <a:cubicBezTo>
                  <a:pt x="7724" y="8787"/>
                  <a:pt x="7740" y="8799"/>
                  <a:pt x="7756" y="8812"/>
                </a:cubicBezTo>
                <a:cubicBezTo>
                  <a:pt x="7732" y="8798"/>
                  <a:pt x="7708" y="8783"/>
                  <a:pt x="7685" y="8769"/>
                </a:cubicBezTo>
                <a:cubicBezTo>
                  <a:pt x="7694" y="8771"/>
                  <a:pt x="7702" y="8774"/>
                  <a:pt x="7709" y="8776"/>
                </a:cubicBezTo>
                <a:cubicBezTo>
                  <a:pt x="7655" y="8736"/>
                  <a:pt x="7606" y="8710"/>
                  <a:pt x="7569" y="8695"/>
                </a:cubicBezTo>
                <a:cubicBezTo>
                  <a:pt x="7607" y="8719"/>
                  <a:pt x="7646" y="8744"/>
                  <a:pt x="7685" y="8769"/>
                </a:cubicBezTo>
                <a:cubicBezTo>
                  <a:pt x="7650" y="8759"/>
                  <a:pt x="7613" y="8749"/>
                  <a:pt x="7573" y="8739"/>
                </a:cubicBezTo>
                <a:cubicBezTo>
                  <a:pt x="7489" y="8706"/>
                  <a:pt x="7475" y="8680"/>
                  <a:pt x="7506" y="8680"/>
                </a:cubicBezTo>
                <a:cubicBezTo>
                  <a:pt x="7519" y="8680"/>
                  <a:pt x="7541" y="8684"/>
                  <a:pt x="7569" y="8695"/>
                </a:cubicBezTo>
                <a:cubicBezTo>
                  <a:pt x="7463" y="8629"/>
                  <a:pt x="7362" y="8567"/>
                  <a:pt x="7245" y="8521"/>
                </a:cubicBezTo>
                <a:cubicBezTo>
                  <a:pt x="7200" y="8498"/>
                  <a:pt x="7139" y="8460"/>
                  <a:pt x="7083" y="8427"/>
                </a:cubicBezTo>
                <a:cubicBezTo>
                  <a:pt x="6990" y="8314"/>
                  <a:pt x="6885" y="8201"/>
                  <a:pt x="6784" y="8098"/>
                </a:cubicBezTo>
                <a:cubicBezTo>
                  <a:pt x="6805" y="8135"/>
                  <a:pt x="6805" y="8160"/>
                  <a:pt x="6789" y="8160"/>
                </a:cubicBezTo>
                <a:cubicBezTo>
                  <a:pt x="6773" y="8160"/>
                  <a:pt x="6742" y="8138"/>
                  <a:pt x="6699" y="8083"/>
                </a:cubicBezTo>
                <a:cubicBezTo>
                  <a:pt x="6662" y="7974"/>
                  <a:pt x="6590" y="7901"/>
                  <a:pt x="6517" y="7792"/>
                </a:cubicBezTo>
                <a:cubicBezTo>
                  <a:pt x="6480" y="7683"/>
                  <a:pt x="6444" y="7646"/>
                  <a:pt x="6407" y="7573"/>
                </a:cubicBezTo>
                <a:lnTo>
                  <a:pt x="6371" y="7501"/>
                </a:lnTo>
                <a:cubicBezTo>
                  <a:pt x="6332" y="7367"/>
                  <a:pt x="6279" y="7234"/>
                  <a:pt x="6225" y="7100"/>
                </a:cubicBezTo>
                <a:cubicBezTo>
                  <a:pt x="6225" y="7007"/>
                  <a:pt x="6199" y="6940"/>
                  <a:pt x="6191" y="6878"/>
                </a:cubicBezTo>
                <a:cubicBezTo>
                  <a:pt x="6190" y="6867"/>
                  <a:pt x="6190" y="6856"/>
                  <a:pt x="6189" y="6845"/>
                </a:cubicBezTo>
                <a:cubicBezTo>
                  <a:pt x="6189" y="6845"/>
                  <a:pt x="6189" y="6845"/>
                  <a:pt x="6189" y="6845"/>
                </a:cubicBezTo>
                <a:cubicBezTo>
                  <a:pt x="6152" y="6662"/>
                  <a:pt x="6152" y="6480"/>
                  <a:pt x="6189" y="6298"/>
                </a:cubicBezTo>
                <a:cubicBezTo>
                  <a:pt x="6189" y="6173"/>
                  <a:pt x="6224" y="6037"/>
                  <a:pt x="6234" y="6037"/>
                </a:cubicBezTo>
                <a:cubicBezTo>
                  <a:pt x="6236" y="6037"/>
                  <a:pt x="6237" y="6041"/>
                  <a:pt x="6237" y="6050"/>
                </a:cubicBezTo>
                <a:cubicBezTo>
                  <a:pt x="6270" y="5891"/>
                  <a:pt x="6321" y="5751"/>
                  <a:pt x="6375" y="5613"/>
                </a:cubicBezTo>
                <a:cubicBezTo>
                  <a:pt x="6385" y="5601"/>
                  <a:pt x="6395" y="5586"/>
                  <a:pt x="6407" y="5569"/>
                </a:cubicBezTo>
                <a:cubicBezTo>
                  <a:pt x="6444" y="5496"/>
                  <a:pt x="6517" y="5387"/>
                  <a:pt x="6553" y="5278"/>
                </a:cubicBezTo>
                <a:cubicBezTo>
                  <a:pt x="6626" y="5168"/>
                  <a:pt x="6662" y="5095"/>
                  <a:pt x="6735" y="5023"/>
                </a:cubicBezTo>
                <a:cubicBezTo>
                  <a:pt x="6787" y="4944"/>
                  <a:pt x="6826" y="4913"/>
                  <a:pt x="6841" y="4913"/>
                </a:cubicBezTo>
                <a:cubicBezTo>
                  <a:pt x="6853" y="4913"/>
                  <a:pt x="6853" y="4929"/>
                  <a:pt x="6838" y="4957"/>
                </a:cubicBezTo>
                <a:cubicBezTo>
                  <a:pt x="6919" y="4862"/>
                  <a:pt x="7002" y="4756"/>
                  <a:pt x="7063" y="4695"/>
                </a:cubicBezTo>
                <a:cubicBezTo>
                  <a:pt x="7112" y="4645"/>
                  <a:pt x="7184" y="4589"/>
                  <a:pt x="7221" y="4558"/>
                </a:cubicBezTo>
                <a:cubicBezTo>
                  <a:pt x="7408" y="4458"/>
                  <a:pt x="7692" y="4358"/>
                  <a:pt x="7792" y="4257"/>
                </a:cubicBezTo>
                <a:cubicBezTo>
                  <a:pt x="7765" y="4257"/>
                  <a:pt x="7527" y="4334"/>
                  <a:pt x="7525" y="4334"/>
                </a:cubicBezTo>
                <a:cubicBezTo>
                  <a:pt x="7524" y="4334"/>
                  <a:pt x="7557" y="4324"/>
                  <a:pt x="7646" y="4294"/>
                </a:cubicBezTo>
                <a:cubicBezTo>
                  <a:pt x="7756" y="4257"/>
                  <a:pt x="7865" y="4221"/>
                  <a:pt x="7974" y="4185"/>
                </a:cubicBezTo>
                <a:lnTo>
                  <a:pt x="8193" y="4148"/>
                </a:lnTo>
                <a:cubicBezTo>
                  <a:pt x="8233" y="4148"/>
                  <a:pt x="8376" y="4125"/>
                  <a:pt x="8431" y="4112"/>
                </a:cubicBezTo>
                <a:lnTo>
                  <a:pt x="8958" y="4112"/>
                </a:lnTo>
                <a:close/>
                <a:moveTo>
                  <a:pt x="8696" y="1"/>
                </a:moveTo>
                <a:cubicBezTo>
                  <a:pt x="6834" y="1"/>
                  <a:pt x="5014" y="802"/>
                  <a:pt x="3747" y="2253"/>
                </a:cubicBezTo>
                <a:cubicBezTo>
                  <a:pt x="1" y="6607"/>
                  <a:pt x="3289" y="13056"/>
                  <a:pt x="8602" y="13056"/>
                </a:cubicBezTo>
                <a:cubicBezTo>
                  <a:pt x="9024" y="13056"/>
                  <a:pt x="9460" y="13016"/>
                  <a:pt x="9905" y="12930"/>
                </a:cubicBezTo>
                <a:cubicBezTo>
                  <a:pt x="12679" y="12429"/>
                  <a:pt x="14717" y="9966"/>
                  <a:pt x="15064" y="7285"/>
                </a:cubicBezTo>
                <a:cubicBezTo>
                  <a:pt x="15144" y="7059"/>
                  <a:pt x="15189" y="6803"/>
                  <a:pt x="15189" y="6517"/>
                </a:cubicBezTo>
                <a:cubicBezTo>
                  <a:pt x="15153" y="3747"/>
                  <a:pt x="13403" y="1306"/>
                  <a:pt x="10816" y="358"/>
                </a:cubicBezTo>
                <a:cubicBezTo>
                  <a:pt x="10122" y="117"/>
                  <a:pt x="9406" y="1"/>
                  <a:pt x="8696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21900" tIns="121900" rIns="121900" bIns="121900" anchor="ctr"/>
          <a:lstStyle/>
          <a:p>
            <a:endParaRPr lang="en-US" sz="2400"/>
          </a:p>
        </p:txBody>
      </p:sp>
      <p:grpSp>
        <p:nvGrpSpPr>
          <p:cNvPr id="4" name="Group 61">
            <a:extLst>
              <a:ext uri="{FF2B5EF4-FFF2-40B4-BE49-F238E27FC236}">
                <a16:creationId xmlns:a16="http://schemas.microsoft.com/office/drawing/2014/main" id="{B949F13D-F69A-F342-A703-A47754D146DE}"/>
              </a:ext>
            </a:extLst>
          </p:cNvPr>
          <p:cNvGrpSpPr/>
          <p:nvPr/>
        </p:nvGrpSpPr>
        <p:grpSpPr>
          <a:xfrm>
            <a:off x="304801" y="880430"/>
            <a:ext cx="5588000" cy="918253"/>
            <a:chOff x="965717" y="1133587"/>
            <a:chExt cx="3842922" cy="688690"/>
          </a:xfrm>
          <a:solidFill>
            <a:srgbClr val="FFC000"/>
          </a:solidFill>
        </p:grpSpPr>
        <p:sp>
          <p:nvSpPr>
            <p:cNvPr id="51" name="Google Shape;1203;p35">
              <a:extLst>
                <a:ext uri="{FF2B5EF4-FFF2-40B4-BE49-F238E27FC236}">
                  <a16:creationId xmlns:a16="http://schemas.microsoft.com/office/drawing/2014/main" id="{5315B9CE-DAB3-1A43-AB22-7581E8A6AC8B}"/>
                </a:ext>
              </a:extLst>
            </p:cNvPr>
            <p:cNvSpPr/>
            <p:nvPr/>
          </p:nvSpPr>
          <p:spPr>
            <a:xfrm>
              <a:off x="1305301" y="1216215"/>
              <a:ext cx="3503338" cy="523434"/>
            </a:xfrm>
            <a:custGeom>
              <a:avLst/>
              <a:gdLst/>
              <a:ahLst/>
              <a:cxnLst/>
              <a:rect l="l" t="t" r="r" b="b"/>
              <a:pathLst>
                <a:path w="162188" h="31047" extrusionOk="0">
                  <a:moveTo>
                    <a:pt x="0" y="1"/>
                  </a:moveTo>
                  <a:lnTo>
                    <a:pt x="0" y="31046"/>
                  </a:lnTo>
                  <a:lnTo>
                    <a:pt x="146665" y="31046"/>
                  </a:lnTo>
                  <a:cubicBezTo>
                    <a:pt x="155264" y="31046"/>
                    <a:pt x="162188" y="24087"/>
                    <a:pt x="162188" y="15524"/>
                  </a:cubicBezTo>
                  <a:cubicBezTo>
                    <a:pt x="162188" y="6961"/>
                    <a:pt x="155264" y="1"/>
                    <a:pt x="1466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lIns="121900" tIns="121900" rIns="121900" bIns="121900" anchor="ctr"/>
            <a:lstStyle/>
            <a:p>
              <a:pPr marL="531271">
                <a:defRPr/>
              </a:pPr>
              <a:r>
                <a:rPr lang="en-US" sz="2133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Penetapan Cara </a:t>
              </a:r>
              <a:r>
                <a:rPr lang="en-US" sz="2133" b="1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Pengadaan</a:t>
              </a:r>
              <a:r>
                <a:rPr lang="en-US" sz="2133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(1/2) </a:t>
              </a:r>
              <a:endParaRPr sz="2133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" name="Google Shape;1205;p35">
              <a:extLst>
                <a:ext uri="{FF2B5EF4-FFF2-40B4-BE49-F238E27FC236}">
                  <a16:creationId xmlns:a16="http://schemas.microsoft.com/office/drawing/2014/main" id="{63B3F4C4-902E-5041-AAE1-0B922AC13874}"/>
                </a:ext>
              </a:extLst>
            </p:cNvPr>
            <p:cNvSpPr/>
            <p:nvPr/>
          </p:nvSpPr>
          <p:spPr>
            <a:xfrm>
              <a:off x="965717" y="1133587"/>
              <a:ext cx="700096" cy="688690"/>
            </a:xfrm>
            <a:custGeom>
              <a:avLst/>
              <a:gdLst/>
              <a:ahLst/>
              <a:cxnLst/>
              <a:rect l="l" t="t" r="r" b="b"/>
              <a:pathLst>
                <a:path w="41942" h="40849" extrusionOk="0">
                  <a:moveTo>
                    <a:pt x="20966" y="1"/>
                  </a:moveTo>
                  <a:cubicBezTo>
                    <a:pt x="19568" y="1"/>
                    <a:pt x="18165" y="529"/>
                    <a:pt x="17090" y="1586"/>
                  </a:cubicBezTo>
                  <a:lnTo>
                    <a:pt x="2150" y="16562"/>
                  </a:lnTo>
                  <a:cubicBezTo>
                    <a:pt x="0" y="18712"/>
                    <a:pt x="0" y="22137"/>
                    <a:pt x="2150" y="24287"/>
                  </a:cubicBezTo>
                  <a:lnTo>
                    <a:pt x="17090" y="39263"/>
                  </a:lnTo>
                  <a:cubicBezTo>
                    <a:pt x="18165" y="40320"/>
                    <a:pt x="19568" y="40848"/>
                    <a:pt x="20966" y="40848"/>
                  </a:cubicBezTo>
                  <a:cubicBezTo>
                    <a:pt x="22365" y="40848"/>
                    <a:pt x="23758" y="40320"/>
                    <a:pt x="24815" y="39263"/>
                  </a:cubicBezTo>
                  <a:lnTo>
                    <a:pt x="39791" y="24287"/>
                  </a:lnTo>
                  <a:cubicBezTo>
                    <a:pt x="41941" y="22137"/>
                    <a:pt x="41941" y="18712"/>
                    <a:pt x="39791" y="16562"/>
                  </a:cubicBezTo>
                  <a:lnTo>
                    <a:pt x="24815" y="1586"/>
                  </a:lnTo>
                  <a:cubicBezTo>
                    <a:pt x="23758" y="529"/>
                    <a:pt x="22365" y="1"/>
                    <a:pt x="20966" y="1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txBody>
            <a:bodyPr spcFirstLastPara="1" lIns="121900" tIns="121900" rIns="121900" bIns="121900" anchor="ctr"/>
            <a:lstStyle/>
            <a:p>
              <a:pPr algn="ctr">
                <a:defRPr/>
              </a:pPr>
              <a:r>
                <a:rPr lang="en" sz="4267" b="1" dirty="0">
                  <a:solidFill>
                    <a:schemeClr val="bg1"/>
                  </a:solidFill>
                  <a:latin typeface="Arial" pitchFamily="34" charset="0"/>
                  <a:ea typeface="Fira Sans Medium"/>
                  <a:cs typeface="Arial" pitchFamily="34" charset="0"/>
                  <a:sym typeface="Fira Sans Medium"/>
                </a:rPr>
                <a:t>3</a:t>
              </a:r>
              <a:endParaRPr sz="4267" b="1" dirty="0">
                <a:solidFill>
                  <a:schemeClr val="bg1"/>
                </a:solidFill>
                <a:latin typeface="Arial" pitchFamily="34" charset="0"/>
                <a:ea typeface="Fira Sans Medium"/>
                <a:cs typeface="Arial" pitchFamily="34" charset="0"/>
                <a:sym typeface="Fira Sans Medium"/>
              </a:endParaRPr>
            </a:p>
          </p:txBody>
        </p:sp>
      </p:grpSp>
      <p:grpSp>
        <p:nvGrpSpPr>
          <p:cNvPr id="27655" name="Group 142"/>
          <p:cNvGrpSpPr>
            <a:grpSpLocks/>
          </p:cNvGrpSpPr>
          <p:nvPr/>
        </p:nvGrpSpPr>
        <p:grpSpPr bwMode="auto">
          <a:xfrm>
            <a:off x="1219200" y="1803400"/>
            <a:ext cx="9753600" cy="4368800"/>
            <a:chOff x="685800" y="1428750"/>
            <a:chExt cx="7315200" cy="3276600"/>
          </a:xfrm>
        </p:grpSpPr>
        <p:grpSp>
          <p:nvGrpSpPr>
            <p:cNvPr id="27657" name="Group 136"/>
            <p:cNvGrpSpPr>
              <a:grpSpLocks/>
            </p:cNvGrpSpPr>
            <p:nvPr/>
          </p:nvGrpSpPr>
          <p:grpSpPr bwMode="auto">
            <a:xfrm>
              <a:off x="1524000" y="1428750"/>
              <a:ext cx="1981200" cy="1600200"/>
              <a:chOff x="1143000" y="1504950"/>
              <a:chExt cx="1981200" cy="1600200"/>
            </a:xfrm>
          </p:grpSpPr>
          <p:grpSp>
            <p:nvGrpSpPr>
              <p:cNvPr id="27665" name="Group 132"/>
              <p:cNvGrpSpPr>
                <a:grpSpLocks/>
              </p:cNvGrpSpPr>
              <p:nvPr/>
            </p:nvGrpSpPr>
            <p:grpSpPr bwMode="auto">
              <a:xfrm>
                <a:off x="1524000" y="1504950"/>
                <a:ext cx="1300162" cy="1219200"/>
                <a:chOff x="2209800" y="3333750"/>
                <a:chExt cx="1300162" cy="1219200"/>
              </a:xfrm>
            </p:grpSpPr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5726BF61-2931-F649-ABEA-18C56B505371}"/>
                    </a:ext>
                  </a:extLst>
                </p:cNvPr>
                <p:cNvSpPr/>
                <p:nvPr/>
              </p:nvSpPr>
              <p:spPr>
                <a:xfrm>
                  <a:off x="2209800" y="3333750"/>
                  <a:ext cx="1295400" cy="12192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2400"/>
                </a:p>
              </p:txBody>
            </p:sp>
            <p:pic>
              <p:nvPicPr>
                <p:cNvPr id="27668" name="Google Shape;269;p11"/>
                <p:cNvPicPr preferRelativeResize="0"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2209800" y="3486150"/>
                  <a:ext cx="1300162" cy="9747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135" name="Rounded Rectangle 134">
                <a:extLst>
                  <a:ext uri="{FF2B5EF4-FFF2-40B4-BE49-F238E27FC236}">
                    <a16:creationId xmlns:a16="http://schemas.microsoft.com/office/drawing/2014/main" id="{B4572299-F68F-FA4C-BD69-0782104AA7F9}"/>
                  </a:ext>
                </a:extLst>
              </p:cNvPr>
              <p:cNvSpPr/>
              <p:nvPr/>
            </p:nvSpPr>
            <p:spPr>
              <a:xfrm>
                <a:off x="1143000" y="2571750"/>
                <a:ext cx="1981200" cy="533400"/>
              </a:xfrm>
              <a:prstGeom prst="roundRect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3200" b="1" dirty="0"/>
                  <a:t>Swakelola</a:t>
                </a:r>
              </a:p>
            </p:txBody>
          </p:sp>
        </p:grpSp>
        <p:grpSp>
          <p:nvGrpSpPr>
            <p:cNvPr id="27658" name="Group 137"/>
            <p:cNvGrpSpPr>
              <a:grpSpLocks/>
            </p:cNvGrpSpPr>
            <p:nvPr/>
          </p:nvGrpSpPr>
          <p:grpSpPr bwMode="auto">
            <a:xfrm>
              <a:off x="5181600" y="1428750"/>
              <a:ext cx="1981200" cy="1600200"/>
              <a:chOff x="5181600" y="1504950"/>
              <a:chExt cx="1981200" cy="1600200"/>
            </a:xfrm>
          </p:grpSpPr>
          <p:grpSp>
            <p:nvGrpSpPr>
              <p:cNvPr id="27661" name="Group 133"/>
              <p:cNvGrpSpPr>
                <a:grpSpLocks/>
              </p:cNvGrpSpPr>
              <p:nvPr/>
            </p:nvGrpSpPr>
            <p:grpSpPr bwMode="auto">
              <a:xfrm>
                <a:off x="5562600" y="1504950"/>
                <a:ext cx="1295400" cy="1219200"/>
                <a:chOff x="4419600" y="3409950"/>
                <a:chExt cx="1295400" cy="1219200"/>
              </a:xfrm>
            </p:grpSpPr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78CD0C9E-E78A-F946-94F7-87389D14579A}"/>
                    </a:ext>
                  </a:extLst>
                </p:cNvPr>
                <p:cNvSpPr/>
                <p:nvPr/>
              </p:nvSpPr>
              <p:spPr>
                <a:xfrm>
                  <a:off x="4419600" y="3409950"/>
                  <a:ext cx="1295400" cy="12192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2400"/>
                </a:p>
              </p:txBody>
            </p:sp>
            <p:pic>
              <p:nvPicPr>
                <p:cNvPr id="27664" name="Google Shape;270;p11"/>
                <p:cNvPicPr preferRelativeResize="0"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4533900" y="3562350"/>
                  <a:ext cx="1054100" cy="9080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136" name="Rounded Rectangle 135">
                <a:extLst>
                  <a:ext uri="{FF2B5EF4-FFF2-40B4-BE49-F238E27FC236}">
                    <a16:creationId xmlns:a16="http://schemas.microsoft.com/office/drawing/2014/main" id="{4B2285D4-C367-C24B-BC9E-FB1B1E56997B}"/>
                  </a:ext>
                </a:extLst>
              </p:cNvPr>
              <p:cNvSpPr/>
              <p:nvPr/>
            </p:nvSpPr>
            <p:spPr>
              <a:xfrm>
                <a:off x="5181600" y="2571750"/>
                <a:ext cx="1981200" cy="533400"/>
              </a:xfrm>
              <a:prstGeom prst="roundRect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3200" b="1" dirty="0"/>
                  <a:t>Penyedia</a:t>
                </a:r>
              </a:p>
            </p:txBody>
          </p:sp>
        </p:grpSp>
        <p:sp>
          <p:nvSpPr>
            <p:cNvPr id="139" name="Rounded Rectangle 138">
              <a:extLst>
                <a:ext uri="{FF2B5EF4-FFF2-40B4-BE49-F238E27FC236}">
                  <a16:creationId xmlns:a16="http://schemas.microsoft.com/office/drawing/2014/main" id="{E6A98D60-A59E-6949-94A7-5A5F398665A6}"/>
                </a:ext>
              </a:extLst>
            </p:cNvPr>
            <p:cNvSpPr/>
            <p:nvPr/>
          </p:nvSpPr>
          <p:spPr>
            <a:xfrm>
              <a:off x="685800" y="3181350"/>
              <a:ext cx="3581400" cy="12954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304792" indent="-304792">
                <a:buFont typeface="Wingdings" pitchFamily="2" charset="2"/>
                <a:buChar char="ü"/>
                <a:defRPr/>
              </a:pPr>
              <a:r>
                <a:rPr lang="en-US" sz="2133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Penetapan Tipe Swakelola</a:t>
              </a:r>
            </a:p>
            <a:p>
              <a:pPr marL="304792" indent="-304792">
                <a:buFont typeface="Wingdings" pitchFamily="2" charset="2"/>
                <a:buChar char="ü"/>
                <a:defRPr/>
              </a:pPr>
              <a:r>
                <a:rPr lang="en-US" sz="2133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Penyusunan Spesifikasi/KAK</a:t>
              </a:r>
            </a:p>
            <a:p>
              <a:pPr marL="304792" indent="-304792">
                <a:buFont typeface="Wingdings" pitchFamily="2" charset="2"/>
                <a:buChar char="ü"/>
                <a:defRPr/>
              </a:pPr>
              <a:r>
                <a:rPr lang="en-US" sz="2133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Penyusunan Perkiraan Biaya/RAB</a:t>
              </a:r>
            </a:p>
          </p:txBody>
        </p:sp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7A0A3E21-408D-7040-BFD7-0BF467593854}"/>
                </a:ext>
              </a:extLst>
            </p:cNvPr>
            <p:cNvSpPr/>
            <p:nvPr/>
          </p:nvSpPr>
          <p:spPr>
            <a:xfrm>
              <a:off x="4419600" y="3181350"/>
              <a:ext cx="3581400" cy="1524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304792" indent="-304792">
                <a:buFont typeface="Wingdings" pitchFamily="2" charset="2"/>
                <a:buChar char="ü"/>
                <a:defRPr/>
              </a:pPr>
              <a:r>
                <a:rPr lang="en-US" sz="2133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Penyusunan Spesifikasi/KAK</a:t>
              </a:r>
            </a:p>
            <a:p>
              <a:pPr marL="304792" indent="-304792">
                <a:buFont typeface="Wingdings" pitchFamily="2" charset="2"/>
                <a:buChar char="ü"/>
                <a:defRPr/>
              </a:pPr>
              <a:r>
                <a:rPr lang="en-US" sz="2133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Penyusunan Perkiraan Biaya/RAB</a:t>
              </a:r>
            </a:p>
            <a:p>
              <a:pPr marL="304792" indent="-304792">
                <a:buFont typeface="Wingdings" pitchFamily="2" charset="2"/>
                <a:buChar char="ü"/>
                <a:defRPr/>
              </a:pPr>
              <a:r>
                <a:rPr lang="en-US" sz="2133" dirty="0" err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Pemaketan</a:t>
              </a:r>
              <a:r>
                <a:rPr lang="en-US" sz="2133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 PBJ</a:t>
              </a:r>
            </a:p>
            <a:p>
              <a:pPr marL="304792" indent="-304792">
                <a:buFont typeface="Wingdings" pitchFamily="2" charset="2"/>
                <a:buChar char="ü"/>
                <a:defRPr/>
              </a:pPr>
              <a:r>
                <a:rPr lang="en-US" sz="2133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Konsolidasi PBJ</a:t>
              </a:r>
            </a:p>
            <a:p>
              <a:pPr marL="304792" indent="-304792">
                <a:buFont typeface="Wingdings" pitchFamily="2" charset="2"/>
                <a:buChar char="ü"/>
                <a:defRPr/>
              </a:pPr>
              <a:r>
                <a:rPr lang="en-US" sz="2133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Penyusunan Biaya Pendukung</a:t>
              </a:r>
            </a:p>
          </p:txBody>
        </p:sp>
      </p:grpSp>
      <p:sp>
        <p:nvSpPr>
          <p:cNvPr id="27656" name="Rectangle 141"/>
          <p:cNvSpPr>
            <a:spLocks noChangeArrowheads="1"/>
          </p:cNvSpPr>
          <p:nvPr/>
        </p:nvSpPr>
        <p:spPr bwMode="auto">
          <a:xfrm>
            <a:off x="6498167" y="6187018"/>
            <a:ext cx="5532092" cy="31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Clr>
                <a:srgbClr val="FFFFFF"/>
              </a:buClr>
              <a:buSzPts val="1800"/>
            </a:pPr>
            <a:r>
              <a:rPr lang="en-US" altLang="en-US" sz="1467">
                <a:latin typeface="Arial" pitchFamily="34" charset="0"/>
                <a:ea typeface="Calibri" pitchFamily="34" charset="0"/>
                <a:cs typeface="Arial" pitchFamily="34" charset="0"/>
                <a:sym typeface="Calibri" pitchFamily="34" charset="0"/>
              </a:rPr>
              <a:t>Peraturan Presiden Nomor 16 Tahun 2018 Pasal 18 ayat 4,5,6,7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altLang="en-US" sz="2400">
              <a:cs typeface="Calibri" pitchFamily="34" charset="0"/>
              <a:sym typeface="Calibri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CED19167-3C34-B04C-B082-975C715324A1}"/>
              </a:ext>
            </a:extLst>
          </p:cNvPr>
          <p:cNvSpPr txBox="1">
            <a:spLocks/>
          </p:cNvSpPr>
          <p:nvPr/>
        </p:nvSpPr>
        <p:spPr>
          <a:xfrm>
            <a:off x="406400" y="177800"/>
            <a:ext cx="9652000" cy="58420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DEFINISI DAN RUANG LINGKUP PERENCANAAN PBJP </a:t>
            </a:r>
            <a:r>
              <a:rPr lang="en-US" sz="1867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(6/10)</a:t>
            </a:r>
            <a:endParaRPr lang="en-US" sz="2400" b="1" dirty="0">
              <a:solidFill>
                <a:schemeClr val="bg1">
                  <a:lumMod val="75000"/>
                </a:schemeClr>
              </a:solidFill>
              <a:latin typeface="Arial" pitchFamily="34" charset="0"/>
              <a:ea typeface="+mj-ea"/>
              <a:cs typeface="Arial" pitchFamily="34" charset="0"/>
            </a:endParaRPr>
          </a:p>
          <a:p>
            <a:pPr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Ruang Lingkup Perencanaan Pengadaan</a:t>
            </a:r>
          </a:p>
        </p:txBody>
      </p:sp>
      <p:grpSp>
        <p:nvGrpSpPr>
          <p:cNvPr id="29699" name="Group 65"/>
          <p:cNvGrpSpPr>
            <a:grpSpLocks/>
          </p:cNvGrpSpPr>
          <p:nvPr/>
        </p:nvGrpSpPr>
        <p:grpSpPr bwMode="auto">
          <a:xfrm rot="-5400000">
            <a:off x="-254000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AA9EAE47-364F-5342-9856-2A0018763F09}"/>
                </a:ext>
              </a:extLst>
            </p:cNvPr>
            <p:cNvSpPr/>
            <p:nvPr/>
          </p:nvSpPr>
          <p:spPr>
            <a:xfrm>
              <a:off x="3226546" y="2644775"/>
              <a:ext cx="494179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41C4DF68-B58D-8540-8582-1172400681CF}"/>
                </a:ext>
              </a:extLst>
            </p:cNvPr>
            <p:cNvSpPr/>
            <p:nvPr/>
          </p:nvSpPr>
          <p:spPr>
            <a:xfrm>
              <a:off x="3752101" y="2647950"/>
              <a:ext cx="287618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16C2A1FC-D833-4C43-ABAE-9C68B6E9E36E}"/>
                </a:ext>
              </a:extLst>
            </p:cNvPr>
            <p:cNvSpPr/>
            <p:nvPr/>
          </p:nvSpPr>
          <p:spPr>
            <a:xfrm>
              <a:off x="4094629" y="2647950"/>
              <a:ext cx="172571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grpSp>
        <p:nvGrpSpPr>
          <p:cNvPr id="29700" name="Group 14"/>
          <p:cNvGrpSpPr>
            <a:grpSpLocks/>
          </p:cNvGrpSpPr>
          <p:nvPr/>
        </p:nvGrpSpPr>
        <p:grpSpPr bwMode="auto">
          <a:xfrm>
            <a:off x="10464800" y="6637867"/>
            <a:ext cx="1422400" cy="101600"/>
            <a:chOff x="3200400" y="2647950"/>
            <a:chExt cx="1066800" cy="762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007C461-E0C2-5A42-8730-D7C00EDCB384}"/>
                </a:ext>
              </a:extLst>
            </p:cNvPr>
            <p:cNvSpPr/>
            <p:nvPr/>
          </p:nvSpPr>
          <p:spPr>
            <a:xfrm>
              <a:off x="3200400" y="2647950"/>
              <a:ext cx="492125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CA93385A-96EA-7145-8624-6DE9DA024A5B}"/>
                </a:ext>
              </a:extLst>
            </p:cNvPr>
            <p:cNvSpPr/>
            <p:nvPr/>
          </p:nvSpPr>
          <p:spPr>
            <a:xfrm>
              <a:off x="3751263" y="2647950"/>
              <a:ext cx="28733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48B7D911-A261-9340-9134-61BEEBDB589D}"/>
                </a:ext>
              </a:extLst>
            </p:cNvPr>
            <p:cNvSpPr/>
            <p:nvPr/>
          </p:nvSpPr>
          <p:spPr>
            <a:xfrm>
              <a:off x="4094163" y="2647950"/>
              <a:ext cx="173037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sp>
        <p:nvSpPr>
          <p:cNvPr id="29701" name="Google Shape;1192;p35"/>
          <p:cNvSpPr>
            <a:spLocks/>
          </p:cNvSpPr>
          <p:nvPr/>
        </p:nvSpPr>
        <p:spPr bwMode="auto">
          <a:xfrm>
            <a:off x="2042585" y="1488018"/>
            <a:ext cx="450849" cy="385233"/>
          </a:xfrm>
          <a:custGeom>
            <a:avLst/>
            <a:gdLst>
              <a:gd name="T0" fmla="*/ 1641191018 w 15189"/>
              <a:gd name="T1" fmla="*/ 1227064165 h 13057"/>
              <a:gd name="T2" fmla="*/ 1636281653 w 15189"/>
              <a:gd name="T3" fmla="*/ 1230422661 h 13057"/>
              <a:gd name="T4" fmla="*/ 1531898901 w 15189"/>
              <a:gd name="T5" fmla="*/ 1450512303 h 13057"/>
              <a:gd name="T6" fmla="*/ 1531898901 w 15189"/>
              <a:gd name="T7" fmla="*/ 1450512303 h 13057"/>
              <a:gd name="T8" fmla="*/ 2147483646 w 15189"/>
              <a:gd name="T9" fmla="*/ 1494155070 h 13057"/>
              <a:gd name="T10" fmla="*/ 2147483646 w 15189"/>
              <a:gd name="T11" fmla="*/ 1522444936 h 13057"/>
              <a:gd name="T12" fmla="*/ 2147483646 w 15189"/>
              <a:gd name="T13" fmla="*/ 1614747877 h 13057"/>
              <a:gd name="T14" fmla="*/ 2147483646 w 15189"/>
              <a:gd name="T15" fmla="*/ 1614747877 h 13057"/>
              <a:gd name="T16" fmla="*/ 2147483646 w 15189"/>
              <a:gd name="T17" fmla="*/ 1805116902 h 13057"/>
              <a:gd name="T18" fmla="*/ 2147483646 w 15189"/>
              <a:gd name="T19" fmla="*/ 1825009798 h 13057"/>
              <a:gd name="T20" fmla="*/ 2147483646 w 15189"/>
              <a:gd name="T21" fmla="*/ 1825009798 h 13057"/>
              <a:gd name="T22" fmla="*/ 1666246816 w 15189"/>
              <a:gd name="T23" fmla="*/ 1941528735 h 13057"/>
              <a:gd name="T24" fmla="*/ 2147483646 w 15189"/>
              <a:gd name="T25" fmla="*/ 2137174198 h 13057"/>
              <a:gd name="T26" fmla="*/ 2147483646 w 15189"/>
              <a:gd name="T27" fmla="*/ 2137412671 h 13057"/>
              <a:gd name="T28" fmla="*/ 2147483646 w 15189"/>
              <a:gd name="T29" fmla="*/ 985868283 h 13057"/>
              <a:gd name="T30" fmla="*/ 2147483646 w 15189"/>
              <a:gd name="T31" fmla="*/ 1064508105 h 13057"/>
              <a:gd name="T32" fmla="*/ 2147483646 w 15189"/>
              <a:gd name="T33" fmla="*/ 1112463171 h 13057"/>
              <a:gd name="T34" fmla="*/ 2147483646 w 15189"/>
              <a:gd name="T35" fmla="*/ 1265419717 h 13057"/>
              <a:gd name="T36" fmla="*/ 2147483646 w 15189"/>
              <a:gd name="T37" fmla="*/ 1345738543 h 13057"/>
              <a:gd name="T38" fmla="*/ 2147483646 w 15189"/>
              <a:gd name="T39" fmla="*/ 1571115400 h 13057"/>
              <a:gd name="T40" fmla="*/ 2147483646 w 15189"/>
              <a:gd name="T41" fmla="*/ 1754528982 h 13057"/>
              <a:gd name="T42" fmla="*/ 2147483646 w 15189"/>
              <a:gd name="T43" fmla="*/ 1929068183 h 13057"/>
              <a:gd name="T44" fmla="*/ 2147483646 w 15189"/>
              <a:gd name="T45" fmla="*/ 2000752075 h 13057"/>
              <a:gd name="T46" fmla="*/ 2147483646 w 15189"/>
              <a:gd name="T47" fmla="*/ 2004349509 h 13057"/>
              <a:gd name="T48" fmla="*/ 2147483646 w 15189"/>
              <a:gd name="T49" fmla="*/ 2007946478 h 13057"/>
              <a:gd name="T50" fmla="*/ 2147483646 w 15189"/>
              <a:gd name="T51" fmla="*/ 2004349509 h 13057"/>
              <a:gd name="T52" fmla="*/ 2147483646 w 15189"/>
              <a:gd name="T53" fmla="*/ 2035033756 h 13057"/>
              <a:gd name="T54" fmla="*/ 2147483646 w 15189"/>
              <a:gd name="T55" fmla="*/ 2104084817 h 13057"/>
              <a:gd name="T56" fmla="*/ 2147483646 w 15189"/>
              <a:gd name="T57" fmla="*/ 2138853689 h 13057"/>
              <a:gd name="T58" fmla="*/ 2147483646 w 15189"/>
              <a:gd name="T59" fmla="*/ 2138853689 h 13057"/>
              <a:gd name="T60" fmla="*/ 2051130449 w 15189"/>
              <a:gd name="T61" fmla="*/ 2144607052 h 13057"/>
              <a:gd name="T62" fmla="*/ 1949682626 w 15189"/>
              <a:gd name="T63" fmla="*/ 2121582847 h 13057"/>
              <a:gd name="T64" fmla="*/ 1904988368 w 15189"/>
              <a:gd name="T65" fmla="*/ 2112720238 h 13057"/>
              <a:gd name="T66" fmla="*/ 1893437034 w 15189"/>
              <a:gd name="T67" fmla="*/ 2104084817 h 13057"/>
              <a:gd name="T68" fmla="*/ 1859058593 w 15189"/>
              <a:gd name="T69" fmla="*/ 2084668336 h 13057"/>
              <a:gd name="T70" fmla="*/ 1860040368 w 15189"/>
              <a:gd name="T71" fmla="*/ 2095210945 h 13057"/>
              <a:gd name="T72" fmla="*/ 1859058593 w 15189"/>
              <a:gd name="T73" fmla="*/ 2084668336 h 13057"/>
              <a:gd name="T74" fmla="*/ 1739693026 w 15189"/>
              <a:gd name="T75" fmla="*/ 2020406521 h 13057"/>
              <a:gd name="T76" fmla="*/ 1667471424 w 15189"/>
              <a:gd name="T77" fmla="*/ 1956393934 h 13057"/>
              <a:gd name="T78" fmla="*/ 1573647835 w 15189"/>
              <a:gd name="T79" fmla="*/ 1815659489 h 13057"/>
              <a:gd name="T80" fmla="*/ 1528953087 w 15189"/>
              <a:gd name="T81" fmla="*/ 1702261084 h 13057"/>
              <a:gd name="T82" fmla="*/ 1520104734 w 15189"/>
              <a:gd name="T83" fmla="*/ 1641119779 h 13057"/>
              <a:gd name="T84" fmla="*/ 1520104734 w 15189"/>
              <a:gd name="T85" fmla="*/ 1509974095 h 13057"/>
              <a:gd name="T86" fmla="*/ 1531898901 w 15189"/>
              <a:gd name="T87" fmla="*/ 1450512303 h 13057"/>
              <a:gd name="T88" fmla="*/ 1573647835 w 15189"/>
              <a:gd name="T89" fmla="*/ 1335196421 h 13057"/>
              <a:gd name="T90" fmla="*/ 1680247878 w 15189"/>
              <a:gd name="T91" fmla="*/ 1177916799 h 13057"/>
              <a:gd name="T92" fmla="*/ 1734772263 w 15189"/>
              <a:gd name="T93" fmla="*/ 1125649388 h 13057"/>
              <a:gd name="T94" fmla="*/ 1913825812 w 15189"/>
              <a:gd name="T95" fmla="*/ 1020637155 h 13057"/>
              <a:gd name="T96" fmla="*/ 1958530978 w 15189"/>
              <a:gd name="T97" fmla="*/ 1003377089 h 13057"/>
              <a:gd name="T98" fmla="*/ 2147483646 w 15189"/>
              <a:gd name="T99" fmla="*/ 985868283 h 13057"/>
              <a:gd name="T100" fmla="*/ 2112771584 w 15189"/>
              <a:gd name="T101" fmla="*/ 2147483646 h 13057"/>
              <a:gd name="T102" fmla="*/ 2147483646 w 15189"/>
              <a:gd name="T103" fmla="*/ 1746608450 h 13057"/>
              <a:gd name="T104" fmla="*/ 2135863342 w 15189"/>
              <a:gd name="T105" fmla="*/ 238451 h 13057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15189" h="13057" extrusionOk="0">
                <a:moveTo>
                  <a:pt x="6838" y="4957"/>
                </a:moveTo>
                <a:cubicBezTo>
                  <a:pt x="6782" y="5022"/>
                  <a:pt x="6727" y="5082"/>
                  <a:pt x="6682" y="5118"/>
                </a:cubicBezTo>
                <a:cubicBezTo>
                  <a:pt x="6768" y="5053"/>
                  <a:pt x="6817" y="4994"/>
                  <a:pt x="6838" y="4957"/>
                </a:cubicBezTo>
                <a:close/>
                <a:moveTo>
                  <a:pt x="6682" y="5118"/>
                </a:moveTo>
                <a:cubicBezTo>
                  <a:pt x="6676" y="5122"/>
                  <a:pt x="6669" y="5127"/>
                  <a:pt x="6662" y="5132"/>
                </a:cubicBezTo>
                <a:cubicBezTo>
                  <a:pt x="6669" y="5128"/>
                  <a:pt x="6675" y="5123"/>
                  <a:pt x="6682" y="5118"/>
                </a:cubicBezTo>
                <a:close/>
                <a:moveTo>
                  <a:pt x="6237" y="6050"/>
                </a:moveTo>
                <a:lnTo>
                  <a:pt x="6237" y="6050"/>
                </a:lnTo>
                <a:cubicBezTo>
                  <a:pt x="6233" y="6072"/>
                  <a:pt x="6229" y="6094"/>
                  <a:pt x="6225" y="6116"/>
                </a:cubicBezTo>
                <a:cubicBezTo>
                  <a:pt x="6225" y="6189"/>
                  <a:pt x="6189" y="6261"/>
                  <a:pt x="6189" y="6334"/>
                </a:cubicBezTo>
                <a:cubicBezTo>
                  <a:pt x="6225" y="6166"/>
                  <a:pt x="6237" y="6081"/>
                  <a:pt x="6237" y="6050"/>
                </a:cubicBezTo>
                <a:close/>
                <a:moveTo>
                  <a:pt x="11053" y="6159"/>
                </a:moveTo>
                <a:cubicBezTo>
                  <a:pt x="11059" y="6181"/>
                  <a:pt x="11065" y="6203"/>
                  <a:pt x="11071" y="6225"/>
                </a:cubicBezTo>
                <a:cubicBezTo>
                  <a:pt x="11072" y="6228"/>
                  <a:pt x="11073" y="6230"/>
                  <a:pt x="11074" y="6232"/>
                </a:cubicBezTo>
                <a:cubicBezTo>
                  <a:pt x="11075" y="6271"/>
                  <a:pt x="11078" y="6311"/>
                  <a:pt x="11081" y="6350"/>
                </a:cubicBezTo>
                <a:cubicBezTo>
                  <a:pt x="11066" y="6343"/>
                  <a:pt x="11042" y="6279"/>
                  <a:pt x="11053" y="6159"/>
                </a:cubicBezTo>
                <a:close/>
                <a:moveTo>
                  <a:pt x="11035" y="6735"/>
                </a:moveTo>
                <a:lnTo>
                  <a:pt x="11035" y="6735"/>
                </a:lnTo>
                <a:cubicBezTo>
                  <a:pt x="11031" y="6745"/>
                  <a:pt x="11027" y="6755"/>
                  <a:pt x="11023" y="6765"/>
                </a:cubicBezTo>
                <a:cubicBezTo>
                  <a:pt x="11027" y="6750"/>
                  <a:pt x="11031" y="6740"/>
                  <a:pt x="11035" y="6735"/>
                </a:cubicBezTo>
                <a:close/>
                <a:moveTo>
                  <a:pt x="10903" y="7395"/>
                </a:moveTo>
                <a:cubicBezTo>
                  <a:pt x="10904" y="7395"/>
                  <a:pt x="10891" y="7424"/>
                  <a:pt x="10853" y="7500"/>
                </a:cubicBezTo>
                <a:cubicBezTo>
                  <a:pt x="10845" y="7510"/>
                  <a:pt x="10838" y="7519"/>
                  <a:pt x="10830" y="7529"/>
                </a:cubicBezTo>
                <a:cubicBezTo>
                  <a:pt x="10863" y="7463"/>
                  <a:pt x="10900" y="7395"/>
                  <a:pt x="10903" y="7395"/>
                </a:cubicBezTo>
                <a:close/>
                <a:moveTo>
                  <a:pt x="10791" y="7612"/>
                </a:moveTo>
                <a:lnTo>
                  <a:pt x="10791" y="7612"/>
                </a:lnTo>
                <a:cubicBezTo>
                  <a:pt x="10787" y="7623"/>
                  <a:pt x="10784" y="7635"/>
                  <a:pt x="10780" y="7646"/>
                </a:cubicBezTo>
                <a:cubicBezTo>
                  <a:pt x="10780" y="7641"/>
                  <a:pt x="10784" y="7629"/>
                  <a:pt x="10791" y="7612"/>
                </a:cubicBezTo>
                <a:close/>
                <a:moveTo>
                  <a:pt x="6626" y="7938"/>
                </a:moveTo>
                <a:lnTo>
                  <a:pt x="6626" y="7938"/>
                </a:lnTo>
                <a:cubicBezTo>
                  <a:pt x="6676" y="7987"/>
                  <a:pt x="6729" y="8041"/>
                  <a:pt x="6784" y="8098"/>
                </a:cubicBezTo>
                <a:cubicBezTo>
                  <a:pt x="6761" y="8054"/>
                  <a:pt x="6709" y="7993"/>
                  <a:pt x="6626" y="7938"/>
                </a:cubicBezTo>
                <a:close/>
                <a:moveTo>
                  <a:pt x="8954" y="8914"/>
                </a:moveTo>
                <a:cubicBezTo>
                  <a:pt x="8905" y="8914"/>
                  <a:pt x="8870" y="8917"/>
                  <a:pt x="8847" y="8921"/>
                </a:cubicBezTo>
                <a:lnTo>
                  <a:pt x="8958" y="8921"/>
                </a:lnTo>
                <a:cubicBezTo>
                  <a:pt x="8972" y="8919"/>
                  <a:pt x="8985" y="8917"/>
                  <a:pt x="8999" y="8915"/>
                </a:cubicBezTo>
                <a:cubicBezTo>
                  <a:pt x="8982" y="8914"/>
                  <a:pt x="8968" y="8914"/>
                  <a:pt x="8954" y="8914"/>
                </a:cubicBezTo>
                <a:close/>
                <a:moveTo>
                  <a:pt x="8958" y="4112"/>
                </a:moveTo>
                <a:cubicBezTo>
                  <a:pt x="9149" y="4143"/>
                  <a:pt x="9339" y="4203"/>
                  <a:pt x="9554" y="4266"/>
                </a:cubicBezTo>
                <a:cubicBezTo>
                  <a:pt x="9662" y="4333"/>
                  <a:pt x="9800" y="4370"/>
                  <a:pt x="9905" y="4440"/>
                </a:cubicBezTo>
                <a:lnTo>
                  <a:pt x="10088" y="4585"/>
                </a:lnTo>
                <a:lnTo>
                  <a:pt x="10179" y="4640"/>
                </a:lnTo>
                <a:lnTo>
                  <a:pt x="10525" y="4986"/>
                </a:lnTo>
                <a:cubicBezTo>
                  <a:pt x="10598" y="5059"/>
                  <a:pt x="10671" y="5168"/>
                  <a:pt x="10707" y="5278"/>
                </a:cubicBezTo>
                <a:cubicBezTo>
                  <a:pt x="10780" y="5351"/>
                  <a:pt x="10816" y="5460"/>
                  <a:pt x="10889" y="5569"/>
                </a:cubicBezTo>
                <a:cubicBezTo>
                  <a:pt x="10899" y="5587"/>
                  <a:pt x="10908" y="5602"/>
                  <a:pt x="10915" y="5613"/>
                </a:cubicBezTo>
                <a:cubicBezTo>
                  <a:pt x="10961" y="5770"/>
                  <a:pt x="10994" y="5929"/>
                  <a:pt x="11039" y="6104"/>
                </a:cubicBezTo>
                <a:cubicBezTo>
                  <a:pt x="11012" y="6245"/>
                  <a:pt x="10999" y="6394"/>
                  <a:pt x="10999" y="6553"/>
                </a:cubicBezTo>
                <a:lnTo>
                  <a:pt x="10999" y="6835"/>
                </a:lnTo>
                <a:cubicBezTo>
                  <a:pt x="10949" y="6985"/>
                  <a:pt x="10919" y="7139"/>
                  <a:pt x="10889" y="7318"/>
                </a:cubicBezTo>
                <a:cubicBezTo>
                  <a:pt x="10863" y="7398"/>
                  <a:pt x="10836" y="7477"/>
                  <a:pt x="10810" y="7557"/>
                </a:cubicBezTo>
                <a:cubicBezTo>
                  <a:pt x="10694" y="7713"/>
                  <a:pt x="10602" y="7890"/>
                  <a:pt x="10511" y="8046"/>
                </a:cubicBezTo>
                <a:cubicBezTo>
                  <a:pt x="10455" y="8094"/>
                  <a:pt x="10399" y="8165"/>
                  <a:pt x="10343" y="8193"/>
                </a:cubicBezTo>
                <a:lnTo>
                  <a:pt x="10221" y="8345"/>
                </a:lnTo>
                <a:cubicBezTo>
                  <a:pt x="10212" y="8350"/>
                  <a:pt x="10203" y="8355"/>
                  <a:pt x="10194" y="8360"/>
                </a:cubicBezTo>
                <a:cubicBezTo>
                  <a:pt x="10202" y="8355"/>
                  <a:pt x="10211" y="8351"/>
                  <a:pt x="10220" y="8346"/>
                </a:cubicBezTo>
                <a:lnTo>
                  <a:pt x="10197" y="8375"/>
                </a:lnTo>
                <a:cubicBezTo>
                  <a:pt x="10123" y="8434"/>
                  <a:pt x="10050" y="8475"/>
                  <a:pt x="10015" y="8488"/>
                </a:cubicBezTo>
                <a:cubicBezTo>
                  <a:pt x="10076" y="8441"/>
                  <a:pt x="10137" y="8394"/>
                  <a:pt x="10194" y="8360"/>
                </a:cubicBezTo>
                <a:cubicBezTo>
                  <a:pt x="10026" y="8454"/>
                  <a:pt x="9980" y="8493"/>
                  <a:pt x="9997" y="8493"/>
                </a:cubicBezTo>
                <a:cubicBezTo>
                  <a:pt x="10000" y="8493"/>
                  <a:pt x="10006" y="8492"/>
                  <a:pt x="10015" y="8488"/>
                </a:cubicBezTo>
                <a:cubicBezTo>
                  <a:pt x="9927" y="8557"/>
                  <a:pt x="9838" y="8627"/>
                  <a:pt x="9760" y="8666"/>
                </a:cubicBezTo>
                <a:cubicBezTo>
                  <a:pt x="9687" y="8703"/>
                  <a:pt x="9614" y="8739"/>
                  <a:pt x="9541" y="8776"/>
                </a:cubicBezTo>
                <a:cubicBezTo>
                  <a:pt x="9370" y="8844"/>
                  <a:pt x="9199" y="8880"/>
                  <a:pt x="8999" y="8915"/>
                </a:cubicBezTo>
                <a:cubicBezTo>
                  <a:pt x="9029" y="8916"/>
                  <a:pt x="9064" y="8918"/>
                  <a:pt x="9104" y="8921"/>
                </a:cubicBezTo>
                <a:lnTo>
                  <a:pt x="8958" y="8921"/>
                </a:lnTo>
                <a:cubicBezTo>
                  <a:pt x="8910" y="8941"/>
                  <a:pt x="8870" y="8947"/>
                  <a:pt x="8844" y="8947"/>
                </a:cubicBezTo>
                <a:cubicBezTo>
                  <a:pt x="8803" y="8947"/>
                  <a:pt x="8797" y="8931"/>
                  <a:pt x="8847" y="8921"/>
                </a:cubicBezTo>
                <a:lnTo>
                  <a:pt x="8776" y="8921"/>
                </a:lnTo>
                <a:cubicBezTo>
                  <a:pt x="8667" y="8940"/>
                  <a:pt x="8566" y="8949"/>
                  <a:pt x="8466" y="8949"/>
                </a:cubicBezTo>
                <a:cubicBezTo>
                  <a:pt x="8428" y="8949"/>
                  <a:pt x="8390" y="8947"/>
                  <a:pt x="8351" y="8945"/>
                </a:cubicBezTo>
                <a:cubicBezTo>
                  <a:pt x="8331" y="8939"/>
                  <a:pt x="8303" y="8931"/>
                  <a:pt x="8266" y="8921"/>
                </a:cubicBezTo>
                <a:cubicBezTo>
                  <a:pt x="8156" y="8921"/>
                  <a:pt x="8047" y="8885"/>
                  <a:pt x="7938" y="8849"/>
                </a:cubicBezTo>
                <a:cubicBezTo>
                  <a:pt x="7865" y="8824"/>
                  <a:pt x="7793" y="8800"/>
                  <a:pt x="7709" y="8776"/>
                </a:cubicBezTo>
                <a:cubicBezTo>
                  <a:pt x="7724" y="8787"/>
                  <a:pt x="7740" y="8799"/>
                  <a:pt x="7756" y="8812"/>
                </a:cubicBezTo>
                <a:cubicBezTo>
                  <a:pt x="7732" y="8798"/>
                  <a:pt x="7708" y="8783"/>
                  <a:pt x="7685" y="8769"/>
                </a:cubicBezTo>
                <a:cubicBezTo>
                  <a:pt x="7694" y="8771"/>
                  <a:pt x="7702" y="8774"/>
                  <a:pt x="7709" y="8776"/>
                </a:cubicBezTo>
                <a:cubicBezTo>
                  <a:pt x="7655" y="8736"/>
                  <a:pt x="7606" y="8710"/>
                  <a:pt x="7569" y="8695"/>
                </a:cubicBezTo>
                <a:cubicBezTo>
                  <a:pt x="7607" y="8719"/>
                  <a:pt x="7646" y="8744"/>
                  <a:pt x="7685" y="8769"/>
                </a:cubicBezTo>
                <a:cubicBezTo>
                  <a:pt x="7650" y="8759"/>
                  <a:pt x="7613" y="8749"/>
                  <a:pt x="7573" y="8739"/>
                </a:cubicBezTo>
                <a:cubicBezTo>
                  <a:pt x="7489" y="8706"/>
                  <a:pt x="7475" y="8680"/>
                  <a:pt x="7506" y="8680"/>
                </a:cubicBezTo>
                <a:cubicBezTo>
                  <a:pt x="7519" y="8680"/>
                  <a:pt x="7541" y="8684"/>
                  <a:pt x="7569" y="8695"/>
                </a:cubicBezTo>
                <a:cubicBezTo>
                  <a:pt x="7463" y="8629"/>
                  <a:pt x="7362" y="8567"/>
                  <a:pt x="7245" y="8521"/>
                </a:cubicBezTo>
                <a:cubicBezTo>
                  <a:pt x="7200" y="8498"/>
                  <a:pt x="7139" y="8460"/>
                  <a:pt x="7083" y="8427"/>
                </a:cubicBezTo>
                <a:cubicBezTo>
                  <a:pt x="6990" y="8314"/>
                  <a:pt x="6885" y="8201"/>
                  <a:pt x="6784" y="8098"/>
                </a:cubicBezTo>
                <a:cubicBezTo>
                  <a:pt x="6805" y="8135"/>
                  <a:pt x="6805" y="8160"/>
                  <a:pt x="6789" y="8160"/>
                </a:cubicBezTo>
                <a:cubicBezTo>
                  <a:pt x="6773" y="8160"/>
                  <a:pt x="6742" y="8138"/>
                  <a:pt x="6699" y="8083"/>
                </a:cubicBezTo>
                <a:cubicBezTo>
                  <a:pt x="6662" y="7974"/>
                  <a:pt x="6590" y="7901"/>
                  <a:pt x="6517" y="7792"/>
                </a:cubicBezTo>
                <a:cubicBezTo>
                  <a:pt x="6480" y="7683"/>
                  <a:pt x="6444" y="7646"/>
                  <a:pt x="6407" y="7573"/>
                </a:cubicBezTo>
                <a:lnTo>
                  <a:pt x="6371" y="7501"/>
                </a:lnTo>
                <a:cubicBezTo>
                  <a:pt x="6332" y="7367"/>
                  <a:pt x="6279" y="7234"/>
                  <a:pt x="6225" y="7100"/>
                </a:cubicBezTo>
                <a:cubicBezTo>
                  <a:pt x="6225" y="7007"/>
                  <a:pt x="6199" y="6940"/>
                  <a:pt x="6191" y="6878"/>
                </a:cubicBezTo>
                <a:cubicBezTo>
                  <a:pt x="6190" y="6867"/>
                  <a:pt x="6190" y="6856"/>
                  <a:pt x="6189" y="6845"/>
                </a:cubicBezTo>
                <a:cubicBezTo>
                  <a:pt x="6189" y="6845"/>
                  <a:pt x="6189" y="6845"/>
                  <a:pt x="6189" y="6845"/>
                </a:cubicBezTo>
                <a:cubicBezTo>
                  <a:pt x="6152" y="6662"/>
                  <a:pt x="6152" y="6480"/>
                  <a:pt x="6189" y="6298"/>
                </a:cubicBezTo>
                <a:cubicBezTo>
                  <a:pt x="6189" y="6173"/>
                  <a:pt x="6224" y="6037"/>
                  <a:pt x="6234" y="6037"/>
                </a:cubicBezTo>
                <a:cubicBezTo>
                  <a:pt x="6236" y="6037"/>
                  <a:pt x="6237" y="6041"/>
                  <a:pt x="6237" y="6050"/>
                </a:cubicBezTo>
                <a:cubicBezTo>
                  <a:pt x="6270" y="5891"/>
                  <a:pt x="6321" y="5751"/>
                  <a:pt x="6375" y="5613"/>
                </a:cubicBezTo>
                <a:cubicBezTo>
                  <a:pt x="6385" y="5601"/>
                  <a:pt x="6395" y="5586"/>
                  <a:pt x="6407" y="5569"/>
                </a:cubicBezTo>
                <a:cubicBezTo>
                  <a:pt x="6444" y="5496"/>
                  <a:pt x="6517" y="5387"/>
                  <a:pt x="6553" y="5278"/>
                </a:cubicBezTo>
                <a:cubicBezTo>
                  <a:pt x="6626" y="5168"/>
                  <a:pt x="6662" y="5095"/>
                  <a:pt x="6735" y="5023"/>
                </a:cubicBezTo>
                <a:cubicBezTo>
                  <a:pt x="6787" y="4944"/>
                  <a:pt x="6826" y="4913"/>
                  <a:pt x="6841" y="4913"/>
                </a:cubicBezTo>
                <a:cubicBezTo>
                  <a:pt x="6853" y="4913"/>
                  <a:pt x="6853" y="4929"/>
                  <a:pt x="6838" y="4957"/>
                </a:cubicBezTo>
                <a:cubicBezTo>
                  <a:pt x="6919" y="4862"/>
                  <a:pt x="7002" y="4756"/>
                  <a:pt x="7063" y="4695"/>
                </a:cubicBezTo>
                <a:cubicBezTo>
                  <a:pt x="7112" y="4645"/>
                  <a:pt x="7184" y="4589"/>
                  <a:pt x="7221" y="4558"/>
                </a:cubicBezTo>
                <a:cubicBezTo>
                  <a:pt x="7408" y="4458"/>
                  <a:pt x="7692" y="4358"/>
                  <a:pt x="7792" y="4257"/>
                </a:cubicBezTo>
                <a:cubicBezTo>
                  <a:pt x="7765" y="4257"/>
                  <a:pt x="7527" y="4334"/>
                  <a:pt x="7525" y="4334"/>
                </a:cubicBezTo>
                <a:cubicBezTo>
                  <a:pt x="7524" y="4334"/>
                  <a:pt x="7557" y="4324"/>
                  <a:pt x="7646" y="4294"/>
                </a:cubicBezTo>
                <a:cubicBezTo>
                  <a:pt x="7756" y="4257"/>
                  <a:pt x="7865" y="4221"/>
                  <a:pt x="7974" y="4185"/>
                </a:cubicBezTo>
                <a:lnTo>
                  <a:pt x="8193" y="4148"/>
                </a:lnTo>
                <a:cubicBezTo>
                  <a:pt x="8233" y="4148"/>
                  <a:pt x="8376" y="4125"/>
                  <a:pt x="8431" y="4112"/>
                </a:cubicBezTo>
                <a:lnTo>
                  <a:pt x="8958" y="4112"/>
                </a:lnTo>
                <a:close/>
                <a:moveTo>
                  <a:pt x="8696" y="1"/>
                </a:moveTo>
                <a:cubicBezTo>
                  <a:pt x="6834" y="1"/>
                  <a:pt x="5014" y="802"/>
                  <a:pt x="3747" y="2253"/>
                </a:cubicBezTo>
                <a:cubicBezTo>
                  <a:pt x="1" y="6607"/>
                  <a:pt x="3289" y="13056"/>
                  <a:pt x="8602" y="13056"/>
                </a:cubicBezTo>
                <a:cubicBezTo>
                  <a:pt x="9024" y="13056"/>
                  <a:pt x="9460" y="13016"/>
                  <a:pt x="9905" y="12930"/>
                </a:cubicBezTo>
                <a:cubicBezTo>
                  <a:pt x="12679" y="12429"/>
                  <a:pt x="14717" y="9966"/>
                  <a:pt x="15064" y="7285"/>
                </a:cubicBezTo>
                <a:cubicBezTo>
                  <a:pt x="15144" y="7059"/>
                  <a:pt x="15189" y="6803"/>
                  <a:pt x="15189" y="6517"/>
                </a:cubicBezTo>
                <a:cubicBezTo>
                  <a:pt x="15153" y="3747"/>
                  <a:pt x="13403" y="1306"/>
                  <a:pt x="10816" y="358"/>
                </a:cubicBezTo>
                <a:cubicBezTo>
                  <a:pt x="10122" y="117"/>
                  <a:pt x="9406" y="1"/>
                  <a:pt x="8696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21900" tIns="121900" rIns="121900" bIns="121900" anchor="ctr"/>
          <a:lstStyle/>
          <a:p>
            <a:endParaRPr lang="en-US" sz="2400"/>
          </a:p>
        </p:txBody>
      </p:sp>
      <p:grpSp>
        <p:nvGrpSpPr>
          <p:cNvPr id="4" name="Group 61">
            <a:extLst>
              <a:ext uri="{FF2B5EF4-FFF2-40B4-BE49-F238E27FC236}">
                <a16:creationId xmlns:a16="http://schemas.microsoft.com/office/drawing/2014/main" id="{F09D893A-D42C-3540-BADD-FC55B073C48F}"/>
              </a:ext>
            </a:extLst>
          </p:cNvPr>
          <p:cNvGrpSpPr/>
          <p:nvPr/>
        </p:nvGrpSpPr>
        <p:grpSpPr>
          <a:xfrm>
            <a:off x="304801" y="802268"/>
            <a:ext cx="5588000" cy="918253"/>
            <a:chOff x="965717" y="1133587"/>
            <a:chExt cx="3842922" cy="688690"/>
          </a:xfrm>
          <a:solidFill>
            <a:srgbClr val="FFC000"/>
          </a:solidFill>
        </p:grpSpPr>
        <p:sp>
          <p:nvSpPr>
            <p:cNvPr id="51" name="Google Shape;1203;p35">
              <a:extLst>
                <a:ext uri="{FF2B5EF4-FFF2-40B4-BE49-F238E27FC236}">
                  <a16:creationId xmlns:a16="http://schemas.microsoft.com/office/drawing/2014/main" id="{FCCF8991-3782-2449-85EF-E2D266537A06}"/>
                </a:ext>
              </a:extLst>
            </p:cNvPr>
            <p:cNvSpPr/>
            <p:nvPr/>
          </p:nvSpPr>
          <p:spPr>
            <a:xfrm>
              <a:off x="1305301" y="1216215"/>
              <a:ext cx="3503338" cy="523434"/>
            </a:xfrm>
            <a:custGeom>
              <a:avLst/>
              <a:gdLst/>
              <a:ahLst/>
              <a:cxnLst/>
              <a:rect l="l" t="t" r="r" b="b"/>
              <a:pathLst>
                <a:path w="162188" h="31047" extrusionOk="0">
                  <a:moveTo>
                    <a:pt x="0" y="1"/>
                  </a:moveTo>
                  <a:lnTo>
                    <a:pt x="0" y="31046"/>
                  </a:lnTo>
                  <a:lnTo>
                    <a:pt x="146665" y="31046"/>
                  </a:lnTo>
                  <a:cubicBezTo>
                    <a:pt x="155264" y="31046"/>
                    <a:pt x="162188" y="24087"/>
                    <a:pt x="162188" y="15524"/>
                  </a:cubicBezTo>
                  <a:cubicBezTo>
                    <a:pt x="162188" y="6961"/>
                    <a:pt x="155264" y="1"/>
                    <a:pt x="1466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lIns="121900" tIns="121900" rIns="121900" bIns="121900" anchor="ctr"/>
            <a:lstStyle/>
            <a:p>
              <a:pPr marL="531271">
                <a:defRPr/>
              </a:pPr>
              <a:r>
                <a:rPr lang="en-US" sz="2133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Penetapan Cara </a:t>
              </a:r>
              <a:r>
                <a:rPr lang="en-US" sz="2133" b="1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Pengadaan</a:t>
              </a:r>
              <a:r>
                <a:rPr lang="en-US" sz="2133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(2/2) </a:t>
              </a:r>
              <a:endParaRPr sz="2133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" name="Google Shape;1205;p35">
              <a:extLst>
                <a:ext uri="{FF2B5EF4-FFF2-40B4-BE49-F238E27FC236}">
                  <a16:creationId xmlns:a16="http://schemas.microsoft.com/office/drawing/2014/main" id="{AB98D70F-DBA0-5542-89AF-66BFB32F4462}"/>
                </a:ext>
              </a:extLst>
            </p:cNvPr>
            <p:cNvSpPr/>
            <p:nvPr/>
          </p:nvSpPr>
          <p:spPr>
            <a:xfrm>
              <a:off x="965717" y="1133587"/>
              <a:ext cx="700096" cy="688690"/>
            </a:xfrm>
            <a:custGeom>
              <a:avLst/>
              <a:gdLst/>
              <a:ahLst/>
              <a:cxnLst/>
              <a:rect l="l" t="t" r="r" b="b"/>
              <a:pathLst>
                <a:path w="41942" h="40849" extrusionOk="0">
                  <a:moveTo>
                    <a:pt x="20966" y="1"/>
                  </a:moveTo>
                  <a:cubicBezTo>
                    <a:pt x="19568" y="1"/>
                    <a:pt x="18165" y="529"/>
                    <a:pt x="17090" y="1586"/>
                  </a:cubicBezTo>
                  <a:lnTo>
                    <a:pt x="2150" y="16562"/>
                  </a:lnTo>
                  <a:cubicBezTo>
                    <a:pt x="0" y="18712"/>
                    <a:pt x="0" y="22137"/>
                    <a:pt x="2150" y="24287"/>
                  </a:cubicBezTo>
                  <a:lnTo>
                    <a:pt x="17090" y="39263"/>
                  </a:lnTo>
                  <a:cubicBezTo>
                    <a:pt x="18165" y="40320"/>
                    <a:pt x="19568" y="40848"/>
                    <a:pt x="20966" y="40848"/>
                  </a:cubicBezTo>
                  <a:cubicBezTo>
                    <a:pt x="22365" y="40848"/>
                    <a:pt x="23758" y="40320"/>
                    <a:pt x="24815" y="39263"/>
                  </a:cubicBezTo>
                  <a:lnTo>
                    <a:pt x="39791" y="24287"/>
                  </a:lnTo>
                  <a:cubicBezTo>
                    <a:pt x="41941" y="22137"/>
                    <a:pt x="41941" y="18712"/>
                    <a:pt x="39791" y="16562"/>
                  </a:cubicBezTo>
                  <a:lnTo>
                    <a:pt x="24815" y="1586"/>
                  </a:lnTo>
                  <a:cubicBezTo>
                    <a:pt x="23758" y="529"/>
                    <a:pt x="22365" y="1"/>
                    <a:pt x="20966" y="1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txBody>
            <a:bodyPr spcFirstLastPara="1" lIns="121900" tIns="121900" rIns="121900" bIns="121900" anchor="ctr"/>
            <a:lstStyle/>
            <a:p>
              <a:pPr algn="ctr">
                <a:defRPr/>
              </a:pPr>
              <a:r>
                <a:rPr lang="en" sz="4267" b="1" dirty="0">
                  <a:solidFill>
                    <a:schemeClr val="bg1"/>
                  </a:solidFill>
                  <a:latin typeface="Arial" pitchFamily="34" charset="0"/>
                  <a:ea typeface="Fira Sans Medium"/>
                  <a:cs typeface="Arial" pitchFamily="34" charset="0"/>
                  <a:sym typeface="Fira Sans Medium"/>
                </a:rPr>
                <a:t>3</a:t>
              </a:r>
              <a:endParaRPr sz="4267" b="1" dirty="0">
                <a:solidFill>
                  <a:schemeClr val="bg1"/>
                </a:solidFill>
                <a:latin typeface="Arial" pitchFamily="34" charset="0"/>
                <a:ea typeface="Fira Sans Medium"/>
                <a:cs typeface="Arial" pitchFamily="34" charset="0"/>
                <a:sym typeface="Fira Sans Medium"/>
              </a:endParaRPr>
            </a:p>
          </p:txBody>
        </p:sp>
      </p:grpSp>
      <p:sp>
        <p:nvSpPr>
          <p:cNvPr id="29703" name="Rectangle 39"/>
          <p:cNvSpPr>
            <a:spLocks noChangeArrowheads="1"/>
          </p:cNvSpPr>
          <p:nvPr/>
        </p:nvSpPr>
        <p:spPr bwMode="auto">
          <a:xfrm>
            <a:off x="6777568" y="6352118"/>
            <a:ext cx="5516033" cy="29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</a:pPr>
            <a:r>
              <a:rPr lang="en-US" altLang="en-US" sz="1333">
                <a:latin typeface="Arial" pitchFamily="34" charset="0"/>
                <a:cs typeface="Arial" pitchFamily="34" charset="0"/>
              </a:rPr>
              <a:t>PerLKPP No. 11 Tahun 2021 tentang  Pedoman Perencanaan PBJP</a:t>
            </a:r>
          </a:p>
        </p:txBody>
      </p:sp>
      <p:pic>
        <p:nvPicPr>
          <p:cNvPr id="2970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7984" y="1720851"/>
            <a:ext cx="8346016" cy="4504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1320800" y="1176867"/>
            <a:ext cx="10160000" cy="1134533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Rectangle 33"/>
          <p:cNvSpPr/>
          <p:nvPr/>
        </p:nvSpPr>
        <p:spPr>
          <a:xfrm>
            <a:off x="304800" y="1159934"/>
            <a:ext cx="1016000" cy="115974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406400" y="101602"/>
            <a:ext cx="73152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3200" b="1" dirty="0">
                <a:latin typeface="Arial" pitchFamily="34" charset="0"/>
                <a:ea typeface="+mj-ea"/>
                <a:cs typeface="Arial" pitchFamily="34" charset="0"/>
              </a:rPr>
              <a:t>JENIS PENGADAAN PADA PBJP </a:t>
            </a:r>
            <a:r>
              <a:rPr lang="en-US" sz="2400" dirty="0">
                <a:latin typeface="Arial" pitchFamily="34" charset="0"/>
                <a:ea typeface="+mj-ea"/>
                <a:cs typeface="Arial" pitchFamily="34" charset="0"/>
              </a:rPr>
              <a:t>(2/4)</a:t>
            </a:r>
            <a:endParaRPr lang="en-US" sz="3200" dirty="0"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grpSp>
        <p:nvGrpSpPr>
          <p:cNvPr id="2" name="Group 5"/>
          <p:cNvGrpSpPr/>
          <p:nvPr/>
        </p:nvGrpSpPr>
        <p:grpSpPr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7" name="Rounded Rectangle 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" name="Group 37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39" name="Rounded Rectangle 38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81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9947128" y="6023431"/>
            <a:ext cx="2506133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ctr" defTabSz="1219170">
              <a:spcBef>
                <a:spcPct val="0"/>
              </a:spcBef>
              <a:defRPr/>
            </a:pPr>
            <a:r>
              <a:rPr lang="en-US" sz="1600" dirty="0" err="1">
                <a:latin typeface="Arial" pitchFamily="34" charset="0"/>
                <a:ea typeface="+mj-ea"/>
                <a:cs typeface="Arial" pitchFamily="34" charset="0"/>
              </a:rPr>
              <a:t>Pasal</a:t>
            </a:r>
            <a:r>
              <a:rPr lang="en-US" sz="1600" dirty="0">
                <a:latin typeface="Arial" pitchFamily="34" charset="0"/>
                <a:ea typeface="+mj-ea"/>
                <a:cs typeface="Arial" pitchFamily="34" charset="0"/>
              </a:rPr>
              <a:t> 1 </a:t>
            </a:r>
            <a:r>
              <a:rPr lang="en-US" sz="1600" dirty="0" err="1">
                <a:latin typeface="Arial" pitchFamily="34" charset="0"/>
                <a:ea typeface="+mj-ea"/>
                <a:cs typeface="Arial" pitchFamily="34" charset="0"/>
              </a:rPr>
              <a:t>ayat</a:t>
            </a:r>
            <a:r>
              <a:rPr lang="en-US" sz="1600" dirty="0">
                <a:latin typeface="Arial" pitchFamily="34" charset="0"/>
                <a:ea typeface="+mj-ea"/>
                <a:cs typeface="Arial" pitchFamily="34" charset="0"/>
              </a:rPr>
              <a:t> 1-3</a:t>
            </a:r>
          </a:p>
        </p:txBody>
      </p:sp>
      <p:pic>
        <p:nvPicPr>
          <p:cNvPr id="33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33" y="1244601"/>
            <a:ext cx="994928" cy="994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1422400" y="1210733"/>
            <a:ext cx="9956800" cy="954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sz="1867" b="1" dirty="0" err="1">
                <a:latin typeface="Arial" pitchFamily="34" charset="0"/>
                <a:cs typeface="Arial" pitchFamily="34" charset="0"/>
              </a:rPr>
              <a:t>Barang</a:t>
            </a:r>
            <a:r>
              <a:rPr lang="id-ID" sz="1867" b="1" dirty="0">
                <a:latin typeface="Arial" pitchFamily="34" charset="0"/>
                <a:cs typeface="Arial" pitchFamily="34" charset="0"/>
              </a:rPr>
              <a:t> (B)</a:t>
            </a:r>
            <a:endParaRPr lang="en-US" sz="1867" b="1" dirty="0">
              <a:latin typeface="Arial" pitchFamily="34" charset="0"/>
              <a:cs typeface="Arial" pitchFamily="34" charset="0"/>
            </a:endParaRPr>
          </a:p>
          <a:p>
            <a:pPr lvl="0" algn="just"/>
            <a:r>
              <a:rPr lang="en-US" sz="1867" dirty="0" err="1">
                <a:latin typeface="Arial" pitchFamily="34" charset="0"/>
                <a:cs typeface="Arial" pitchFamily="34" charset="0"/>
              </a:rPr>
              <a:t>Setiap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benda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baik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berwujud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maupun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berwujud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bergerak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maupun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tidak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bergerak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, yang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dapat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diperdagangkan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dipakai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dipergunakan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atau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dimanfaatkan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oleh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pengguna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barang</a:t>
            </a:r>
            <a:endParaRPr lang="en-US" sz="1867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08000" y="4749800"/>
            <a:ext cx="9956800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endParaRPr lang="en-US" sz="213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320800" y="2429934"/>
            <a:ext cx="10160000" cy="1134533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7" name="Rectangle 46"/>
          <p:cNvSpPr/>
          <p:nvPr/>
        </p:nvSpPr>
        <p:spPr>
          <a:xfrm>
            <a:off x="304800" y="2413001"/>
            <a:ext cx="1016000" cy="115974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9" name="Rectangle 48"/>
          <p:cNvSpPr/>
          <p:nvPr/>
        </p:nvSpPr>
        <p:spPr>
          <a:xfrm>
            <a:off x="1422400" y="2463800"/>
            <a:ext cx="9956800" cy="954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sz="1867" b="1" dirty="0" err="1">
                <a:latin typeface="Arial" pitchFamily="34" charset="0"/>
                <a:cs typeface="Arial" pitchFamily="34" charset="0"/>
              </a:rPr>
              <a:t>Pekerjaan</a:t>
            </a:r>
            <a:r>
              <a:rPr lang="en-US" sz="1867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b="1" dirty="0" err="1">
                <a:latin typeface="Arial" pitchFamily="34" charset="0"/>
                <a:cs typeface="Arial" pitchFamily="34" charset="0"/>
              </a:rPr>
              <a:t>Konstruksi</a:t>
            </a:r>
            <a:r>
              <a:rPr lang="en-US" sz="1867" b="1" dirty="0">
                <a:latin typeface="Arial" pitchFamily="34" charset="0"/>
                <a:cs typeface="Arial" pitchFamily="34" charset="0"/>
              </a:rPr>
              <a:t> (PK)</a:t>
            </a:r>
          </a:p>
          <a:p>
            <a:pPr lvl="0" algn="just"/>
            <a:r>
              <a:rPr lang="en-US" sz="1867" dirty="0" err="1">
                <a:latin typeface="Arial" pitchFamily="34" charset="0"/>
                <a:cs typeface="Arial" pitchFamily="34" charset="0"/>
              </a:rPr>
              <a:t>Keseluruhan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atau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sebagian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kegiatan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yang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meliputi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pembangunan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pengoperasian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pemeliharaan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pembongkaran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dan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pembangunan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kembali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suatu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bangunan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320800" y="3683000"/>
            <a:ext cx="10160000" cy="1134533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1" name="Rectangle 50"/>
          <p:cNvSpPr/>
          <p:nvPr/>
        </p:nvSpPr>
        <p:spPr>
          <a:xfrm>
            <a:off x="304800" y="3666068"/>
            <a:ext cx="1016000" cy="1159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3" name="Rectangle 52"/>
          <p:cNvSpPr/>
          <p:nvPr/>
        </p:nvSpPr>
        <p:spPr>
          <a:xfrm>
            <a:off x="1422400" y="3716867"/>
            <a:ext cx="9956800" cy="954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id-ID" sz="1867" b="1" dirty="0">
                <a:latin typeface="Arial" pitchFamily="34" charset="0"/>
                <a:cs typeface="Arial" pitchFamily="34" charset="0"/>
              </a:rPr>
              <a:t>Jasa Konsultansi (JK)</a:t>
            </a:r>
          </a:p>
          <a:p>
            <a:pPr lvl="0" algn="just"/>
            <a:r>
              <a:rPr lang="id-ID" sz="1867" dirty="0">
                <a:latin typeface="Arial" pitchFamily="34" charset="0"/>
                <a:cs typeface="Arial" pitchFamily="34" charset="0"/>
              </a:rPr>
              <a:t>Jasa layanan profesional yang membutuhkan keahlian tertentu diberbagai bidang keilmuan yang mengutamakan adanya olah pikir.</a:t>
            </a:r>
            <a:endParaRPr lang="en-US" sz="1867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303867" y="4936067"/>
            <a:ext cx="10160000" cy="1134533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9" name="Rectangle 68"/>
          <p:cNvSpPr/>
          <p:nvPr/>
        </p:nvSpPr>
        <p:spPr>
          <a:xfrm>
            <a:off x="287867" y="4919134"/>
            <a:ext cx="1016000" cy="115974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1" name="Rectangle 70"/>
          <p:cNvSpPr/>
          <p:nvPr/>
        </p:nvSpPr>
        <p:spPr>
          <a:xfrm>
            <a:off x="1405467" y="4851401"/>
            <a:ext cx="9956800" cy="1241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sz="1867" b="1" dirty="0" err="1">
                <a:latin typeface="Arial" pitchFamily="34" charset="0"/>
                <a:cs typeface="Arial" pitchFamily="34" charset="0"/>
              </a:rPr>
              <a:t>Jasa</a:t>
            </a:r>
            <a:r>
              <a:rPr lang="en-US" sz="1867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b="1" dirty="0" err="1">
                <a:latin typeface="Arial" pitchFamily="34" charset="0"/>
                <a:cs typeface="Arial" pitchFamily="34" charset="0"/>
              </a:rPr>
              <a:t>Lainnya</a:t>
            </a:r>
            <a:r>
              <a:rPr lang="en-US" sz="1867" b="1" dirty="0">
                <a:latin typeface="Arial" pitchFamily="34" charset="0"/>
                <a:cs typeface="Arial" pitchFamily="34" charset="0"/>
              </a:rPr>
              <a:t> (JL)</a:t>
            </a:r>
          </a:p>
          <a:p>
            <a:pPr lvl="0" algn="just"/>
            <a:r>
              <a:rPr lang="en-US" sz="1867" dirty="0" err="1">
                <a:latin typeface="Arial" pitchFamily="34" charset="0"/>
                <a:cs typeface="Arial" pitchFamily="34" charset="0"/>
              </a:rPr>
              <a:t>Jasa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non-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konsultansi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atau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jasa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yang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membutuhkan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peralatan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metodologi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khusus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dan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/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atau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keterampilan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dalam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suatu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sistem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tata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kelola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yang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telah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dikenal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luas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di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dunia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usaha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untuk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menyelesaikan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suatu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67" dirty="0" err="1">
                <a:latin typeface="Arial" pitchFamily="34" charset="0"/>
                <a:cs typeface="Arial" pitchFamily="34" charset="0"/>
              </a:rPr>
              <a:t>pekerjaan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  <p:grpSp>
        <p:nvGrpSpPr>
          <p:cNvPr id="76" name="Group 32"/>
          <p:cNvGrpSpPr>
            <a:grpSpLocks/>
          </p:cNvGrpSpPr>
          <p:nvPr/>
        </p:nvGrpSpPr>
        <p:grpSpPr bwMode="auto">
          <a:xfrm>
            <a:off x="321733" y="2531534"/>
            <a:ext cx="994928" cy="921215"/>
            <a:chOff x="4962694" y="2018482"/>
            <a:chExt cx="1080000" cy="1080000"/>
          </a:xfrm>
        </p:grpSpPr>
        <p:sp>
          <p:nvSpPr>
            <p:cNvPr id="77" name="Oval 76"/>
            <p:cNvSpPr/>
            <p:nvPr/>
          </p:nvSpPr>
          <p:spPr>
            <a:xfrm>
              <a:off x="4962694" y="2018482"/>
              <a:ext cx="1080000" cy="108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d-ID" sz="2133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78" name="Picture 3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4088" y="2079654"/>
              <a:ext cx="906856" cy="906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9" name="Group 35"/>
          <p:cNvGrpSpPr>
            <a:grpSpLocks/>
          </p:cNvGrpSpPr>
          <p:nvPr/>
        </p:nvGrpSpPr>
        <p:grpSpPr bwMode="auto">
          <a:xfrm>
            <a:off x="338667" y="3818467"/>
            <a:ext cx="972996" cy="886691"/>
            <a:chOff x="3158834" y="2205714"/>
            <a:chExt cx="1080000" cy="1080000"/>
          </a:xfrm>
        </p:grpSpPr>
        <p:sp>
          <p:nvSpPr>
            <p:cNvPr id="80" name="Oval 79"/>
            <p:cNvSpPr/>
            <p:nvPr/>
          </p:nvSpPr>
          <p:spPr>
            <a:xfrm>
              <a:off x="3158834" y="2205714"/>
              <a:ext cx="1080000" cy="1080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d-ID" sz="2133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82" name="Picture 3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50" t="7027" r="14677"/>
            <a:stretch>
              <a:fillRect/>
            </a:stretch>
          </p:blipFill>
          <p:spPr bwMode="auto">
            <a:xfrm>
              <a:off x="3316075" y="2238333"/>
              <a:ext cx="744064" cy="961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3" name="Group 38"/>
          <p:cNvGrpSpPr>
            <a:grpSpLocks/>
          </p:cNvGrpSpPr>
          <p:nvPr/>
        </p:nvGrpSpPr>
        <p:grpSpPr bwMode="auto">
          <a:xfrm>
            <a:off x="304800" y="5037668"/>
            <a:ext cx="1018856" cy="928481"/>
            <a:chOff x="4962694" y="3414822"/>
            <a:chExt cx="1080000" cy="1080000"/>
          </a:xfrm>
        </p:grpSpPr>
        <p:sp>
          <p:nvSpPr>
            <p:cNvPr id="84" name="Oval 83"/>
            <p:cNvSpPr/>
            <p:nvPr/>
          </p:nvSpPr>
          <p:spPr>
            <a:xfrm>
              <a:off x="4962694" y="3414822"/>
              <a:ext cx="1080000" cy="10800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d-ID" sz="2133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85" name="Picture 4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8900" y="3560267"/>
              <a:ext cx="770235" cy="845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265578AC-F796-D040-A2F0-B18514AD3CB0}"/>
              </a:ext>
            </a:extLst>
          </p:cNvPr>
          <p:cNvSpPr/>
          <p:nvPr/>
        </p:nvSpPr>
        <p:spPr>
          <a:xfrm>
            <a:off x="1625600" y="4258733"/>
            <a:ext cx="10058400" cy="1727200"/>
          </a:xfrm>
          <a:prstGeom prst="round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marL="457189" algn="just">
              <a:defRPr/>
            </a:pPr>
            <a:r>
              <a:rPr lang="en-US" sz="2133" dirty="0">
                <a:latin typeface="Arial"/>
                <a:ea typeface="Arial"/>
                <a:cs typeface="Arial"/>
                <a:sym typeface="Arial"/>
              </a:rPr>
              <a:t>Konsolidasi Pengadaan Barang/Jasa adalah strategi Pengadaan Barang/Jasa yang menggabungkan beberapa paket Pengadaan Barang/Jasa sejenis</a:t>
            </a:r>
            <a:endParaRPr lang="en-US" sz="2133" dirty="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FEF2A14-A854-8E4B-A928-3D09AB62B2D1}"/>
              </a:ext>
            </a:extLst>
          </p:cNvPr>
          <p:cNvSpPr/>
          <p:nvPr/>
        </p:nvSpPr>
        <p:spPr>
          <a:xfrm>
            <a:off x="1625600" y="2175933"/>
            <a:ext cx="10058400" cy="1828800"/>
          </a:xfrm>
          <a:prstGeom prst="round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marL="457189" algn="just">
              <a:defRPr/>
            </a:pPr>
            <a:r>
              <a:rPr lang="en-US" sz="2133" dirty="0">
                <a:latin typeface="Arial"/>
                <a:ea typeface="Arial"/>
                <a:cs typeface="Arial"/>
                <a:sym typeface="Arial"/>
              </a:rPr>
              <a:t>Dalam proses Perencanaan Pengadaan yang akan dilakukan melalui penyedia diperlukan </a:t>
            </a:r>
            <a:r>
              <a:rPr lang="en-US" sz="2133" dirty="0" err="1">
                <a:latin typeface="Arial"/>
                <a:ea typeface="Arial"/>
                <a:cs typeface="Arial"/>
                <a:sym typeface="Arial"/>
              </a:rPr>
              <a:t>pemaketan</a:t>
            </a:r>
            <a:r>
              <a:rPr lang="en-US" sz="2133" dirty="0">
                <a:latin typeface="Arial"/>
                <a:ea typeface="Arial"/>
                <a:cs typeface="Arial"/>
                <a:sym typeface="Arial"/>
              </a:rPr>
              <a:t> barang/jasa. </a:t>
            </a:r>
            <a:r>
              <a:rPr lang="en-US" sz="2133" dirty="0" err="1">
                <a:latin typeface="Arial"/>
                <a:ea typeface="Arial"/>
                <a:cs typeface="Arial"/>
                <a:sym typeface="Arial"/>
              </a:rPr>
              <a:t>Identifikasi</a:t>
            </a:r>
            <a:r>
              <a:rPr lang="en-US" sz="2133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33" dirty="0" err="1">
                <a:latin typeface="Arial"/>
                <a:ea typeface="Arial"/>
                <a:cs typeface="Arial"/>
                <a:sym typeface="Arial"/>
              </a:rPr>
              <a:t>pemaketan</a:t>
            </a:r>
            <a:r>
              <a:rPr lang="en-US" sz="2133" dirty="0">
                <a:latin typeface="Arial"/>
                <a:ea typeface="Arial"/>
                <a:cs typeface="Arial"/>
                <a:sym typeface="Arial"/>
              </a:rPr>
              <a:t> PBJ </a:t>
            </a:r>
            <a:r>
              <a:rPr lang="en-US" sz="2133" dirty="0" err="1">
                <a:latin typeface="Arial"/>
                <a:ea typeface="Arial"/>
                <a:cs typeface="Arial"/>
                <a:sym typeface="Arial"/>
              </a:rPr>
              <a:t>dapat</a:t>
            </a:r>
            <a:r>
              <a:rPr lang="en-US" sz="2133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33" dirty="0" err="1">
                <a:latin typeface="Arial"/>
                <a:ea typeface="Arial"/>
                <a:cs typeface="Arial"/>
                <a:sym typeface="Arial"/>
              </a:rPr>
              <a:t>dilihat</a:t>
            </a:r>
            <a:r>
              <a:rPr lang="en-US" sz="2133" dirty="0">
                <a:latin typeface="Arial"/>
                <a:ea typeface="Arial"/>
                <a:cs typeface="Arial"/>
                <a:sym typeface="Arial"/>
              </a:rPr>
              <a:t> pada level </a:t>
            </a:r>
            <a:r>
              <a:rPr lang="en-US" sz="2133" dirty="0" err="1">
                <a:latin typeface="Arial"/>
                <a:ea typeface="Arial"/>
                <a:cs typeface="Arial"/>
                <a:sym typeface="Arial"/>
              </a:rPr>
              <a:t>Komponen</a:t>
            </a:r>
            <a:r>
              <a:rPr lang="en-US" sz="2133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33" dirty="0" err="1">
                <a:latin typeface="Arial"/>
                <a:ea typeface="Arial"/>
                <a:cs typeface="Arial"/>
                <a:sym typeface="Arial"/>
              </a:rPr>
              <a:t>atau</a:t>
            </a:r>
            <a:r>
              <a:rPr lang="en-US" sz="2133" dirty="0">
                <a:latin typeface="Arial"/>
                <a:ea typeface="Arial"/>
                <a:cs typeface="Arial"/>
                <a:sym typeface="Arial"/>
              </a:rPr>
              <a:t> Sub </a:t>
            </a:r>
            <a:r>
              <a:rPr lang="en-US" sz="2133" dirty="0" err="1">
                <a:latin typeface="Arial"/>
                <a:ea typeface="Arial"/>
                <a:cs typeface="Arial"/>
                <a:sym typeface="Arial"/>
              </a:rPr>
              <a:t>Komponen</a:t>
            </a:r>
            <a:r>
              <a:rPr lang="en-US" sz="2133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33" dirty="0" err="1">
                <a:latin typeface="Arial"/>
                <a:ea typeface="Arial"/>
                <a:cs typeface="Arial"/>
                <a:sym typeface="Arial"/>
              </a:rPr>
              <a:t>dimana</a:t>
            </a:r>
            <a:r>
              <a:rPr lang="en-US" sz="2133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33" dirty="0" err="1">
                <a:latin typeface="Arial"/>
                <a:ea typeface="Arial"/>
                <a:cs typeface="Arial"/>
                <a:sym typeface="Arial"/>
              </a:rPr>
              <a:t>terdapat</a:t>
            </a:r>
            <a:r>
              <a:rPr lang="en-US" sz="2133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33" dirty="0" err="1">
                <a:latin typeface="Arial"/>
                <a:ea typeface="Arial"/>
                <a:cs typeface="Arial"/>
                <a:sym typeface="Arial"/>
              </a:rPr>
              <a:t>akun</a:t>
            </a:r>
            <a:r>
              <a:rPr lang="en-US" sz="2133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33" dirty="0" err="1">
                <a:latin typeface="Arial"/>
                <a:ea typeface="Arial"/>
                <a:cs typeface="Arial"/>
                <a:sym typeface="Arial"/>
              </a:rPr>
              <a:t>belanja</a:t>
            </a:r>
            <a:r>
              <a:rPr lang="en-US" sz="2133" dirty="0">
                <a:latin typeface="Arial"/>
                <a:ea typeface="Arial"/>
                <a:cs typeface="Arial"/>
                <a:sym typeface="Arial"/>
              </a:rPr>
              <a:t> di </a:t>
            </a:r>
            <a:r>
              <a:rPr lang="en-US" sz="2133" dirty="0" err="1">
                <a:latin typeface="Arial"/>
                <a:ea typeface="Arial"/>
                <a:cs typeface="Arial"/>
                <a:sym typeface="Arial"/>
              </a:rPr>
              <a:t>dalamnya</a:t>
            </a:r>
            <a:r>
              <a:rPr lang="en-US" sz="2133" dirty="0">
                <a:latin typeface="Arial"/>
                <a:ea typeface="Arial"/>
                <a:cs typeface="Arial"/>
                <a:sym typeface="Arial"/>
              </a:rPr>
              <a:t>.</a:t>
            </a:r>
            <a:endParaRPr lang="en-US" sz="3200" dirty="0"/>
          </a:p>
        </p:txBody>
      </p:sp>
      <p:sp>
        <p:nvSpPr>
          <p:cNvPr id="30723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altLang="en-US" sz="2400">
              <a:cs typeface="Calibri" pitchFamily="34" charset="0"/>
              <a:sym typeface="Calibri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0A2EFE53-BDF9-A74E-94AA-B95C07E3B713}"/>
              </a:ext>
            </a:extLst>
          </p:cNvPr>
          <p:cNvSpPr txBox="1">
            <a:spLocks/>
          </p:cNvSpPr>
          <p:nvPr/>
        </p:nvSpPr>
        <p:spPr>
          <a:xfrm>
            <a:off x="406400" y="177800"/>
            <a:ext cx="9652000" cy="58420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DEFINISI DAN RUANG LINGKUP PERENCANAAN PBJP </a:t>
            </a:r>
            <a:r>
              <a:rPr lang="en-US" sz="1867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(7/10)</a:t>
            </a:r>
            <a:endParaRPr lang="en-US" sz="2400" b="1" dirty="0">
              <a:solidFill>
                <a:schemeClr val="bg1">
                  <a:lumMod val="75000"/>
                </a:schemeClr>
              </a:solidFill>
              <a:latin typeface="Arial" pitchFamily="34" charset="0"/>
              <a:ea typeface="+mj-ea"/>
              <a:cs typeface="Arial" pitchFamily="34" charset="0"/>
            </a:endParaRPr>
          </a:p>
          <a:p>
            <a:pPr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Ruang Lingkup Perencanaan Pengadaan</a:t>
            </a:r>
          </a:p>
        </p:txBody>
      </p:sp>
      <p:grpSp>
        <p:nvGrpSpPr>
          <p:cNvPr id="30725" name="Group 65"/>
          <p:cNvGrpSpPr>
            <a:grpSpLocks/>
          </p:cNvGrpSpPr>
          <p:nvPr/>
        </p:nvGrpSpPr>
        <p:grpSpPr bwMode="auto">
          <a:xfrm rot="-5400000">
            <a:off x="-254000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3C9B1F78-9AC9-C94A-9CBC-4258091BD9A5}"/>
                </a:ext>
              </a:extLst>
            </p:cNvPr>
            <p:cNvSpPr/>
            <p:nvPr/>
          </p:nvSpPr>
          <p:spPr>
            <a:xfrm>
              <a:off x="3226546" y="2644775"/>
              <a:ext cx="494179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86D8C0D0-4B69-BF43-963D-0927FD345B10}"/>
                </a:ext>
              </a:extLst>
            </p:cNvPr>
            <p:cNvSpPr/>
            <p:nvPr/>
          </p:nvSpPr>
          <p:spPr>
            <a:xfrm>
              <a:off x="3752101" y="2647950"/>
              <a:ext cx="287618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7A2834E7-5802-6840-803E-8B5F725B56CC}"/>
                </a:ext>
              </a:extLst>
            </p:cNvPr>
            <p:cNvSpPr/>
            <p:nvPr/>
          </p:nvSpPr>
          <p:spPr>
            <a:xfrm>
              <a:off x="4094629" y="2647950"/>
              <a:ext cx="172571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grpSp>
        <p:nvGrpSpPr>
          <p:cNvPr id="30726" name="Group 14"/>
          <p:cNvGrpSpPr>
            <a:grpSpLocks/>
          </p:cNvGrpSpPr>
          <p:nvPr/>
        </p:nvGrpSpPr>
        <p:grpSpPr bwMode="auto"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ADDBF38A-97F7-C646-86EB-C678FA82F8CE}"/>
                </a:ext>
              </a:extLst>
            </p:cNvPr>
            <p:cNvSpPr/>
            <p:nvPr/>
          </p:nvSpPr>
          <p:spPr>
            <a:xfrm>
              <a:off x="3200400" y="2647950"/>
              <a:ext cx="492125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88FDB86B-726A-3741-9C97-2FAF9BD701EC}"/>
                </a:ext>
              </a:extLst>
            </p:cNvPr>
            <p:cNvSpPr/>
            <p:nvPr/>
          </p:nvSpPr>
          <p:spPr>
            <a:xfrm>
              <a:off x="3751263" y="2647950"/>
              <a:ext cx="28733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BA6E902-27FE-114F-8FAD-54C385556E9A}"/>
                </a:ext>
              </a:extLst>
            </p:cNvPr>
            <p:cNvSpPr/>
            <p:nvPr/>
          </p:nvSpPr>
          <p:spPr>
            <a:xfrm>
              <a:off x="4094163" y="2647950"/>
              <a:ext cx="173037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sp>
        <p:nvSpPr>
          <p:cNvPr id="30727" name="Google Shape;1192;p35"/>
          <p:cNvSpPr>
            <a:spLocks/>
          </p:cNvSpPr>
          <p:nvPr/>
        </p:nvSpPr>
        <p:spPr bwMode="auto">
          <a:xfrm>
            <a:off x="2042585" y="1488018"/>
            <a:ext cx="450849" cy="385233"/>
          </a:xfrm>
          <a:custGeom>
            <a:avLst/>
            <a:gdLst>
              <a:gd name="T0" fmla="*/ 1641191018 w 15189"/>
              <a:gd name="T1" fmla="*/ 1227064165 h 13057"/>
              <a:gd name="T2" fmla="*/ 1636281653 w 15189"/>
              <a:gd name="T3" fmla="*/ 1230422661 h 13057"/>
              <a:gd name="T4" fmla="*/ 1531898901 w 15189"/>
              <a:gd name="T5" fmla="*/ 1450512303 h 13057"/>
              <a:gd name="T6" fmla="*/ 1531898901 w 15189"/>
              <a:gd name="T7" fmla="*/ 1450512303 h 13057"/>
              <a:gd name="T8" fmla="*/ 2147483646 w 15189"/>
              <a:gd name="T9" fmla="*/ 1494155070 h 13057"/>
              <a:gd name="T10" fmla="*/ 2147483646 w 15189"/>
              <a:gd name="T11" fmla="*/ 1522444936 h 13057"/>
              <a:gd name="T12" fmla="*/ 2147483646 w 15189"/>
              <a:gd name="T13" fmla="*/ 1614747877 h 13057"/>
              <a:gd name="T14" fmla="*/ 2147483646 w 15189"/>
              <a:gd name="T15" fmla="*/ 1614747877 h 13057"/>
              <a:gd name="T16" fmla="*/ 2147483646 w 15189"/>
              <a:gd name="T17" fmla="*/ 1805116902 h 13057"/>
              <a:gd name="T18" fmla="*/ 2147483646 w 15189"/>
              <a:gd name="T19" fmla="*/ 1825009798 h 13057"/>
              <a:gd name="T20" fmla="*/ 2147483646 w 15189"/>
              <a:gd name="T21" fmla="*/ 1825009798 h 13057"/>
              <a:gd name="T22" fmla="*/ 1666246816 w 15189"/>
              <a:gd name="T23" fmla="*/ 1941528735 h 13057"/>
              <a:gd name="T24" fmla="*/ 2147483646 w 15189"/>
              <a:gd name="T25" fmla="*/ 2137174198 h 13057"/>
              <a:gd name="T26" fmla="*/ 2147483646 w 15189"/>
              <a:gd name="T27" fmla="*/ 2137412671 h 13057"/>
              <a:gd name="T28" fmla="*/ 2147483646 w 15189"/>
              <a:gd name="T29" fmla="*/ 985868283 h 13057"/>
              <a:gd name="T30" fmla="*/ 2147483646 w 15189"/>
              <a:gd name="T31" fmla="*/ 1064508105 h 13057"/>
              <a:gd name="T32" fmla="*/ 2147483646 w 15189"/>
              <a:gd name="T33" fmla="*/ 1112463171 h 13057"/>
              <a:gd name="T34" fmla="*/ 2147483646 w 15189"/>
              <a:gd name="T35" fmla="*/ 1265419717 h 13057"/>
              <a:gd name="T36" fmla="*/ 2147483646 w 15189"/>
              <a:gd name="T37" fmla="*/ 1345738543 h 13057"/>
              <a:gd name="T38" fmla="*/ 2147483646 w 15189"/>
              <a:gd name="T39" fmla="*/ 1571115400 h 13057"/>
              <a:gd name="T40" fmla="*/ 2147483646 w 15189"/>
              <a:gd name="T41" fmla="*/ 1754528982 h 13057"/>
              <a:gd name="T42" fmla="*/ 2147483646 w 15189"/>
              <a:gd name="T43" fmla="*/ 1929068183 h 13057"/>
              <a:gd name="T44" fmla="*/ 2147483646 w 15189"/>
              <a:gd name="T45" fmla="*/ 2000752075 h 13057"/>
              <a:gd name="T46" fmla="*/ 2147483646 w 15189"/>
              <a:gd name="T47" fmla="*/ 2004349509 h 13057"/>
              <a:gd name="T48" fmla="*/ 2147483646 w 15189"/>
              <a:gd name="T49" fmla="*/ 2007946478 h 13057"/>
              <a:gd name="T50" fmla="*/ 2147483646 w 15189"/>
              <a:gd name="T51" fmla="*/ 2004349509 h 13057"/>
              <a:gd name="T52" fmla="*/ 2147483646 w 15189"/>
              <a:gd name="T53" fmla="*/ 2035033756 h 13057"/>
              <a:gd name="T54" fmla="*/ 2147483646 w 15189"/>
              <a:gd name="T55" fmla="*/ 2104084817 h 13057"/>
              <a:gd name="T56" fmla="*/ 2147483646 w 15189"/>
              <a:gd name="T57" fmla="*/ 2138853689 h 13057"/>
              <a:gd name="T58" fmla="*/ 2147483646 w 15189"/>
              <a:gd name="T59" fmla="*/ 2138853689 h 13057"/>
              <a:gd name="T60" fmla="*/ 2051130449 w 15189"/>
              <a:gd name="T61" fmla="*/ 2144607052 h 13057"/>
              <a:gd name="T62" fmla="*/ 1949682626 w 15189"/>
              <a:gd name="T63" fmla="*/ 2121582847 h 13057"/>
              <a:gd name="T64" fmla="*/ 1904988368 w 15189"/>
              <a:gd name="T65" fmla="*/ 2112720238 h 13057"/>
              <a:gd name="T66" fmla="*/ 1893437034 w 15189"/>
              <a:gd name="T67" fmla="*/ 2104084817 h 13057"/>
              <a:gd name="T68" fmla="*/ 1859058593 w 15189"/>
              <a:gd name="T69" fmla="*/ 2084668336 h 13057"/>
              <a:gd name="T70" fmla="*/ 1860040368 w 15189"/>
              <a:gd name="T71" fmla="*/ 2095210945 h 13057"/>
              <a:gd name="T72" fmla="*/ 1859058593 w 15189"/>
              <a:gd name="T73" fmla="*/ 2084668336 h 13057"/>
              <a:gd name="T74" fmla="*/ 1739693026 w 15189"/>
              <a:gd name="T75" fmla="*/ 2020406521 h 13057"/>
              <a:gd name="T76" fmla="*/ 1667471424 w 15189"/>
              <a:gd name="T77" fmla="*/ 1956393934 h 13057"/>
              <a:gd name="T78" fmla="*/ 1573647835 w 15189"/>
              <a:gd name="T79" fmla="*/ 1815659489 h 13057"/>
              <a:gd name="T80" fmla="*/ 1528953087 w 15189"/>
              <a:gd name="T81" fmla="*/ 1702261084 h 13057"/>
              <a:gd name="T82" fmla="*/ 1520104734 w 15189"/>
              <a:gd name="T83" fmla="*/ 1641119779 h 13057"/>
              <a:gd name="T84" fmla="*/ 1520104734 w 15189"/>
              <a:gd name="T85" fmla="*/ 1509974095 h 13057"/>
              <a:gd name="T86" fmla="*/ 1531898901 w 15189"/>
              <a:gd name="T87" fmla="*/ 1450512303 h 13057"/>
              <a:gd name="T88" fmla="*/ 1573647835 w 15189"/>
              <a:gd name="T89" fmla="*/ 1335196421 h 13057"/>
              <a:gd name="T90" fmla="*/ 1680247878 w 15189"/>
              <a:gd name="T91" fmla="*/ 1177916799 h 13057"/>
              <a:gd name="T92" fmla="*/ 1734772263 w 15189"/>
              <a:gd name="T93" fmla="*/ 1125649388 h 13057"/>
              <a:gd name="T94" fmla="*/ 1913825812 w 15189"/>
              <a:gd name="T95" fmla="*/ 1020637155 h 13057"/>
              <a:gd name="T96" fmla="*/ 1958530978 w 15189"/>
              <a:gd name="T97" fmla="*/ 1003377089 h 13057"/>
              <a:gd name="T98" fmla="*/ 2147483646 w 15189"/>
              <a:gd name="T99" fmla="*/ 985868283 h 13057"/>
              <a:gd name="T100" fmla="*/ 2112771584 w 15189"/>
              <a:gd name="T101" fmla="*/ 2147483646 h 13057"/>
              <a:gd name="T102" fmla="*/ 2147483646 w 15189"/>
              <a:gd name="T103" fmla="*/ 1746608450 h 13057"/>
              <a:gd name="T104" fmla="*/ 2135863342 w 15189"/>
              <a:gd name="T105" fmla="*/ 238451 h 13057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15189" h="13057" extrusionOk="0">
                <a:moveTo>
                  <a:pt x="6838" y="4957"/>
                </a:moveTo>
                <a:cubicBezTo>
                  <a:pt x="6782" y="5022"/>
                  <a:pt x="6727" y="5082"/>
                  <a:pt x="6682" y="5118"/>
                </a:cubicBezTo>
                <a:cubicBezTo>
                  <a:pt x="6768" y="5053"/>
                  <a:pt x="6817" y="4994"/>
                  <a:pt x="6838" y="4957"/>
                </a:cubicBezTo>
                <a:close/>
                <a:moveTo>
                  <a:pt x="6682" y="5118"/>
                </a:moveTo>
                <a:cubicBezTo>
                  <a:pt x="6676" y="5122"/>
                  <a:pt x="6669" y="5127"/>
                  <a:pt x="6662" y="5132"/>
                </a:cubicBezTo>
                <a:cubicBezTo>
                  <a:pt x="6669" y="5128"/>
                  <a:pt x="6675" y="5123"/>
                  <a:pt x="6682" y="5118"/>
                </a:cubicBezTo>
                <a:close/>
                <a:moveTo>
                  <a:pt x="6237" y="6050"/>
                </a:moveTo>
                <a:lnTo>
                  <a:pt x="6237" y="6050"/>
                </a:lnTo>
                <a:cubicBezTo>
                  <a:pt x="6233" y="6072"/>
                  <a:pt x="6229" y="6094"/>
                  <a:pt x="6225" y="6116"/>
                </a:cubicBezTo>
                <a:cubicBezTo>
                  <a:pt x="6225" y="6189"/>
                  <a:pt x="6189" y="6261"/>
                  <a:pt x="6189" y="6334"/>
                </a:cubicBezTo>
                <a:cubicBezTo>
                  <a:pt x="6225" y="6166"/>
                  <a:pt x="6237" y="6081"/>
                  <a:pt x="6237" y="6050"/>
                </a:cubicBezTo>
                <a:close/>
                <a:moveTo>
                  <a:pt x="11053" y="6159"/>
                </a:moveTo>
                <a:cubicBezTo>
                  <a:pt x="11059" y="6181"/>
                  <a:pt x="11065" y="6203"/>
                  <a:pt x="11071" y="6225"/>
                </a:cubicBezTo>
                <a:cubicBezTo>
                  <a:pt x="11072" y="6228"/>
                  <a:pt x="11073" y="6230"/>
                  <a:pt x="11074" y="6232"/>
                </a:cubicBezTo>
                <a:cubicBezTo>
                  <a:pt x="11075" y="6271"/>
                  <a:pt x="11078" y="6311"/>
                  <a:pt x="11081" y="6350"/>
                </a:cubicBezTo>
                <a:cubicBezTo>
                  <a:pt x="11066" y="6343"/>
                  <a:pt x="11042" y="6279"/>
                  <a:pt x="11053" y="6159"/>
                </a:cubicBezTo>
                <a:close/>
                <a:moveTo>
                  <a:pt x="11035" y="6735"/>
                </a:moveTo>
                <a:lnTo>
                  <a:pt x="11035" y="6735"/>
                </a:lnTo>
                <a:cubicBezTo>
                  <a:pt x="11031" y="6745"/>
                  <a:pt x="11027" y="6755"/>
                  <a:pt x="11023" y="6765"/>
                </a:cubicBezTo>
                <a:cubicBezTo>
                  <a:pt x="11027" y="6750"/>
                  <a:pt x="11031" y="6740"/>
                  <a:pt x="11035" y="6735"/>
                </a:cubicBezTo>
                <a:close/>
                <a:moveTo>
                  <a:pt x="10903" y="7395"/>
                </a:moveTo>
                <a:cubicBezTo>
                  <a:pt x="10904" y="7395"/>
                  <a:pt x="10891" y="7424"/>
                  <a:pt x="10853" y="7500"/>
                </a:cubicBezTo>
                <a:cubicBezTo>
                  <a:pt x="10845" y="7510"/>
                  <a:pt x="10838" y="7519"/>
                  <a:pt x="10830" y="7529"/>
                </a:cubicBezTo>
                <a:cubicBezTo>
                  <a:pt x="10863" y="7463"/>
                  <a:pt x="10900" y="7395"/>
                  <a:pt x="10903" y="7395"/>
                </a:cubicBezTo>
                <a:close/>
                <a:moveTo>
                  <a:pt x="10791" y="7612"/>
                </a:moveTo>
                <a:lnTo>
                  <a:pt x="10791" y="7612"/>
                </a:lnTo>
                <a:cubicBezTo>
                  <a:pt x="10787" y="7623"/>
                  <a:pt x="10784" y="7635"/>
                  <a:pt x="10780" y="7646"/>
                </a:cubicBezTo>
                <a:cubicBezTo>
                  <a:pt x="10780" y="7641"/>
                  <a:pt x="10784" y="7629"/>
                  <a:pt x="10791" y="7612"/>
                </a:cubicBezTo>
                <a:close/>
                <a:moveTo>
                  <a:pt x="6626" y="7938"/>
                </a:moveTo>
                <a:lnTo>
                  <a:pt x="6626" y="7938"/>
                </a:lnTo>
                <a:cubicBezTo>
                  <a:pt x="6676" y="7987"/>
                  <a:pt x="6729" y="8041"/>
                  <a:pt x="6784" y="8098"/>
                </a:cubicBezTo>
                <a:cubicBezTo>
                  <a:pt x="6761" y="8054"/>
                  <a:pt x="6709" y="7993"/>
                  <a:pt x="6626" y="7938"/>
                </a:cubicBezTo>
                <a:close/>
                <a:moveTo>
                  <a:pt x="8954" y="8914"/>
                </a:moveTo>
                <a:cubicBezTo>
                  <a:pt x="8905" y="8914"/>
                  <a:pt x="8870" y="8917"/>
                  <a:pt x="8847" y="8921"/>
                </a:cubicBezTo>
                <a:lnTo>
                  <a:pt x="8958" y="8921"/>
                </a:lnTo>
                <a:cubicBezTo>
                  <a:pt x="8972" y="8919"/>
                  <a:pt x="8985" y="8917"/>
                  <a:pt x="8999" y="8915"/>
                </a:cubicBezTo>
                <a:cubicBezTo>
                  <a:pt x="8982" y="8914"/>
                  <a:pt x="8968" y="8914"/>
                  <a:pt x="8954" y="8914"/>
                </a:cubicBezTo>
                <a:close/>
                <a:moveTo>
                  <a:pt x="8958" y="4112"/>
                </a:moveTo>
                <a:cubicBezTo>
                  <a:pt x="9149" y="4143"/>
                  <a:pt x="9339" y="4203"/>
                  <a:pt x="9554" y="4266"/>
                </a:cubicBezTo>
                <a:cubicBezTo>
                  <a:pt x="9662" y="4333"/>
                  <a:pt x="9800" y="4370"/>
                  <a:pt x="9905" y="4440"/>
                </a:cubicBezTo>
                <a:lnTo>
                  <a:pt x="10088" y="4585"/>
                </a:lnTo>
                <a:lnTo>
                  <a:pt x="10179" y="4640"/>
                </a:lnTo>
                <a:lnTo>
                  <a:pt x="10525" y="4986"/>
                </a:lnTo>
                <a:cubicBezTo>
                  <a:pt x="10598" y="5059"/>
                  <a:pt x="10671" y="5168"/>
                  <a:pt x="10707" y="5278"/>
                </a:cubicBezTo>
                <a:cubicBezTo>
                  <a:pt x="10780" y="5351"/>
                  <a:pt x="10816" y="5460"/>
                  <a:pt x="10889" y="5569"/>
                </a:cubicBezTo>
                <a:cubicBezTo>
                  <a:pt x="10899" y="5587"/>
                  <a:pt x="10908" y="5602"/>
                  <a:pt x="10915" y="5613"/>
                </a:cubicBezTo>
                <a:cubicBezTo>
                  <a:pt x="10961" y="5770"/>
                  <a:pt x="10994" y="5929"/>
                  <a:pt x="11039" y="6104"/>
                </a:cubicBezTo>
                <a:cubicBezTo>
                  <a:pt x="11012" y="6245"/>
                  <a:pt x="10999" y="6394"/>
                  <a:pt x="10999" y="6553"/>
                </a:cubicBezTo>
                <a:lnTo>
                  <a:pt x="10999" y="6835"/>
                </a:lnTo>
                <a:cubicBezTo>
                  <a:pt x="10949" y="6985"/>
                  <a:pt x="10919" y="7139"/>
                  <a:pt x="10889" y="7318"/>
                </a:cubicBezTo>
                <a:cubicBezTo>
                  <a:pt x="10863" y="7398"/>
                  <a:pt x="10836" y="7477"/>
                  <a:pt x="10810" y="7557"/>
                </a:cubicBezTo>
                <a:cubicBezTo>
                  <a:pt x="10694" y="7713"/>
                  <a:pt x="10602" y="7890"/>
                  <a:pt x="10511" y="8046"/>
                </a:cubicBezTo>
                <a:cubicBezTo>
                  <a:pt x="10455" y="8094"/>
                  <a:pt x="10399" y="8165"/>
                  <a:pt x="10343" y="8193"/>
                </a:cubicBezTo>
                <a:lnTo>
                  <a:pt x="10221" y="8345"/>
                </a:lnTo>
                <a:cubicBezTo>
                  <a:pt x="10212" y="8350"/>
                  <a:pt x="10203" y="8355"/>
                  <a:pt x="10194" y="8360"/>
                </a:cubicBezTo>
                <a:cubicBezTo>
                  <a:pt x="10202" y="8355"/>
                  <a:pt x="10211" y="8351"/>
                  <a:pt x="10220" y="8346"/>
                </a:cubicBezTo>
                <a:lnTo>
                  <a:pt x="10197" y="8375"/>
                </a:lnTo>
                <a:cubicBezTo>
                  <a:pt x="10123" y="8434"/>
                  <a:pt x="10050" y="8475"/>
                  <a:pt x="10015" y="8488"/>
                </a:cubicBezTo>
                <a:cubicBezTo>
                  <a:pt x="10076" y="8441"/>
                  <a:pt x="10137" y="8394"/>
                  <a:pt x="10194" y="8360"/>
                </a:cubicBezTo>
                <a:cubicBezTo>
                  <a:pt x="10026" y="8454"/>
                  <a:pt x="9980" y="8493"/>
                  <a:pt x="9997" y="8493"/>
                </a:cubicBezTo>
                <a:cubicBezTo>
                  <a:pt x="10000" y="8493"/>
                  <a:pt x="10006" y="8492"/>
                  <a:pt x="10015" y="8488"/>
                </a:cubicBezTo>
                <a:cubicBezTo>
                  <a:pt x="9927" y="8557"/>
                  <a:pt x="9838" y="8627"/>
                  <a:pt x="9760" y="8666"/>
                </a:cubicBezTo>
                <a:cubicBezTo>
                  <a:pt x="9687" y="8703"/>
                  <a:pt x="9614" y="8739"/>
                  <a:pt x="9541" y="8776"/>
                </a:cubicBezTo>
                <a:cubicBezTo>
                  <a:pt x="9370" y="8844"/>
                  <a:pt x="9199" y="8880"/>
                  <a:pt x="8999" y="8915"/>
                </a:cubicBezTo>
                <a:cubicBezTo>
                  <a:pt x="9029" y="8916"/>
                  <a:pt x="9064" y="8918"/>
                  <a:pt x="9104" y="8921"/>
                </a:cubicBezTo>
                <a:lnTo>
                  <a:pt x="8958" y="8921"/>
                </a:lnTo>
                <a:cubicBezTo>
                  <a:pt x="8910" y="8941"/>
                  <a:pt x="8870" y="8947"/>
                  <a:pt x="8844" y="8947"/>
                </a:cubicBezTo>
                <a:cubicBezTo>
                  <a:pt x="8803" y="8947"/>
                  <a:pt x="8797" y="8931"/>
                  <a:pt x="8847" y="8921"/>
                </a:cubicBezTo>
                <a:lnTo>
                  <a:pt x="8776" y="8921"/>
                </a:lnTo>
                <a:cubicBezTo>
                  <a:pt x="8667" y="8940"/>
                  <a:pt x="8566" y="8949"/>
                  <a:pt x="8466" y="8949"/>
                </a:cubicBezTo>
                <a:cubicBezTo>
                  <a:pt x="8428" y="8949"/>
                  <a:pt x="8390" y="8947"/>
                  <a:pt x="8351" y="8945"/>
                </a:cubicBezTo>
                <a:cubicBezTo>
                  <a:pt x="8331" y="8939"/>
                  <a:pt x="8303" y="8931"/>
                  <a:pt x="8266" y="8921"/>
                </a:cubicBezTo>
                <a:cubicBezTo>
                  <a:pt x="8156" y="8921"/>
                  <a:pt x="8047" y="8885"/>
                  <a:pt x="7938" y="8849"/>
                </a:cubicBezTo>
                <a:cubicBezTo>
                  <a:pt x="7865" y="8824"/>
                  <a:pt x="7793" y="8800"/>
                  <a:pt x="7709" y="8776"/>
                </a:cubicBezTo>
                <a:cubicBezTo>
                  <a:pt x="7724" y="8787"/>
                  <a:pt x="7740" y="8799"/>
                  <a:pt x="7756" y="8812"/>
                </a:cubicBezTo>
                <a:cubicBezTo>
                  <a:pt x="7732" y="8798"/>
                  <a:pt x="7708" y="8783"/>
                  <a:pt x="7685" y="8769"/>
                </a:cubicBezTo>
                <a:cubicBezTo>
                  <a:pt x="7694" y="8771"/>
                  <a:pt x="7702" y="8774"/>
                  <a:pt x="7709" y="8776"/>
                </a:cubicBezTo>
                <a:cubicBezTo>
                  <a:pt x="7655" y="8736"/>
                  <a:pt x="7606" y="8710"/>
                  <a:pt x="7569" y="8695"/>
                </a:cubicBezTo>
                <a:cubicBezTo>
                  <a:pt x="7607" y="8719"/>
                  <a:pt x="7646" y="8744"/>
                  <a:pt x="7685" y="8769"/>
                </a:cubicBezTo>
                <a:cubicBezTo>
                  <a:pt x="7650" y="8759"/>
                  <a:pt x="7613" y="8749"/>
                  <a:pt x="7573" y="8739"/>
                </a:cubicBezTo>
                <a:cubicBezTo>
                  <a:pt x="7489" y="8706"/>
                  <a:pt x="7475" y="8680"/>
                  <a:pt x="7506" y="8680"/>
                </a:cubicBezTo>
                <a:cubicBezTo>
                  <a:pt x="7519" y="8680"/>
                  <a:pt x="7541" y="8684"/>
                  <a:pt x="7569" y="8695"/>
                </a:cubicBezTo>
                <a:cubicBezTo>
                  <a:pt x="7463" y="8629"/>
                  <a:pt x="7362" y="8567"/>
                  <a:pt x="7245" y="8521"/>
                </a:cubicBezTo>
                <a:cubicBezTo>
                  <a:pt x="7200" y="8498"/>
                  <a:pt x="7139" y="8460"/>
                  <a:pt x="7083" y="8427"/>
                </a:cubicBezTo>
                <a:cubicBezTo>
                  <a:pt x="6990" y="8314"/>
                  <a:pt x="6885" y="8201"/>
                  <a:pt x="6784" y="8098"/>
                </a:cubicBezTo>
                <a:cubicBezTo>
                  <a:pt x="6805" y="8135"/>
                  <a:pt x="6805" y="8160"/>
                  <a:pt x="6789" y="8160"/>
                </a:cubicBezTo>
                <a:cubicBezTo>
                  <a:pt x="6773" y="8160"/>
                  <a:pt x="6742" y="8138"/>
                  <a:pt x="6699" y="8083"/>
                </a:cubicBezTo>
                <a:cubicBezTo>
                  <a:pt x="6662" y="7974"/>
                  <a:pt x="6590" y="7901"/>
                  <a:pt x="6517" y="7792"/>
                </a:cubicBezTo>
                <a:cubicBezTo>
                  <a:pt x="6480" y="7683"/>
                  <a:pt x="6444" y="7646"/>
                  <a:pt x="6407" y="7573"/>
                </a:cubicBezTo>
                <a:lnTo>
                  <a:pt x="6371" y="7501"/>
                </a:lnTo>
                <a:cubicBezTo>
                  <a:pt x="6332" y="7367"/>
                  <a:pt x="6279" y="7234"/>
                  <a:pt x="6225" y="7100"/>
                </a:cubicBezTo>
                <a:cubicBezTo>
                  <a:pt x="6225" y="7007"/>
                  <a:pt x="6199" y="6940"/>
                  <a:pt x="6191" y="6878"/>
                </a:cubicBezTo>
                <a:cubicBezTo>
                  <a:pt x="6190" y="6867"/>
                  <a:pt x="6190" y="6856"/>
                  <a:pt x="6189" y="6845"/>
                </a:cubicBezTo>
                <a:cubicBezTo>
                  <a:pt x="6189" y="6845"/>
                  <a:pt x="6189" y="6845"/>
                  <a:pt x="6189" y="6845"/>
                </a:cubicBezTo>
                <a:cubicBezTo>
                  <a:pt x="6152" y="6662"/>
                  <a:pt x="6152" y="6480"/>
                  <a:pt x="6189" y="6298"/>
                </a:cubicBezTo>
                <a:cubicBezTo>
                  <a:pt x="6189" y="6173"/>
                  <a:pt x="6224" y="6037"/>
                  <a:pt x="6234" y="6037"/>
                </a:cubicBezTo>
                <a:cubicBezTo>
                  <a:pt x="6236" y="6037"/>
                  <a:pt x="6237" y="6041"/>
                  <a:pt x="6237" y="6050"/>
                </a:cubicBezTo>
                <a:cubicBezTo>
                  <a:pt x="6270" y="5891"/>
                  <a:pt x="6321" y="5751"/>
                  <a:pt x="6375" y="5613"/>
                </a:cubicBezTo>
                <a:cubicBezTo>
                  <a:pt x="6385" y="5601"/>
                  <a:pt x="6395" y="5586"/>
                  <a:pt x="6407" y="5569"/>
                </a:cubicBezTo>
                <a:cubicBezTo>
                  <a:pt x="6444" y="5496"/>
                  <a:pt x="6517" y="5387"/>
                  <a:pt x="6553" y="5278"/>
                </a:cubicBezTo>
                <a:cubicBezTo>
                  <a:pt x="6626" y="5168"/>
                  <a:pt x="6662" y="5095"/>
                  <a:pt x="6735" y="5023"/>
                </a:cubicBezTo>
                <a:cubicBezTo>
                  <a:pt x="6787" y="4944"/>
                  <a:pt x="6826" y="4913"/>
                  <a:pt x="6841" y="4913"/>
                </a:cubicBezTo>
                <a:cubicBezTo>
                  <a:pt x="6853" y="4913"/>
                  <a:pt x="6853" y="4929"/>
                  <a:pt x="6838" y="4957"/>
                </a:cubicBezTo>
                <a:cubicBezTo>
                  <a:pt x="6919" y="4862"/>
                  <a:pt x="7002" y="4756"/>
                  <a:pt x="7063" y="4695"/>
                </a:cubicBezTo>
                <a:cubicBezTo>
                  <a:pt x="7112" y="4645"/>
                  <a:pt x="7184" y="4589"/>
                  <a:pt x="7221" y="4558"/>
                </a:cubicBezTo>
                <a:cubicBezTo>
                  <a:pt x="7408" y="4458"/>
                  <a:pt x="7692" y="4358"/>
                  <a:pt x="7792" y="4257"/>
                </a:cubicBezTo>
                <a:cubicBezTo>
                  <a:pt x="7765" y="4257"/>
                  <a:pt x="7527" y="4334"/>
                  <a:pt x="7525" y="4334"/>
                </a:cubicBezTo>
                <a:cubicBezTo>
                  <a:pt x="7524" y="4334"/>
                  <a:pt x="7557" y="4324"/>
                  <a:pt x="7646" y="4294"/>
                </a:cubicBezTo>
                <a:cubicBezTo>
                  <a:pt x="7756" y="4257"/>
                  <a:pt x="7865" y="4221"/>
                  <a:pt x="7974" y="4185"/>
                </a:cubicBezTo>
                <a:lnTo>
                  <a:pt x="8193" y="4148"/>
                </a:lnTo>
                <a:cubicBezTo>
                  <a:pt x="8233" y="4148"/>
                  <a:pt x="8376" y="4125"/>
                  <a:pt x="8431" y="4112"/>
                </a:cubicBezTo>
                <a:lnTo>
                  <a:pt x="8958" y="4112"/>
                </a:lnTo>
                <a:close/>
                <a:moveTo>
                  <a:pt x="8696" y="1"/>
                </a:moveTo>
                <a:cubicBezTo>
                  <a:pt x="6834" y="1"/>
                  <a:pt x="5014" y="802"/>
                  <a:pt x="3747" y="2253"/>
                </a:cubicBezTo>
                <a:cubicBezTo>
                  <a:pt x="1" y="6607"/>
                  <a:pt x="3289" y="13056"/>
                  <a:pt x="8602" y="13056"/>
                </a:cubicBezTo>
                <a:cubicBezTo>
                  <a:pt x="9024" y="13056"/>
                  <a:pt x="9460" y="13016"/>
                  <a:pt x="9905" y="12930"/>
                </a:cubicBezTo>
                <a:cubicBezTo>
                  <a:pt x="12679" y="12429"/>
                  <a:pt x="14717" y="9966"/>
                  <a:pt x="15064" y="7285"/>
                </a:cubicBezTo>
                <a:cubicBezTo>
                  <a:pt x="15144" y="7059"/>
                  <a:pt x="15189" y="6803"/>
                  <a:pt x="15189" y="6517"/>
                </a:cubicBezTo>
                <a:cubicBezTo>
                  <a:pt x="15153" y="3747"/>
                  <a:pt x="13403" y="1306"/>
                  <a:pt x="10816" y="358"/>
                </a:cubicBezTo>
                <a:cubicBezTo>
                  <a:pt x="10122" y="117"/>
                  <a:pt x="9406" y="1"/>
                  <a:pt x="8696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21900" tIns="121900" rIns="121900" bIns="121900" anchor="ctr"/>
          <a:lstStyle/>
          <a:p>
            <a:endParaRPr lang="en-US" sz="2400"/>
          </a:p>
        </p:txBody>
      </p:sp>
      <p:grpSp>
        <p:nvGrpSpPr>
          <p:cNvPr id="4" name="Group 61">
            <a:extLst>
              <a:ext uri="{FF2B5EF4-FFF2-40B4-BE49-F238E27FC236}">
                <a16:creationId xmlns:a16="http://schemas.microsoft.com/office/drawing/2014/main" id="{570E50F1-2B72-314F-91C7-CE6152E4D3EC}"/>
              </a:ext>
            </a:extLst>
          </p:cNvPr>
          <p:cNvGrpSpPr/>
          <p:nvPr/>
        </p:nvGrpSpPr>
        <p:grpSpPr>
          <a:xfrm>
            <a:off x="304801" y="880430"/>
            <a:ext cx="5588000" cy="918253"/>
            <a:chOff x="965717" y="1133587"/>
            <a:chExt cx="3842922" cy="688690"/>
          </a:xfrm>
          <a:solidFill>
            <a:schemeClr val="accent3"/>
          </a:solidFill>
        </p:grpSpPr>
        <p:sp>
          <p:nvSpPr>
            <p:cNvPr id="51" name="Google Shape;1203;p35">
              <a:extLst>
                <a:ext uri="{FF2B5EF4-FFF2-40B4-BE49-F238E27FC236}">
                  <a16:creationId xmlns:a16="http://schemas.microsoft.com/office/drawing/2014/main" id="{CE52C9B8-C8DA-AF43-B60C-6BC55C4D17EC}"/>
                </a:ext>
              </a:extLst>
            </p:cNvPr>
            <p:cNvSpPr/>
            <p:nvPr/>
          </p:nvSpPr>
          <p:spPr>
            <a:xfrm>
              <a:off x="1305301" y="1216215"/>
              <a:ext cx="3503338" cy="523434"/>
            </a:xfrm>
            <a:custGeom>
              <a:avLst/>
              <a:gdLst/>
              <a:ahLst/>
              <a:cxnLst/>
              <a:rect l="l" t="t" r="r" b="b"/>
              <a:pathLst>
                <a:path w="162188" h="31047" extrusionOk="0">
                  <a:moveTo>
                    <a:pt x="0" y="1"/>
                  </a:moveTo>
                  <a:lnTo>
                    <a:pt x="0" y="31046"/>
                  </a:lnTo>
                  <a:lnTo>
                    <a:pt x="146665" y="31046"/>
                  </a:lnTo>
                  <a:cubicBezTo>
                    <a:pt x="155264" y="31046"/>
                    <a:pt x="162188" y="24087"/>
                    <a:pt x="162188" y="15524"/>
                  </a:cubicBezTo>
                  <a:cubicBezTo>
                    <a:pt x="162188" y="6961"/>
                    <a:pt x="155264" y="1"/>
                    <a:pt x="1466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121900" tIns="121900" rIns="121900" bIns="121900" anchor="ctr"/>
            <a:lstStyle/>
            <a:p>
              <a:pPr marL="531271">
                <a:defRPr/>
              </a:pPr>
              <a:r>
                <a:rPr lang="en-US" sz="2133" b="1" dirty="0" err="1">
                  <a:latin typeface="Arial" pitchFamily="34" charset="0"/>
                  <a:cs typeface="Arial" pitchFamily="34" charset="0"/>
                </a:rPr>
                <a:t>Pemaketan</a:t>
              </a:r>
              <a:r>
                <a:rPr lang="en-US" sz="2133" b="1" dirty="0">
                  <a:latin typeface="Arial" pitchFamily="34" charset="0"/>
                  <a:cs typeface="Arial" pitchFamily="34" charset="0"/>
                </a:rPr>
                <a:t> dan Konsolidasi</a:t>
              </a:r>
              <a:endParaRPr sz="2133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" name="Google Shape;1205;p35">
              <a:extLst>
                <a:ext uri="{FF2B5EF4-FFF2-40B4-BE49-F238E27FC236}">
                  <a16:creationId xmlns:a16="http://schemas.microsoft.com/office/drawing/2014/main" id="{AADF82DE-9FA4-9640-BB49-0AE249D185A1}"/>
                </a:ext>
              </a:extLst>
            </p:cNvPr>
            <p:cNvSpPr/>
            <p:nvPr/>
          </p:nvSpPr>
          <p:spPr>
            <a:xfrm>
              <a:off x="965717" y="1133587"/>
              <a:ext cx="700096" cy="688690"/>
            </a:xfrm>
            <a:custGeom>
              <a:avLst/>
              <a:gdLst/>
              <a:ahLst/>
              <a:cxnLst/>
              <a:rect l="l" t="t" r="r" b="b"/>
              <a:pathLst>
                <a:path w="41942" h="40849" extrusionOk="0">
                  <a:moveTo>
                    <a:pt x="20966" y="1"/>
                  </a:moveTo>
                  <a:cubicBezTo>
                    <a:pt x="19568" y="1"/>
                    <a:pt x="18165" y="529"/>
                    <a:pt x="17090" y="1586"/>
                  </a:cubicBezTo>
                  <a:lnTo>
                    <a:pt x="2150" y="16562"/>
                  </a:lnTo>
                  <a:cubicBezTo>
                    <a:pt x="0" y="18712"/>
                    <a:pt x="0" y="22137"/>
                    <a:pt x="2150" y="24287"/>
                  </a:cubicBezTo>
                  <a:lnTo>
                    <a:pt x="17090" y="39263"/>
                  </a:lnTo>
                  <a:cubicBezTo>
                    <a:pt x="18165" y="40320"/>
                    <a:pt x="19568" y="40848"/>
                    <a:pt x="20966" y="40848"/>
                  </a:cubicBezTo>
                  <a:cubicBezTo>
                    <a:pt x="22365" y="40848"/>
                    <a:pt x="23758" y="40320"/>
                    <a:pt x="24815" y="39263"/>
                  </a:cubicBezTo>
                  <a:lnTo>
                    <a:pt x="39791" y="24287"/>
                  </a:lnTo>
                  <a:cubicBezTo>
                    <a:pt x="41941" y="22137"/>
                    <a:pt x="41941" y="18712"/>
                    <a:pt x="39791" y="16562"/>
                  </a:cubicBezTo>
                  <a:lnTo>
                    <a:pt x="24815" y="1586"/>
                  </a:lnTo>
                  <a:cubicBezTo>
                    <a:pt x="23758" y="529"/>
                    <a:pt x="22365" y="1"/>
                    <a:pt x="20966" y="1"/>
                  </a:cubicBezTo>
                  <a:close/>
                </a:path>
              </a:pathLst>
            </a:custGeom>
            <a:grpFill/>
            <a:ln w="38100">
              <a:solidFill>
                <a:schemeClr val="bg1"/>
              </a:solidFill>
            </a:ln>
          </p:spPr>
          <p:txBody>
            <a:bodyPr spcFirstLastPara="1" lIns="121900" tIns="121900" rIns="121900" bIns="121900" anchor="ctr"/>
            <a:lstStyle/>
            <a:p>
              <a:pPr algn="ctr">
                <a:defRPr/>
              </a:pPr>
              <a:r>
                <a:rPr lang="en" sz="4267" b="1" dirty="0">
                  <a:latin typeface="Arial" pitchFamily="34" charset="0"/>
                  <a:ea typeface="Fira Sans Medium"/>
                  <a:cs typeface="Arial" pitchFamily="34" charset="0"/>
                  <a:sym typeface="Fira Sans Medium"/>
                </a:rPr>
                <a:t>4</a:t>
              </a:r>
              <a:endParaRPr sz="4267" b="1" dirty="0">
                <a:latin typeface="Arial" pitchFamily="34" charset="0"/>
                <a:ea typeface="Fira Sans Medium"/>
                <a:cs typeface="Arial" pitchFamily="34" charset="0"/>
                <a:sym typeface="Fira Sans Medium"/>
              </a:endParaRPr>
            </a:p>
          </p:txBody>
        </p:sp>
      </p:grpSp>
      <p:pic>
        <p:nvPicPr>
          <p:cNvPr id="30" name="Group 45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7334" y="2286000"/>
            <a:ext cx="1591733" cy="1642533"/>
          </a:xfrm>
          <a:prstGeom prst="rect">
            <a:avLst/>
          </a:prstGeom>
          <a:noFill/>
        </p:spPr>
      </p:pic>
      <p:grpSp>
        <p:nvGrpSpPr>
          <p:cNvPr id="30730" name="Group 14"/>
          <p:cNvGrpSpPr>
            <a:grpSpLocks/>
          </p:cNvGrpSpPr>
          <p:nvPr/>
        </p:nvGrpSpPr>
        <p:grpSpPr bwMode="auto">
          <a:xfrm>
            <a:off x="711201" y="4343401"/>
            <a:ext cx="1538817" cy="1589617"/>
            <a:chOff x="3158834" y="3448722"/>
            <a:chExt cx="1080000" cy="108000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6EFC2A5-C21F-C441-A81D-7C9590E9C1CC}"/>
                </a:ext>
              </a:extLst>
            </p:cNvPr>
            <p:cNvSpPr/>
            <p:nvPr/>
          </p:nvSpPr>
          <p:spPr>
            <a:xfrm>
              <a:off x="3158834" y="3448722"/>
              <a:ext cx="1080000" cy="10800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d-ID" sz="2400"/>
            </a:p>
          </p:txBody>
        </p:sp>
        <p:pic>
          <p:nvPicPr>
            <p:cNvPr id="30733" name="Picture 17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270380" y="3522167"/>
              <a:ext cx="878782" cy="8787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0731" name="Rectangle 27"/>
          <p:cNvSpPr>
            <a:spLocks noChangeArrowheads="1"/>
          </p:cNvSpPr>
          <p:nvPr/>
        </p:nvSpPr>
        <p:spPr bwMode="auto">
          <a:xfrm>
            <a:off x="6496052" y="6184901"/>
            <a:ext cx="5516033" cy="29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1" hangingPunct="1">
              <a:buClr>
                <a:srgbClr val="000000"/>
              </a:buClr>
            </a:pPr>
            <a:r>
              <a:rPr lang="en-US" altLang="en-US" sz="1333">
                <a:latin typeface="Arial" pitchFamily="34" charset="0"/>
                <a:cs typeface="Arial" pitchFamily="34" charset="0"/>
              </a:rPr>
              <a:t>PerLKPP No. 11 Tahun 2021 tentang Pedoman Perencanaan PBJP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altLang="en-US" sz="2400">
              <a:cs typeface="Calibri" pitchFamily="34" charset="0"/>
              <a:sym typeface="Calibri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E729A761-D520-CE46-9A1B-74BF4981944D}"/>
              </a:ext>
            </a:extLst>
          </p:cNvPr>
          <p:cNvSpPr txBox="1">
            <a:spLocks/>
          </p:cNvSpPr>
          <p:nvPr/>
        </p:nvSpPr>
        <p:spPr>
          <a:xfrm>
            <a:off x="406400" y="177800"/>
            <a:ext cx="9652000" cy="58420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DEFINISI DAN RUANG LINGKUP PERENCANAAN PBJP </a:t>
            </a:r>
            <a:r>
              <a:rPr lang="en-US" sz="1867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(8/10)</a:t>
            </a:r>
            <a:endParaRPr lang="en-US" sz="2400" b="1" dirty="0">
              <a:solidFill>
                <a:schemeClr val="bg1">
                  <a:lumMod val="75000"/>
                </a:schemeClr>
              </a:solidFill>
              <a:latin typeface="Arial" pitchFamily="34" charset="0"/>
              <a:ea typeface="+mj-ea"/>
              <a:cs typeface="Arial" pitchFamily="34" charset="0"/>
            </a:endParaRPr>
          </a:p>
          <a:p>
            <a:pPr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Ruang Lingkup Perencanaan Pengadaan</a:t>
            </a:r>
          </a:p>
        </p:txBody>
      </p:sp>
      <p:grpSp>
        <p:nvGrpSpPr>
          <p:cNvPr id="31747" name="Group 65"/>
          <p:cNvGrpSpPr>
            <a:grpSpLocks/>
          </p:cNvGrpSpPr>
          <p:nvPr/>
        </p:nvGrpSpPr>
        <p:grpSpPr bwMode="auto">
          <a:xfrm rot="-5400000">
            <a:off x="-254000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77EF0382-5CF5-EC46-AA75-E82B4FEFDD68}"/>
                </a:ext>
              </a:extLst>
            </p:cNvPr>
            <p:cNvSpPr/>
            <p:nvPr/>
          </p:nvSpPr>
          <p:spPr>
            <a:xfrm>
              <a:off x="3226546" y="2644775"/>
              <a:ext cx="494179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C8610C2F-F4FF-0C4F-9A07-033424D3B2F1}"/>
                </a:ext>
              </a:extLst>
            </p:cNvPr>
            <p:cNvSpPr/>
            <p:nvPr/>
          </p:nvSpPr>
          <p:spPr>
            <a:xfrm>
              <a:off x="3752101" y="2647950"/>
              <a:ext cx="287618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41A7516B-B13E-E44A-B105-267E9F1FA3E9}"/>
                </a:ext>
              </a:extLst>
            </p:cNvPr>
            <p:cNvSpPr/>
            <p:nvPr/>
          </p:nvSpPr>
          <p:spPr>
            <a:xfrm>
              <a:off x="4094629" y="2647950"/>
              <a:ext cx="172571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grpSp>
        <p:nvGrpSpPr>
          <p:cNvPr id="31748" name="Group 14"/>
          <p:cNvGrpSpPr>
            <a:grpSpLocks/>
          </p:cNvGrpSpPr>
          <p:nvPr/>
        </p:nvGrpSpPr>
        <p:grpSpPr bwMode="auto"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B3610230-6CCF-4A43-82B2-ACE49FA620A4}"/>
                </a:ext>
              </a:extLst>
            </p:cNvPr>
            <p:cNvSpPr/>
            <p:nvPr/>
          </p:nvSpPr>
          <p:spPr>
            <a:xfrm>
              <a:off x="3200400" y="2647950"/>
              <a:ext cx="492125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2B3405EA-23B0-A940-A016-24751D883B87}"/>
                </a:ext>
              </a:extLst>
            </p:cNvPr>
            <p:cNvSpPr/>
            <p:nvPr/>
          </p:nvSpPr>
          <p:spPr>
            <a:xfrm>
              <a:off x="3751263" y="2647950"/>
              <a:ext cx="28733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982BAEC-4346-CF48-8023-D8F2D1493973}"/>
                </a:ext>
              </a:extLst>
            </p:cNvPr>
            <p:cNvSpPr/>
            <p:nvPr/>
          </p:nvSpPr>
          <p:spPr>
            <a:xfrm>
              <a:off x="4094163" y="2647950"/>
              <a:ext cx="173037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sp>
        <p:nvSpPr>
          <p:cNvPr id="31749" name="Google Shape;1192;p35"/>
          <p:cNvSpPr>
            <a:spLocks/>
          </p:cNvSpPr>
          <p:nvPr/>
        </p:nvSpPr>
        <p:spPr bwMode="auto">
          <a:xfrm>
            <a:off x="2042585" y="1488018"/>
            <a:ext cx="450849" cy="385233"/>
          </a:xfrm>
          <a:custGeom>
            <a:avLst/>
            <a:gdLst>
              <a:gd name="T0" fmla="*/ 1641191018 w 15189"/>
              <a:gd name="T1" fmla="*/ 1227064165 h 13057"/>
              <a:gd name="T2" fmla="*/ 1636281653 w 15189"/>
              <a:gd name="T3" fmla="*/ 1230422661 h 13057"/>
              <a:gd name="T4" fmla="*/ 1531898901 w 15189"/>
              <a:gd name="T5" fmla="*/ 1450512303 h 13057"/>
              <a:gd name="T6" fmla="*/ 1531898901 w 15189"/>
              <a:gd name="T7" fmla="*/ 1450512303 h 13057"/>
              <a:gd name="T8" fmla="*/ 2147483646 w 15189"/>
              <a:gd name="T9" fmla="*/ 1494155070 h 13057"/>
              <a:gd name="T10" fmla="*/ 2147483646 w 15189"/>
              <a:gd name="T11" fmla="*/ 1522444936 h 13057"/>
              <a:gd name="T12" fmla="*/ 2147483646 w 15189"/>
              <a:gd name="T13" fmla="*/ 1614747877 h 13057"/>
              <a:gd name="T14" fmla="*/ 2147483646 w 15189"/>
              <a:gd name="T15" fmla="*/ 1614747877 h 13057"/>
              <a:gd name="T16" fmla="*/ 2147483646 w 15189"/>
              <a:gd name="T17" fmla="*/ 1805116902 h 13057"/>
              <a:gd name="T18" fmla="*/ 2147483646 w 15189"/>
              <a:gd name="T19" fmla="*/ 1825009798 h 13057"/>
              <a:gd name="T20" fmla="*/ 2147483646 w 15189"/>
              <a:gd name="T21" fmla="*/ 1825009798 h 13057"/>
              <a:gd name="T22" fmla="*/ 1666246816 w 15189"/>
              <a:gd name="T23" fmla="*/ 1941528735 h 13057"/>
              <a:gd name="T24" fmla="*/ 2147483646 w 15189"/>
              <a:gd name="T25" fmla="*/ 2137174198 h 13057"/>
              <a:gd name="T26" fmla="*/ 2147483646 w 15189"/>
              <a:gd name="T27" fmla="*/ 2137412671 h 13057"/>
              <a:gd name="T28" fmla="*/ 2147483646 w 15189"/>
              <a:gd name="T29" fmla="*/ 985868283 h 13057"/>
              <a:gd name="T30" fmla="*/ 2147483646 w 15189"/>
              <a:gd name="T31" fmla="*/ 1064508105 h 13057"/>
              <a:gd name="T32" fmla="*/ 2147483646 w 15189"/>
              <a:gd name="T33" fmla="*/ 1112463171 h 13057"/>
              <a:gd name="T34" fmla="*/ 2147483646 w 15189"/>
              <a:gd name="T35" fmla="*/ 1265419717 h 13057"/>
              <a:gd name="T36" fmla="*/ 2147483646 w 15189"/>
              <a:gd name="T37" fmla="*/ 1345738543 h 13057"/>
              <a:gd name="T38" fmla="*/ 2147483646 w 15189"/>
              <a:gd name="T39" fmla="*/ 1571115400 h 13057"/>
              <a:gd name="T40" fmla="*/ 2147483646 w 15189"/>
              <a:gd name="T41" fmla="*/ 1754528982 h 13057"/>
              <a:gd name="T42" fmla="*/ 2147483646 w 15189"/>
              <a:gd name="T43" fmla="*/ 1929068183 h 13057"/>
              <a:gd name="T44" fmla="*/ 2147483646 w 15189"/>
              <a:gd name="T45" fmla="*/ 2000752075 h 13057"/>
              <a:gd name="T46" fmla="*/ 2147483646 w 15189"/>
              <a:gd name="T47" fmla="*/ 2004349509 h 13057"/>
              <a:gd name="T48" fmla="*/ 2147483646 w 15189"/>
              <a:gd name="T49" fmla="*/ 2007946478 h 13057"/>
              <a:gd name="T50" fmla="*/ 2147483646 w 15189"/>
              <a:gd name="T51" fmla="*/ 2004349509 h 13057"/>
              <a:gd name="T52" fmla="*/ 2147483646 w 15189"/>
              <a:gd name="T53" fmla="*/ 2035033756 h 13057"/>
              <a:gd name="T54" fmla="*/ 2147483646 w 15189"/>
              <a:gd name="T55" fmla="*/ 2104084817 h 13057"/>
              <a:gd name="T56" fmla="*/ 2147483646 w 15189"/>
              <a:gd name="T57" fmla="*/ 2138853689 h 13057"/>
              <a:gd name="T58" fmla="*/ 2147483646 w 15189"/>
              <a:gd name="T59" fmla="*/ 2138853689 h 13057"/>
              <a:gd name="T60" fmla="*/ 2051130449 w 15189"/>
              <a:gd name="T61" fmla="*/ 2144607052 h 13057"/>
              <a:gd name="T62" fmla="*/ 1949682626 w 15189"/>
              <a:gd name="T63" fmla="*/ 2121582847 h 13057"/>
              <a:gd name="T64" fmla="*/ 1904988368 w 15189"/>
              <a:gd name="T65" fmla="*/ 2112720238 h 13057"/>
              <a:gd name="T66" fmla="*/ 1893437034 w 15189"/>
              <a:gd name="T67" fmla="*/ 2104084817 h 13057"/>
              <a:gd name="T68" fmla="*/ 1859058593 w 15189"/>
              <a:gd name="T69" fmla="*/ 2084668336 h 13057"/>
              <a:gd name="T70" fmla="*/ 1860040368 w 15189"/>
              <a:gd name="T71" fmla="*/ 2095210945 h 13057"/>
              <a:gd name="T72" fmla="*/ 1859058593 w 15189"/>
              <a:gd name="T73" fmla="*/ 2084668336 h 13057"/>
              <a:gd name="T74" fmla="*/ 1739693026 w 15189"/>
              <a:gd name="T75" fmla="*/ 2020406521 h 13057"/>
              <a:gd name="T76" fmla="*/ 1667471424 w 15189"/>
              <a:gd name="T77" fmla="*/ 1956393934 h 13057"/>
              <a:gd name="T78" fmla="*/ 1573647835 w 15189"/>
              <a:gd name="T79" fmla="*/ 1815659489 h 13057"/>
              <a:gd name="T80" fmla="*/ 1528953087 w 15189"/>
              <a:gd name="T81" fmla="*/ 1702261084 h 13057"/>
              <a:gd name="T82" fmla="*/ 1520104734 w 15189"/>
              <a:gd name="T83" fmla="*/ 1641119779 h 13057"/>
              <a:gd name="T84" fmla="*/ 1520104734 w 15189"/>
              <a:gd name="T85" fmla="*/ 1509974095 h 13057"/>
              <a:gd name="T86" fmla="*/ 1531898901 w 15189"/>
              <a:gd name="T87" fmla="*/ 1450512303 h 13057"/>
              <a:gd name="T88" fmla="*/ 1573647835 w 15189"/>
              <a:gd name="T89" fmla="*/ 1335196421 h 13057"/>
              <a:gd name="T90" fmla="*/ 1680247878 w 15189"/>
              <a:gd name="T91" fmla="*/ 1177916799 h 13057"/>
              <a:gd name="T92" fmla="*/ 1734772263 w 15189"/>
              <a:gd name="T93" fmla="*/ 1125649388 h 13057"/>
              <a:gd name="T94" fmla="*/ 1913825812 w 15189"/>
              <a:gd name="T95" fmla="*/ 1020637155 h 13057"/>
              <a:gd name="T96" fmla="*/ 1958530978 w 15189"/>
              <a:gd name="T97" fmla="*/ 1003377089 h 13057"/>
              <a:gd name="T98" fmla="*/ 2147483646 w 15189"/>
              <a:gd name="T99" fmla="*/ 985868283 h 13057"/>
              <a:gd name="T100" fmla="*/ 2112771584 w 15189"/>
              <a:gd name="T101" fmla="*/ 2147483646 h 13057"/>
              <a:gd name="T102" fmla="*/ 2147483646 w 15189"/>
              <a:gd name="T103" fmla="*/ 1746608450 h 13057"/>
              <a:gd name="T104" fmla="*/ 2135863342 w 15189"/>
              <a:gd name="T105" fmla="*/ 238451 h 13057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15189" h="13057" extrusionOk="0">
                <a:moveTo>
                  <a:pt x="6838" y="4957"/>
                </a:moveTo>
                <a:cubicBezTo>
                  <a:pt x="6782" y="5022"/>
                  <a:pt x="6727" y="5082"/>
                  <a:pt x="6682" y="5118"/>
                </a:cubicBezTo>
                <a:cubicBezTo>
                  <a:pt x="6768" y="5053"/>
                  <a:pt x="6817" y="4994"/>
                  <a:pt x="6838" y="4957"/>
                </a:cubicBezTo>
                <a:close/>
                <a:moveTo>
                  <a:pt x="6682" y="5118"/>
                </a:moveTo>
                <a:cubicBezTo>
                  <a:pt x="6676" y="5122"/>
                  <a:pt x="6669" y="5127"/>
                  <a:pt x="6662" y="5132"/>
                </a:cubicBezTo>
                <a:cubicBezTo>
                  <a:pt x="6669" y="5128"/>
                  <a:pt x="6675" y="5123"/>
                  <a:pt x="6682" y="5118"/>
                </a:cubicBezTo>
                <a:close/>
                <a:moveTo>
                  <a:pt x="6237" y="6050"/>
                </a:moveTo>
                <a:lnTo>
                  <a:pt x="6237" y="6050"/>
                </a:lnTo>
                <a:cubicBezTo>
                  <a:pt x="6233" y="6072"/>
                  <a:pt x="6229" y="6094"/>
                  <a:pt x="6225" y="6116"/>
                </a:cubicBezTo>
                <a:cubicBezTo>
                  <a:pt x="6225" y="6189"/>
                  <a:pt x="6189" y="6261"/>
                  <a:pt x="6189" y="6334"/>
                </a:cubicBezTo>
                <a:cubicBezTo>
                  <a:pt x="6225" y="6166"/>
                  <a:pt x="6237" y="6081"/>
                  <a:pt x="6237" y="6050"/>
                </a:cubicBezTo>
                <a:close/>
                <a:moveTo>
                  <a:pt x="11053" y="6159"/>
                </a:moveTo>
                <a:cubicBezTo>
                  <a:pt x="11059" y="6181"/>
                  <a:pt x="11065" y="6203"/>
                  <a:pt x="11071" y="6225"/>
                </a:cubicBezTo>
                <a:cubicBezTo>
                  <a:pt x="11072" y="6228"/>
                  <a:pt x="11073" y="6230"/>
                  <a:pt x="11074" y="6232"/>
                </a:cubicBezTo>
                <a:cubicBezTo>
                  <a:pt x="11075" y="6271"/>
                  <a:pt x="11078" y="6311"/>
                  <a:pt x="11081" y="6350"/>
                </a:cubicBezTo>
                <a:cubicBezTo>
                  <a:pt x="11066" y="6343"/>
                  <a:pt x="11042" y="6279"/>
                  <a:pt x="11053" y="6159"/>
                </a:cubicBezTo>
                <a:close/>
                <a:moveTo>
                  <a:pt x="11035" y="6735"/>
                </a:moveTo>
                <a:lnTo>
                  <a:pt x="11035" y="6735"/>
                </a:lnTo>
                <a:cubicBezTo>
                  <a:pt x="11031" y="6745"/>
                  <a:pt x="11027" y="6755"/>
                  <a:pt x="11023" y="6765"/>
                </a:cubicBezTo>
                <a:cubicBezTo>
                  <a:pt x="11027" y="6750"/>
                  <a:pt x="11031" y="6740"/>
                  <a:pt x="11035" y="6735"/>
                </a:cubicBezTo>
                <a:close/>
                <a:moveTo>
                  <a:pt x="10903" y="7395"/>
                </a:moveTo>
                <a:cubicBezTo>
                  <a:pt x="10904" y="7395"/>
                  <a:pt x="10891" y="7424"/>
                  <a:pt x="10853" y="7500"/>
                </a:cubicBezTo>
                <a:cubicBezTo>
                  <a:pt x="10845" y="7510"/>
                  <a:pt x="10838" y="7519"/>
                  <a:pt x="10830" y="7529"/>
                </a:cubicBezTo>
                <a:cubicBezTo>
                  <a:pt x="10863" y="7463"/>
                  <a:pt x="10900" y="7395"/>
                  <a:pt x="10903" y="7395"/>
                </a:cubicBezTo>
                <a:close/>
                <a:moveTo>
                  <a:pt x="10791" y="7612"/>
                </a:moveTo>
                <a:lnTo>
                  <a:pt x="10791" y="7612"/>
                </a:lnTo>
                <a:cubicBezTo>
                  <a:pt x="10787" y="7623"/>
                  <a:pt x="10784" y="7635"/>
                  <a:pt x="10780" y="7646"/>
                </a:cubicBezTo>
                <a:cubicBezTo>
                  <a:pt x="10780" y="7641"/>
                  <a:pt x="10784" y="7629"/>
                  <a:pt x="10791" y="7612"/>
                </a:cubicBezTo>
                <a:close/>
                <a:moveTo>
                  <a:pt x="6626" y="7938"/>
                </a:moveTo>
                <a:lnTo>
                  <a:pt x="6626" y="7938"/>
                </a:lnTo>
                <a:cubicBezTo>
                  <a:pt x="6676" y="7987"/>
                  <a:pt x="6729" y="8041"/>
                  <a:pt x="6784" y="8098"/>
                </a:cubicBezTo>
                <a:cubicBezTo>
                  <a:pt x="6761" y="8054"/>
                  <a:pt x="6709" y="7993"/>
                  <a:pt x="6626" y="7938"/>
                </a:cubicBezTo>
                <a:close/>
                <a:moveTo>
                  <a:pt x="8954" y="8914"/>
                </a:moveTo>
                <a:cubicBezTo>
                  <a:pt x="8905" y="8914"/>
                  <a:pt x="8870" y="8917"/>
                  <a:pt x="8847" y="8921"/>
                </a:cubicBezTo>
                <a:lnTo>
                  <a:pt x="8958" y="8921"/>
                </a:lnTo>
                <a:cubicBezTo>
                  <a:pt x="8972" y="8919"/>
                  <a:pt x="8985" y="8917"/>
                  <a:pt x="8999" y="8915"/>
                </a:cubicBezTo>
                <a:cubicBezTo>
                  <a:pt x="8982" y="8914"/>
                  <a:pt x="8968" y="8914"/>
                  <a:pt x="8954" y="8914"/>
                </a:cubicBezTo>
                <a:close/>
                <a:moveTo>
                  <a:pt x="8958" y="4112"/>
                </a:moveTo>
                <a:cubicBezTo>
                  <a:pt x="9149" y="4143"/>
                  <a:pt x="9339" y="4203"/>
                  <a:pt x="9554" y="4266"/>
                </a:cubicBezTo>
                <a:cubicBezTo>
                  <a:pt x="9662" y="4333"/>
                  <a:pt x="9800" y="4370"/>
                  <a:pt x="9905" y="4440"/>
                </a:cubicBezTo>
                <a:lnTo>
                  <a:pt x="10088" y="4585"/>
                </a:lnTo>
                <a:lnTo>
                  <a:pt x="10179" y="4640"/>
                </a:lnTo>
                <a:lnTo>
                  <a:pt x="10525" y="4986"/>
                </a:lnTo>
                <a:cubicBezTo>
                  <a:pt x="10598" y="5059"/>
                  <a:pt x="10671" y="5168"/>
                  <a:pt x="10707" y="5278"/>
                </a:cubicBezTo>
                <a:cubicBezTo>
                  <a:pt x="10780" y="5351"/>
                  <a:pt x="10816" y="5460"/>
                  <a:pt x="10889" y="5569"/>
                </a:cubicBezTo>
                <a:cubicBezTo>
                  <a:pt x="10899" y="5587"/>
                  <a:pt x="10908" y="5602"/>
                  <a:pt x="10915" y="5613"/>
                </a:cubicBezTo>
                <a:cubicBezTo>
                  <a:pt x="10961" y="5770"/>
                  <a:pt x="10994" y="5929"/>
                  <a:pt x="11039" y="6104"/>
                </a:cubicBezTo>
                <a:cubicBezTo>
                  <a:pt x="11012" y="6245"/>
                  <a:pt x="10999" y="6394"/>
                  <a:pt x="10999" y="6553"/>
                </a:cubicBezTo>
                <a:lnTo>
                  <a:pt x="10999" y="6835"/>
                </a:lnTo>
                <a:cubicBezTo>
                  <a:pt x="10949" y="6985"/>
                  <a:pt x="10919" y="7139"/>
                  <a:pt x="10889" y="7318"/>
                </a:cubicBezTo>
                <a:cubicBezTo>
                  <a:pt x="10863" y="7398"/>
                  <a:pt x="10836" y="7477"/>
                  <a:pt x="10810" y="7557"/>
                </a:cubicBezTo>
                <a:cubicBezTo>
                  <a:pt x="10694" y="7713"/>
                  <a:pt x="10602" y="7890"/>
                  <a:pt x="10511" y="8046"/>
                </a:cubicBezTo>
                <a:cubicBezTo>
                  <a:pt x="10455" y="8094"/>
                  <a:pt x="10399" y="8165"/>
                  <a:pt x="10343" y="8193"/>
                </a:cubicBezTo>
                <a:lnTo>
                  <a:pt x="10221" y="8345"/>
                </a:lnTo>
                <a:cubicBezTo>
                  <a:pt x="10212" y="8350"/>
                  <a:pt x="10203" y="8355"/>
                  <a:pt x="10194" y="8360"/>
                </a:cubicBezTo>
                <a:cubicBezTo>
                  <a:pt x="10202" y="8355"/>
                  <a:pt x="10211" y="8351"/>
                  <a:pt x="10220" y="8346"/>
                </a:cubicBezTo>
                <a:lnTo>
                  <a:pt x="10197" y="8375"/>
                </a:lnTo>
                <a:cubicBezTo>
                  <a:pt x="10123" y="8434"/>
                  <a:pt x="10050" y="8475"/>
                  <a:pt x="10015" y="8488"/>
                </a:cubicBezTo>
                <a:cubicBezTo>
                  <a:pt x="10076" y="8441"/>
                  <a:pt x="10137" y="8394"/>
                  <a:pt x="10194" y="8360"/>
                </a:cubicBezTo>
                <a:cubicBezTo>
                  <a:pt x="10026" y="8454"/>
                  <a:pt x="9980" y="8493"/>
                  <a:pt x="9997" y="8493"/>
                </a:cubicBezTo>
                <a:cubicBezTo>
                  <a:pt x="10000" y="8493"/>
                  <a:pt x="10006" y="8492"/>
                  <a:pt x="10015" y="8488"/>
                </a:cubicBezTo>
                <a:cubicBezTo>
                  <a:pt x="9927" y="8557"/>
                  <a:pt x="9838" y="8627"/>
                  <a:pt x="9760" y="8666"/>
                </a:cubicBezTo>
                <a:cubicBezTo>
                  <a:pt x="9687" y="8703"/>
                  <a:pt x="9614" y="8739"/>
                  <a:pt x="9541" y="8776"/>
                </a:cubicBezTo>
                <a:cubicBezTo>
                  <a:pt x="9370" y="8844"/>
                  <a:pt x="9199" y="8880"/>
                  <a:pt x="8999" y="8915"/>
                </a:cubicBezTo>
                <a:cubicBezTo>
                  <a:pt x="9029" y="8916"/>
                  <a:pt x="9064" y="8918"/>
                  <a:pt x="9104" y="8921"/>
                </a:cubicBezTo>
                <a:lnTo>
                  <a:pt x="8958" y="8921"/>
                </a:lnTo>
                <a:cubicBezTo>
                  <a:pt x="8910" y="8941"/>
                  <a:pt x="8870" y="8947"/>
                  <a:pt x="8844" y="8947"/>
                </a:cubicBezTo>
                <a:cubicBezTo>
                  <a:pt x="8803" y="8947"/>
                  <a:pt x="8797" y="8931"/>
                  <a:pt x="8847" y="8921"/>
                </a:cubicBezTo>
                <a:lnTo>
                  <a:pt x="8776" y="8921"/>
                </a:lnTo>
                <a:cubicBezTo>
                  <a:pt x="8667" y="8940"/>
                  <a:pt x="8566" y="8949"/>
                  <a:pt x="8466" y="8949"/>
                </a:cubicBezTo>
                <a:cubicBezTo>
                  <a:pt x="8428" y="8949"/>
                  <a:pt x="8390" y="8947"/>
                  <a:pt x="8351" y="8945"/>
                </a:cubicBezTo>
                <a:cubicBezTo>
                  <a:pt x="8331" y="8939"/>
                  <a:pt x="8303" y="8931"/>
                  <a:pt x="8266" y="8921"/>
                </a:cubicBezTo>
                <a:cubicBezTo>
                  <a:pt x="8156" y="8921"/>
                  <a:pt x="8047" y="8885"/>
                  <a:pt x="7938" y="8849"/>
                </a:cubicBezTo>
                <a:cubicBezTo>
                  <a:pt x="7865" y="8824"/>
                  <a:pt x="7793" y="8800"/>
                  <a:pt x="7709" y="8776"/>
                </a:cubicBezTo>
                <a:cubicBezTo>
                  <a:pt x="7724" y="8787"/>
                  <a:pt x="7740" y="8799"/>
                  <a:pt x="7756" y="8812"/>
                </a:cubicBezTo>
                <a:cubicBezTo>
                  <a:pt x="7732" y="8798"/>
                  <a:pt x="7708" y="8783"/>
                  <a:pt x="7685" y="8769"/>
                </a:cubicBezTo>
                <a:cubicBezTo>
                  <a:pt x="7694" y="8771"/>
                  <a:pt x="7702" y="8774"/>
                  <a:pt x="7709" y="8776"/>
                </a:cubicBezTo>
                <a:cubicBezTo>
                  <a:pt x="7655" y="8736"/>
                  <a:pt x="7606" y="8710"/>
                  <a:pt x="7569" y="8695"/>
                </a:cubicBezTo>
                <a:cubicBezTo>
                  <a:pt x="7607" y="8719"/>
                  <a:pt x="7646" y="8744"/>
                  <a:pt x="7685" y="8769"/>
                </a:cubicBezTo>
                <a:cubicBezTo>
                  <a:pt x="7650" y="8759"/>
                  <a:pt x="7613" y="8749"/>
                  <a:pt x="7573" y="8739"/>
                </a:cubicBezTo>
                <a:cubicBezTo>
                  <a:pt x="7489" y="8706"/>
                  <a:pt x="7475" y="8680"/>
                  <a:pt x="7506" y="8680"/>
                </a:cubicBezTo>
                <a:cubicBezTo>
                  <a:pt x="7519" y="8680"/>
                  <a:pt x="7541" y="8684"/>
                  <a:pt x="7569" y="8695"/>
                </a:cubicBezTo>
                <a:cubicBezTo>
                  <a:pt x="7463" y="8629"/>
                  <a:pt x="7362" y="8567"/>
                  <a:pt x="7245" y="8521"/>
                </a:cubicBezTo>
                <a:cubicBezTo>
                  <a:pt x="7200" y="8498"/>
                  <a:pt x="7139" y="8460"/>
                  <a:pt x="7083" y="8427"/>
                </a:cubicBezTo>
                <a:cubicBezTo>
                  <a:pt x="6990" y="8314"/>
                  <a:pt x="6885" y="8201"/>
                  <a:pt x="6784" y="8098"/>
                </a:cubicBezTo>
                <a:cubicBezTo>
                  <a:pt x="6805" y="8135"/>
                  <a:pt x="6805" y="8160"/>
                  <a:pt x="6789" y="8160"/>
                </a:cubicBezTo>
                <a:cubicBezTo>
                  <a:pt x="6773" y="8160"/>
                  <a:pt x="6742" y="8138"/>
                  <a:pt x="6699" y="8083"/>
                </a:cubicBezTo>
                <a:cubicBezTo>
                  <a:pt x="6662" y="7974"/>
                  <a:pt x="6590" y="7901"/>
                  <a:pt x="6517" y="7792"/>
                </a:cubicBezTo>
                <a:cubicBezTo>
                  <a:pt x="6480" y="7683"/>
                  <a:pt x="6444" y="7646"/>
                  <a:pt x="6407" y="7573"/>
                </a:cubicBezTo>
                <a:lnTo>
                  <a:pt x="6371" y="7501"/>
                </a:lnTo>
                <a:cubicBezTo>
                  <a:pt x="6332" y="7367"/>
                  <a:pt x="6279" y="7234"/>
                  <a:pt x="6225" y="7100"/>
                </a:cubicBezTo>
                <a:cubicBezTo>
                  <a:pt x="6225" y="7007"/>
                  <a:pt x="6199" y="6940"/>
                  <a:pt x="6191" y="6878"/>
                </a:cubicBezTo>
                <a:cubicBezTo>
                  <a:pt x="6190" y="6867"/>
                  <a:pt x="6190" y="6856"/>
                  <a:pt x="6189" y="6845"/>
                </a:cubicBezTo>
                <a:cubicBezTo>
                  <a:pt x="6189" y="6845"/>
                  <a:pt x="6189" y="6845"/>
                  <a:pt x="6189" y="6845"/>
                </a:cubicBezTo>
                <a:cubicBezTo>
                  <a:pt x="6152" y="6662"/>
                  <a:pt x="6152" y="6480"/>
                  <a:pt x="6189" y="6298"/>
                </a:cubicBezTo>
                <a:cubicBezTo>
                  <a:pt x="6189" y="6173"/>
                  <a:pt x="6224" y="6037"/>
                  <a:pt x="6234" y="6037"/>
                </a:cubicBezTo>
                <a:cubicBezTo>
                  <a:pt x="6236" y="6037"/>
                  <a:pt x="6237" y="6041"/>
                  <a:pt x="6237" y="6050"/>
                </a:cubicBezTo>
                <a:cubicBezTo>
                  <a:pt x="6270" y="5891"/>
                  <a:pt x="6321" y="5751"/>
                  <a:pt x="6375" y="5613"/>
                </a:cubicBezTo>
                <a:cubicBezTo>
                  <a:pt x="6385" y="5601"/>
                  <a:pt x="6395" y="5586"/>
                  <a:pt x="6407" y="5569"/>
                </a:cubicBezTo>
                <a:cubicBezTo>
                  <a:pt x="6444" y="5496"/>
                  <a:pt x="6517" y="5387"/>
                  <a:pt x="6553" y="5278"/>
                </a:cubicBezTo>
                <a:cubicBezTo>
                  <a:pt x="6626" y="5168"/>
                  <a:pt x="6662" y="5095"/>
                  <a:pt x="6735" y="5023"/>
                </a:cubicBezTo>
                <a:cubicBezTo>
                  <a:pt x="6787" y="4944"/>
                  <a:pt x="6826" y="4913"/>
                  <a:pt x="6841" y="4913"/>
                </a:cubicBezTo>
                <a:cubicBezTo>
                  <a:pt x="6853" y="4913"/>
                  <a:pt x="6853" y="4929"/>
                  <a:pt x="6838" y="4957"/>
                </a:cubicBezTo>
                <a:cubicBezTo>
                  <a:pt x="6919" y="4862"/>
                  <a:pt x="7002" y="4756"/>
                  <a:pt x="7063" y="4695"/>
                </a:cubicBezTo>
                <a:cubicBezTo>
                  <a:pt x="7112" y="4645"/>
                  <a:pt x="7184" y="4589"/>
                  <a:pt x="7221" y="4558"/>
                </a:cubicBezTo>
                <a:cubicBezTo>
                  <a:pt x="7408" y="4458"/>
                  <a:pt x="7692" y="4358"/>
                  <a:pt x="7792" y="4257"/>
                </a:cubicBezTo>
                <a:cubicBezTo>
                  <a:pt x="7765" y="4257"/>
                  <a:pt x="7527" y="4334"/>
                  <a:pt x="7525" y="4334"/>
                </a:cubicBezTo>
                <a:cubicBezTo>
                  <a:pt x="7524" y="4334"/>
                  <a:pt x="7557" y="4324"/>
                  <a:pt x="7646" y="4294"/>
                </a:cubicBezTo>
                <a:cubicBezTo>
                  <a:pt x="7756" y="4257"/>
                  <a:pt x="7865" y="4221"/>
                  <a:pt x="7974" y="4185"/>
                </a:cubicBezTo>
                <a:lnTo>
                  <a:pt x="8193" y="4148"/>
                </a:lnTo>
                <a:cubicBezTo>
                  <a:pt x="8233" y="4148"/>
                  <a:pt x="8376" y="4125"/>
                  <a:pt x="8431" y="4112"/>
                </a:cubicBezTo>
                <a:lnTo>
                  <a:pt x="8958" y="4112"/>
                </a:lnTo>
                <a:close/>
                <a:moveTo>
                  <a:pt x="8696" y="1"/>
                </a:moveTo>
                <a:cubicBezTo>
                  <a:pt x="6834" y="1"/>
                  <a:pt x="5014" y="802"/>
                  <a:pt x="3747" y="2253"/>
                </a:cubicBezTo>
                <a:cubicBezTo>
                  <a:pt x="1" y="6607"/>
                  <a:pt x="3289" y="13056"/>
                  <a:pt x="8602" y="13056"/>
                </a:cubicBezTo>
                <a:cubicBezTo>
                  <a:pt x="9024" y="13056"/>
                  <a:pt x="9460" y="13016"/>
                  <a:pt x="9905" y="12930"/>
                </a:cubicBezTo>
                <a:cubicBezTo>
                  <a:pt x="12679" y="12429"/>
                  <a:pt x="14717" y="9966"/>
                  <a:pt x="15064" y="7285"/>
                </a:cubicBezTo>
                <a:cubicBezTo>
                  <a:pt x="15144" y="7059"/>
                  <a:pt x="15189" y="6803"/>
                  <a:pt x="15189" y="6517"/>
                </a:cubicBezTo>
                <a:cubicBezTo>
                  <a:pt x="15153" y="3747"/>
                  <a:pt x="13403" y="1306"/>
                  <a:pt x="10816" y="358"/>
                </a:cubicBezTo>
                <a:cubicBezTo>
                  <a:pt x="10122" y="117"/>
                  <a:pt x="9406" y="1"/>
                  <a:pt x="8696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21900" tIns="121900" rIns="121900" bIns="121900" anchor="ctr"/>
          <a:lstStyle/>
          <a:p>
            <a:endParaRPr lang="en-US" sz="2400"/>
          </a:p>
        </p:txBody>
      </p:sp>
      <p:grpSp>
        <p:nvGrpSpPr>
          <p:cNvPr id="4" name="Group 61">
            <a:extLst>
              <a:ext uri="{FF2B5EF4-FFF2-40B4-BE49-F238E27FC236}">
                <a16:creationId xmlns:a16="http://schemas.microsoft.com/office/drawing/2014/main" id="{FC07C15D-0BEC-2A45-A3DF-A4C5D95CF20D}"/>
              </a:ext>
            </a:extLst>
          </p:cNvPr>
          <p:cNvGrpSpPr/>
          <p:nvPr/>
        </p:nvGrpSpPr>
        <p:grpSpPr>
          <a:xfrm>
            <a:off x="304801" y="880430"/>
            <a:ext cx="5588000" cy="918253"/>
            <a:chOff x="965717" y="1133587"/>
            <a:chExt cx="3842922" cy="688690"/>
          </a:xfrm>
          <a:solidFill>
            <a:schemeClr val="accent3"/>
          </a:solidFill>
        </p:grpSpPr>
        <p:sp>
          <p:nvSpPr>
            <p:cNvPr id="51" name="Google Shape;1203;p35">
              <a:extLst>
                <a:ext uri="{FF2B5EF4-FFF2-40B4-BE49-F238E27FC236}">
                  <a16:creationId xmlns:a16="http://schemas.microsoft.com/office/drawing/2014/main" id="{041C0D99-061C-9E4E-8724-2F58E7E03919}"/>
                </a:ext>
              </a:extLst>
            </p:cNvPr>
            <p:cNvSpPr/>
            <p:nvPr/>
          </p:nvSpPr>
          <p:spPr>
            <a:xfrm>
              <a:off x="1305301" y="1216215"/>
              <a:ext cx="3503338" cy="523434"/>
            </a:xfrm>
            <a:custGeom>
              <a:avLst/>
              <a:gdLst/>
              <a:ahLst/>
              <a:cxnLst/>
              <a:rect l="l" t="t" r="r" b="b"/>
              <a:pathLst>
                <a:path w="162188" h="31047" extrusionOk="0">
                  <a:moveTo>
                    <a:pt x="0" y="1"/>
                  </a:moveTo>
                  <a:lnTo>
                    <a:pt x="0" y="31046"/>
                  </a:lnTo>
                  <a:lnTo>
                    <a:pt x="146665" y="31046"/>
                  </a:lnTo>
                  <a:cubicBezTo>
                    <a:pt x="155264" y="31046"/>
                    <a:pt x="162188" y="24087"/>
                    <a:pt x="162188" y="15524"/>
                  </a:cubicBezTo>
                  <a:cubicBezTo>
                    <a:pt x="162188" y="6961"/>
                    <a:pt x="155264" y="1"/>
                    <a:pt x="146665" y="1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spcFirstLastPara="1" lIns="121900" tIns="121900" rIns="121900" bIns="121900" anchor="ctr"/>
            <a:lstStyle/>
            <a:p>
              <a:pPr marL="531271">
                <a:defRPr/>
              </a:pPr>
              <a:r>
                <a:rPr lang="en-US" sz="2133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Waktu Pemanfaatan Barang/Jasa</a:t>
              </a:r>
              <a:endParaRPr sz="2133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" name="Google Shape;1205;p35">
              <a:extLst>
                <a:ext uri="{FF2B5EF4-FFF2-40B4-BE49-F238E27FC236}">
                  <a16:creationId xmlns:a16="http://schemas.microsoft.com/office/drawing/2014/main" id="{1E322E23-9A3D-7945-A1F3-215631CF8B8C}"/>
                </a:ext>
              </a:extLst>
            </p:cNvPr>
            <p:cNvSpPr/>
            <p:nvPr/>
          </p:nvSpPr>
          <p:spPr>
            <a:xfrm>
              <a:off x="965717" y="1133587"/>
              <a:ext cx="700096" cy="688690"/>
            </a:xfrm>
            <a:custGeom>
              <a:avLst/>
              <a:gdLst/>
              <a:ahLst/>
              <a:cxnLst/>
              <a:rect l="l" t="t" r="r" b="b"/>
              <a:pathLst>
                <a:path w="41942" h="40849" extrusionOk="0">
                  <a:moveTo>
                    <a:pt x="20966" y="1"/>
                  </a:moveTo>
                  <a:cubicBezTo>
                    <a:pt x="19568" y="1"/>
                    <a:pt x="18165" y="529"/>
                    <a:pt x="17090" y="1586"/>
                  </a:cubicBezTo>
                  <a:lnTo>
                    <a:pt x="2150" y="16562"/>
                  </a:lnTo>
                  <a:cubicBezTo>
                    <a:pt x="0" y="18712"/>
                    <a:pt x="0" y="22137"/>
                    <a:pt x="2150" y="24287"/>
                  </a:cubicBezTo>
                  <a:lnTo>
                    <a:pt x="17090" y="39263"/>
                  </a:lnTo>
                  <a:cubicBezTo>
                    <a:pt x="18165" y="40320"/>
                    <a:pt x="19568" y="40848"/>
                    <a:pt x="20966" y="40848"/>
                  </a:cubicBezTo>
                  <a:cubicBezTo>
                    <a:pt x="22365" y="40848"/>
                    <a:pt x="23758" y="40320"/>
                    <a:pt x="24815" y="39263"/>
                  </a:cubicBezTo>
                  <a:lnTo>
                    <a:pt x="39791" y="24287"/>
                  </a:lnTo>
                  <a:cubicBezTo>
                    <a:pt x="41941" y="22137"/>
                    <a:pt x="41941" y="18712"/>
                    <a:pt x="39791" y="16562"/>
                  </a:cubicBezTo>
                  <a:lnTo>
                    <a:pt x="24815" y="1586"/>
                  </a:lnTo>
                  <a:cubicBezTo>
                    <a:pt x="23758" y="529"/>
                    <a:pt x="22365" y="1"/>
                    <a:pt x="20966" y="1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38100">
              <a:solidFill>
                <a:schemeClr val="bg1"/>
              </a:solidFill>
            </a:ln>
          </p:spPr>
          <p:txBody>
            <a:bodyPr spcFirstLastPara="1" lIns="121900" tIns="121900" rIns="121900" bIns="121900" anchor="ctr"/>
            <a:lstStyle/>
            <a:p>
              <a:pPr algn="ctr">
                <a:defRPr/>
              </a:pPr>
              <a:r>
                <a:rPr lang="en" sz="4267" b="1" dirty="0">
                  <a:solidFill>
                    <a:schemeClr val="bg1"/>
                  </a:solidFill>
                  <a:latin typeface="Arial" pitchFamily="34" charset="0"/>
                  <a:ea typeface="Fira Sans Medium"/>
                  <a:cs typeface="Arial" pitchFamily="34" charset="0"/>
                  <a:sym typeface="Fira Sans Medium"/>
                </a:rPr>
                <a:t>5</a:t>
              </a:r>
              <a:endParaRPr sz="4267" b="1" dirty="0">
                <a:solidFill>
                  <a:schemeClr val="bg1"/>
                </a:solidFill>
                <a:latin typeface="Arial" pitchFamily="34" charset="0"/>
                <a:ea typeface="Fira Sans Medium"/>
                <a:cs typeface="Arial" pitchFamily="34" charset="0"/>
                <a:sym typeface="Fira Sans Medium"/>
              </a:endParaRPr>
            </a:p>
          </p:txBody>
        </p:sp>
      </p:grpSp>
      <p:grpSp>
        <p:nvGrpSpPr>
          <p:cNvPr id="31751" name="Group 47"/>
          <p:cNvGrpSpPr>
            <a:grpSpLocks/>
          </p:cNvGrpSpPr>
          <p:nvPr/>
        </p:nvGrpSpPr>
        <p:grpSpPr bwMode="auto">
          <a:xfrm>
            <a:off x="1060451" y="2616200"/>
            <a:ext cx="9912349" cy="2540000"/>
            <a:chOff x="566057" y="1962150"/>
            <a:chExt cx="7434943" cy="1905000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26B354AD-4A3C-024B-8545-E9DCB386B5A7}"/>
                </a:ext>
              </a:extLst>
            </p:cNvPr>
            <p:cNvSpPr/>
            <p:nvPr/>
          </p:nvSpPr>
          <p:spPr>
            <a:xfrm>
              <a:off x="2133063" y="1962150"/>
              <a:ext cx="5867937" cy="190500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304792">
                <a:buClr>
                  <a:schemeClr val="dk1"/>
                </a:buClr>
                <a:buSzPts val="2400"/>
                <a:defRPr/>
              </a:pPr>
              <a:r>
                <a:rPr lang="en-US" sz="2400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Akan menjadi dasar dalam menetapkan jadwal pelaksanaan pengadaan seperti: </a:t>
              </a:r>
            </a:p>
            <a:p>
              <a:pPr marL="846646" indent="-541853">
                <a:buClr>
                  <a:schemeClr val="dk1"/>
                </a:buClr>
                <a:buSzPts val="2400"/>
                <a:buFont typeface="Wingdings" pitchFamily="2" charset="2"/>
                <a:buChar char="ü"/>
                <a:defRPr/>
              </a:pPr>
              <a:r>
                <a:rPr lang="en-US" sz="2400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Jadwal persiapan pengadaan</a:t>
              </a:r>
            </a:p>
            <a:p>
              <a:pPr marL="846646" indent="-541853">
                <a:buClr>
                  <a:schemeClr val="dk1"/>
                </a:buClr>
                <a:buSzPts val="2400"/>
                <a:buFont typeface="Wingdings" pitchFamily="2" charset="2"/>
                <a:buChar char="ü"/>
                <a:defRPr/>
              </a:pPr>
              <a:r>
                <a:rPr lang="en-US" sz="2400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Jadwal persiapan pemilihan</a:t>
              </a:r>
            </a:p>
            <a:p>
              <a:pPr marL="846646" indent="-541853">
                <a:buClr>
                  <a:schemeClr val="dk1"/>
                </a:buClr>
                <a:buSzPts val="2400"/>
                <a:buFont typeface="Wingdings" pitchFamily="2" charset="2"/>
                <a:buChar char="ü"/>
                <a:defRPr/>
              </a:pPr>
              <a:r>
                <a:rPr lang="en-US" sz="2400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Jadwal pelaksanaan pemilihan</a:t>
              </a:r>
            </a:p>
            <a:p>
              <a:pPr marL="846646" indent="-541853">
                <a:buClr>
                  <a:schemeClr val="dk1"/>
                </a:buClr>
                <a:buSzPts val="2400"/>
                <a:buFont typeface="Wingdings" pitchFamily="2" charset="2"/>
                <a:buChar char="ü"/>
                <a:defRPr/>
              </a:pPr>
              <a:r>
                <a:rPr lang="en-US" sz="2400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Jadwal pelaksanaan kontrak, dan</a:t>
              </a:r>
            </a:p>
            <a:p>
              <a:pPr marL="846646" indent="-541853">
                <a:buClr>
                  <a:schemeClr val="dk1"/>
                </a:buClr>
                <a:buSzPts val="2400"/>
                <a:buFont typeface="Wingdings" pitchFamily="2" charset="2"/>
                <a:buChar char="ü"/>
                <a:defRPr/>
              </a:pPr>
              <a:r>
                <a:rPr lang="en-US" sz="2400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Jadwal serah terima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31754" name="Group 44"/>
            <p:cNvGrpSpPr>
              <a:grpSpLocks/>
            </p:cNvGrpSpPr>
            <p:nvPr/>
          </p:nvGrpSpPr>
          <p:grpSpPr bwMode="auto">
            <a:xfrm>
              <a:off x="566057" y="2114550"/>
              <a:ext cx="1796143" cy="1638300"/>
              <a:chOff x="1473200" y="3492500"/>
              <a:chExt cx="1872343" cy="1638300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54F8739D-5305-014D-9CC9-894DFB50D039}"/>
                  </a:ext>
                </a:extLst>
              </p:cNvPr>
              <p:cNvSpPr/>
              <p:nvPr/>
            </p:nvSpPr>
            <p:spPr>
              <a:xfrm>
                <a:off x="1473200" y="3492500"/>
                <a:ext cx="1871805" cy="1638300"/>
              </a:xfrm>
              <a:prstGeom prst="ellipse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/>
              </a:p>
            </p:txBody>
          </p:sp>
          <p:pic>
            <p:nvPicPr>
              <p:cNvPr id="31756" name="Picture 8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362200" y="3867150"/>
                <a:ext cx="828675" cy="857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1757" name="Picture 9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905000" y="3638550"/>
                <a:ext cx="504825" cy="1257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31752" name="Rectangle 23"/>
          <p:cNvSpPr>
            <a:spLocks noChangeArrowheads="1"/>
          </p:cNvSpPr>
          <p:nvPr/>
        </p:nvSpPr>
        <p:spPr bwMode="auto">
          <a:xfrm>
            <a:off x="6496052" y="6184901"/>
            <a:ext cx="5516033" cy="29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1" hangingPunct="1">
              <a:buClr>
                <a:srgbClr val="000000"/>
              </a:buClr>
            </a:pPr>
            <a:r>
              <a:rPr lang="en-US" altLang="en-US" sz="1333">
                <a:latin typeface="Arial" pitchFamily="34" charset="0"/>
                <a:cs typeface="Arial" pitchFamily="34" charset="0"/>
              </a:rPr>
              <a:t>PerLKPP No. 11 Tahun 2021 tentang Pedoman Perencanaan PBJP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altLang="en-US" sz="2400">
              <a:cs typeface="Calibri" pitchFamily="34" charset="0"/>
              <a:sym typeface="Calibri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85A5B057-005D-1341-8D03-CDFD6DC1B2B3}"/>
              </a:ext>
            </a:extLst>
          </p:cNvPr>
          <p:cNvSpPr txBox="1">
            <a:spLocks/>
          </p:cNvSpPr>
          <p:nvPr/>
        </p:nvSpPr>
        <p:spPr>
          <a:xfrm>
            <a:off x="406400" y="177800"/>
            <a:ext cx="9652000" cy="58420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DEFINISI DAN RUANG LINGKUP PERENCANAAN PBJP </a:t>
            </a:r>
            <a:r>
              <a:rPr lang="en-US" sz="1867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(9/10)</a:t>
            </a:r>
            <a:endParaRPr lang="en-US" sz="1867" b="1" dirty="0">
              <a:solidFill>
                <a:schemeClr val="bg1">
                  <a:lumMod val="75000"/>
                </a:schemeClr>
              </a:solidFill>
              <a:latin typeface="Arial" pitchFamily="34" charset="0"/>
              <a:ea typeface="+mj-ea"/>
              <a:cs typeface="Arial" pitchFamily="34" charset="0"/>
            </a:endParaRPr>
          </a:p>
          <a:p>
            <a:pPr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Ruang Lingkup Perencanaan Pengadaan</a:t>
            </a:r>
          </a:p>
        </p:txBody>
      </p:sp>
      <p:grpSp>
        <p:nvGrpSpPr>
          <p:cNvPr id="32771" name="Group 65"/>
          <p:cNvGrpSpPr>
            <a:grpSpLocks/>
          </p:cNvGrpSpPr>
          <p:nvPr/>
        </p:nvGrpSpPr>
        <p:grpSpPr bwMode="auto">
          <a:xfrm rot="-5400000">
            <a:off x="-254000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F24B59EE-2439-FB4F-BC09-474748C80E13}"/>
                </a:ext>
              </a:extLst>
            </p:cNvPr>
            <p:cNvSpPr/>
            <p:nvPr/>
          </p:nvSpPr>
          <p:spPr>
            <a:xfrm>
              <a:off x="3226546" y="2644775"/>
              <a:ext cx="494179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A8EA8440-021F-4A45-8AED-7A0A3947B65F}"/>
                </a:ext>
              </a:extLst>
            </p:cNvPr>
            <p:cNvSpPr/>
            <p:nvPr/>
          </p:nvSpPr>
          <p:spPr>
            <a:xfrm>
              <a:off x="3752101" y="2647950"/>
              <a:ext cx="287618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A2B5837D-7043-BB41-BA8F-4A9066198CA2}"/>
                </a:ext>
              </a:extLst>
            </p:cNvPr>
            <p:cNvSpPr/>
            <p:nvPr/>
          </p:nvSpPr>
          <p:spPr>
            <a:xfrm>
              <a:off x="4094629" y="2647950"/>
              <a:ext cx="172571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grpSp>
        <p:nvGrpSpPr>
          <p:cNvPr id="32772" name="Group 14"/>
          <p:cNvGrpSpPr>
            <a:grpSpLocks/>
          </p:cNvGrpSpPr>
          <p:nvPr/>
        </p:nvGrpSpPr>
        <p:grpSpPr bwMode="auto"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9352724E-2CAE-5B4F-BB6D-4F97FE1FE551}"/>
                </a:ext>
              </a:extLst>
            </p:cNvPr>
            <p:cNvSpPr/>
            <p:nvPr/>
          </p:nvSpPr>
          <p:spPr>
            <a:xfrm>
              <a:off x="3200400" y="2647950"/>
              <a:ext cx="492125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1409716C-BC4F-E34F-AE84-5300BA385373}"/>
                </a:ext>
              </a:extLst>
            </p:cNvPr>
            <p:cNvSpPr/>
            <p:nvPr/>
          </p:nvSpPr>
          <p:spPr>
            <a:xfrm>
              <a:off x="3751263" y="2647950"/>
              <a:ext cx="28733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62E6A8C-F78D-E947-BF7B-717B05D3354E}"/>
                </a:ext>
              </a:extLst>
            </p:cNvPr>
            <p:cNvSpPr/>
            <p:nvPr/>
          </p:nvSpPr>
          <p:spPr>
            <a:xfrm>
              <a:off x="4094163" y="2647950"/>
              <a:ext cx="173037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sp>
        <p:nvSpPr>
          <p:cNvPr id="32773" name="Google Shape;1192;p35"/>
          <p:cNvSpPr>
            <a:spLocks/>
          </p:cNvSpPr>
          <p:nvPr/>
        </p:nvSpPr>
        <p:spPr bwMode="auto">
          <a:xfrm>
            <a:off x="2042585" y="1488018"/>
            <a:ext cx="450849" cy="385233"/>
          </a:xfrm>
          <a:custGeom>
            <a:avLst/>
            <a:gdLst>
              <a:gd name="T0" fmla="*/ 1641191018 w 15189"/>
              <a:gd name="T1" fmla="*/ 1227064165 h 13057"/>
              <a:gd name="T2" fmla="*/ 1636281653 w 15189"/>
              <a:gd name="T3" fmla="*/ 1230422661 h 13057"/>
              <a:gd name="T4" fmla="*/ 1531898901 w 15189"/>
              <a:gd name="T5" fmla="*/ 1450512303 h 13057"/>
              <a:gd name="T6" fmla="*/ 1531898901 w 15189"/>
              <a:gd name="T7" fmla="*/ 1450512303 h 13057"/>
              <a:gd name="T8" fmla="*/ 2147483646 w 15189"/>
              <a:gd name="T9" fmla="*/ 1494155070 h 13057"/>
              <a:gd name="T10" fmla="*/ 2147483646 w 15189"/>
              <a:gd name="T11" fmla="*/ 1522444936 h 13057"/>
              <a:gd name="T12" fmla="*/ 2147483646 w 15189"/>
              <a:gd name="T13" fmla="*/ 1614747877 h 13057"/>
              <a:gd name="T14" fmla="*/ 2147483646 w 15189"/>
              <a:gd name="T15" fmla="*/ 1614747877 h 13057"/>
              <a:gd name="T16" fmla="*/ 2147483646 w 15189"/>
              <a:gd name="T17" fmla="*/ 1805116902 h 13057"/>
              <a:gd name="T18" fmla="*/ 2147483646 w 15189"/>
              <a:gd name="T19" fmla="*/ 1825009798 h 13057"/>
              <a:gd name="T20" fmla="*/ 2147483646 w 15189"/>
              <a:gd name="T21" fmla="*/ 1825009798 h 13057"/>
              <a:gd name="T22" fmla="*/ 1666246816 w 15189"/>
              <a:gd name="T23" fmla="*/ 1941528735 h 13057"/>
              <a:gd name="T24" fmla="*/ 2147483646 w 15189"/>
              <a:gd name="T25" fmla="*/ 2137174198 h 13057"/>
              <a:gd name="T26" fmla="*/ 2147483646 w 15189"/>
              <a:gd name="T27" fmla="*/ 2137412671 h 13057"/>
              <a:gd name="T28" fmla="*/ 2147483646 w 15189"/>
              <a:gd name="T29" fmla="*/ 985868283 h 13057"/>
              <a:gd name="T30" fmla="*/ 2147483646 w 15189"/>
              <a:gd name="T31" fmla="*/ 1064508105 h 13057"/>
              <a:gd name="T32" fmla="*/ 2147483646 w 15189"/>
              <a:gd name="T33" fmla="*/ 1112463171 h 13057"/>
              <a:gd name="T34" fmla="*/ 2147483646 w 15189"/>
              <a:gd name="T35" fmla="*/ 1265419717 h 13057"/>
              <a:gd name="T36" fmla="*/ 2147483646 w 15189"/>
              <a:gd name="T37" fmla="*/ 1345738543 h 13057"/>
              <a:gd name="T38" fmla="*/ 2147483646 w 15189"/>
              <a:gd name="T39" fmla="*/ 1571115400 h 13057"/>
              <a:gd name="T40" fmla="*/ 2147483646 w 15189"/>
              <a:gd name="T41" fmla="*/ 1754528982 h 13057"/>
              <a:gd name="T42" fmla="*/ 2147483646 w 15189"/>
              <a:gd name="T43" fmla="*/ 1929068183 h 13057"/>
              <a:gd name="T44" fmla="*/ 2147483646 w 15189"/>
              <a:gd name="T45" fmla="*/ 2000752075 h 13057"/>
              <a:gd name="T46" fmla="*/ 2147483646 w 15189"/>
              <a:gd name="T47" fmla="*/ 2004349509 h 13057"/>
              <a:gd name="T48" fmla="*/ 2147483646 w 15189"/>
              <a:gd name="T49" fmla="*/ 2007946478 h 13057"/>
              <a:gd name="T50" fmla="*/ 2147483646 w 15189"/>
              <a:gd name="T51" fmla="*/ 2004349509 h 13057"/>
              <a:gd name="T52" fmla="*/ 2147483646 w 15189"/>
              <a:gd name="T53" fmla="*/ 2035033756 h 13057"/>
              <a:gd name="T54" fmla="*/ 2147483646 w 15189"/>
              <a:gd name="T55" fmla="*/ 2104084817 h 13057"/>
              <a:gd name="T56" fmla="*/ 2147483646 w 15189"/>
              <a:gd name="T57" fmla="*/ 2138853689 h 13057"/>
              <a:gd name="T58" fmla="*/ 2147483646 w 15189"/>
              <a:gd name="T59" fmla="*/ 2138853689 h 13057"/>
              <a:gd name="T60" fmla="*/ 2051130449 w 15189"/>
              <a:gd name="T61" fmla="*/ 2144607052 h 13057"/>
              <a:gd name="T62" fmla="*/ 1949682626 w 15189"/>
              <a:gd name="T63" fmla="*/ 2121582847 h 13057"/>
              <a:gd name="T64" fmla="*/ 1904988368 w 15189"/>
              <a:gd name="T65" fmla="*/ 2112720238 h 13057"/>
              <a:gd name="T66" fmla="*/ 1893437034 w 15189"/>
              <a:gd name="T67" fmla="*/ 2104084817 h 13057"/>
              <a:gd name="T68" fmla="*/ 1859058593 w 15189"/>
              <a:gd name="T69" fmla="*/ 2084668336 h 13057"/>
              <a:gd name="T70" fmla="*/ 1860040368 w 15189"/>
              <a:gd name="T71" fmla="*/ 2095210945 h 13057"/>
              <a:gd name="T72" fmla="*/ 1859058593 w 15189"/>
              <a:gd name="T73" fmla="*/ 2084668336 h 13057"/>
              <a:gd name="T74" fmla="*/ 1739693026 w 15189"/>
              <a:gd name="T75" fmla="*/ 2020406521 h 13057"/>
              <a:gd name="T76" fmla="*/ 1667471424 w 15189"/>
              <a:gd name="T77" fmla="*/ 1956393934 h 13057"/>
              <a:gd name="T78" fmla="*/ 1573647835 w 15189"/>
              <a:gd name="T79" fmla="*/ 1815659489 h 13057"/>
              <a:gd name="T80" fmla="*/ 1528953087 w 15189"/>
              <a:gd name="T81" fmla="*/ 1702261084 h 13057"/>
              <a:gd name="T82" fmla="*/ 1520104734 w 15189"/>
              <a:gd name="T83" fmla="*/ 1641119779 h 13057"/>
              <a:gd name="T84" fmla="*/ 1520104734 w 15189"/>
              <a:gd name="T85" fmla="*/ 1509974095 h 13057"/>
              <a:gd name="T86" fmla="*/ 1531898901 w 15189"/>
              <a:gd name="T87" fmla="*/ 1450512303 h 13057"/>
              <a:gd name="T88" fmla="*/ 1573647835 w 15189"/>
              <a:gd name="T89" fmla="*/ 1335196421 h 13057"/>
              <a:gd name="T90" fmla="*/ 1680247878 w 15189"/>
              <a:gd name="T91" fmla="*/ 1177916799 h 13057"/>
              <a:gd name="T92" fmla="*/ 1734772263 w 15189"/>
              <a:gd name="T93" fmla="*/ 1125649388 h 13057"/>
              <a:gd name="T94" fmla="*/ 1913825812 w 15189"/>
              <a:gd name="T95" fmla="*/ 1020637155 h 13057"/>
              <a:gd name="T96" fmla="*/ 1958530978 w 15189"/>
              <a:gd name="T97" fmla="*/ 1003377089 h 13057"/>
              <a:gd name="T98" fmla="*/ 2147483646 w 15189"/>
              <a:gd name="T99" fmla="*/ 985868283 h 13057"/>
              <a:gd name="T100" fmla="*/ 2112771584 w 15189"/>
              <a:gd name="T101" fmla="*/ 2147483646 h 13057"/>
              <a:gd name="T102" fmla="*/ 2147483646 w 15189"/>
              <a:gd name="T103" fmla="*/ 1746608450 h 13057"/>
              <a:gd name="T104" fmla="*/ 2135863342 w 15189"/>
              <a:gd name="T105" fmla="*/ 238451 h 13057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15189" h="13057" extrusionOk="0">
                <a:moveTo>
                  <a:pt x="6838" y="4957"/>
                </a:moveTo>
                <a:cubicBezTo>
                  <a:pt x="6782" y="5022"/>
                  <a:pt x="6727" y="5082"/>
                  <a:pt x="6682" y="5118"/>
                </a:cubicBezTo>
                <a:cubicBezTo>
                  <a:pt x="6768" y="5053"/>
                  <a:pt x="6817" y="4994"/>
                  <a:pt x="6838" y="4957"/>
                </a:cubicBezTo>
                <a:close/>
                <a:moveTo>
                  <a:pt x="6682" y="5118"/>
                </a:moveTo>
                <a:cubicBezTo>
                  <a:pt x="6676" y="5122"/>
                  <a:pt x="6669" y="5127"/>
                  <a:pt x="6662" y="5132"/>
                </a:cubicBezTo>
                <a:cubicBezTo>
                  <a:pt x="6669" y="5128"/>
                  <a:pt x="6675" y="5123"/>
                  <a:pt x="6682" y="5118"/>
                </a:cubicBezTo>
                <a:close/>
                <a:moveTo>
                  <a:pt x="6237" y="6050"/>
                </a:moveTo>
                <a:lnTo>
                  <a:pt x="6237" y="6050"/>
                </a:lnTo>
                <a:cubicBezTo>
                  <a:pt x="6233" y="6072"/>
                  <a:pt x="6229" y="6094"/>
                  <a:pt x="6225" y="6116"/>
                </a:cubicBezTo>
                <a:cubicBezTo>
                  <a:pt x="6225" y="6189"/>
                  <a:pt x="6189" y="6261"/>
                  <a:pt x="6189" y="6334"/>
                </a:cubicBezTo>
                <a:cubicBezTo>
                  <a:pt x="6225" y="6166"/>
                  <a:pt x="6237" y="6081"/>
                  <a:pt x="6237" y="6050"/>
                </a:cubicBezTo>
                <a:close/>
                <a:moveTo>
                  <a:pt x="11053" y="6159"/>
                </a:moveTo>
                <a:cubicBezTo>
                  <a:pt x="11059" y="6181"/>
                  <a:pt x="11065" y="6203"/>
                  <a:pt x="11071" y="6225"/>
                </a:cubicBezTo>
                <a:cubicBezTo>
                  <a:pt x="11072" y="6228"/>
                  <a:pt x="11073" y="6230"/>
                  <a:pt x="11074" y="6232"/>
                </a:cubicBezTo>
                <a:cubicBezTo>
                  <a:pt x="11075" y="6271"/>
                  <a:pt x="11078" y="6311"/>
                  <a:pt x="11081" y="6350"/>
                </a:cubicBezTo>
                <a:cubicBezTo>
                  <a:pt x="11066" y="6343"/>
                  <a:pt x="11042" y="6279"/>
                  <a:pt x="11053" y="6159"/>
                </a:cubicBezTo>
                <a:close/>
                <a:moveTo>
                  <a:pt x="11035" y="6735"/>
                </a:moveTo>
                <a:lnTo>
                  <a:pt x="11035" y="6735"/>
                </a:lnTo>
                <a:cubicBezTo>
                  <a:pt x="11031" y="6745"/>
                  <a:pt x="11027" y="6755"/>
                  <a:pt x="11023" y="6765"/>
                </a:cubicBezTo>
                <a:cubicBezTo>
                  <a:pt x="11027" y="6750"/>
                  <a:pt x="11031" y="6740"/>
                  <a:pt x="11035" y="6735"/>
                </a:cubicBezTo>
                <a:close/>
                <a:moveTo>
                  <a:pt x="10903" y="7395"/>
                </a:moveTo>
                <a:cubicBezTo>
                  <a:pt x="10904" y="7395"/>
                  <a:pt x="10891" y="7424"/>
                  <a:pt x="10853" y="7500"/>
                </a:cubicBezTo>
                <a:cubicBezTo>
                  <a:pt x="10845" y="7510"/>
                  <a:pt x="10838" y="7519"/>
                  <a:pt x="10830" y="7529"/>
                </a:cubicBezTo>
                <a:cubicBezTo>
                  <a:pt x="10863" y="7463"/>
                  <a:pt x="10900" y="7395"/>
                  <a:pt x="10903" y="7395"/>
                </a:cubicBezTo>
                <a:close/>
                <a:moveTo>
                  <a:pt x="10791" y="7612"/>
                </a:moveTo>
                <a:lnTo>
                  <a:pt x="10791" y="7612"/>
                </a:lnTo>
                <a:cubicBezTo>
                  <a:pt x="10787" y="7623"/>
                  <a:pt x="10784" y="7635"/>
                  <a:pt x="10780" y="7646"/>
                </a:cubicBezTo>
                <a:cubicBezTo>
                  <a:pt x="10780" y="7641"/>
                  <a:pt x="10784" y="7629"/>
                  <a:pt x="10791" y="7612"/>
                </a:cubicBezTo>
                <a:close/>
                <a:moveTo>
                  <a:pt x="6626" y="7938"/>
                </a:moveTo>
                <a:lnTo>
                  <a:pt x="6626" y="7938"/>
                </a:lnTo>
                <a:cubicBezTo>
                  <a:pt x="6676" y="7987"/>
                  <a:pt x="6729" y="8041"/>
                  <a:pt x="6784" y="8098"/>
                </a:cubicBezTo>
                <a:cubicBezTo>
                  <a:pt x="6761" y="8054"/>
                  <a:pt x="6709" y="7993"/>
                  <a:pt x="6626" y="7938"/>
                </a:cubicBezTo>
                <a:close/>
                <a:moveTo>
                  <a:pt x="8954" y="8914"/>
                </a:moveTo>
                <a:cubicBezTo>
                  <a:pt x="8905" y="8914"/>
                  <a:pt x="8870" y="8917"/>
                  <a:pt x="8847" y="8921"/>
                </a:cubicBezTo>
                <a:lnTo>
                  <a:pt x="8958" y="8921"/>
                </a:lnTo>
                <a:cubicBezTo>
                  <a:pt x="8972" y="8919"/>
                  <a:pt x="8985" y="8917"/>
                  <a:pt x="8999" y="8915"/>
                </a:cubicBezTo>
                <a:cubicBezTo>
                  <a:pt x="8982" y="8914"/>
                  <a:pt x="8968" y="8914"/>
                  <a:pt x="8954" y="8914"/>
                </a:cubicBezTo>
                <a:close/>
                <a:moveTo>
                  <a:pt x="8958" y="4112"/>
                </a:moveTo>
                <a:cubicBezTo>
                  <a:pt x="9149" y="4143"/>
                  <a:pt x="9339" y="4203"/>
                  <a:pt x="9554" y="4266"/>
                </a:cubicBezTo>
                <a:cubicBezTo>
                  <a:pt x="9662" y="4333"/>
                  <a:pt x="9800" y="4370"/>
                  <a:pt x="9905" y="4440"/>
                </a:cubicBezTo>
                <a:lnTo>
                  <a:pt x="10088" y="4585"/>
                </a:lnTo>
                <a:lnTo>
                  <a:pt x="10179" y="4640"/>
                </a:lnTo>
                <a:lnTo>
                  <a:pt x="10525" y="4986"/>
                </a:lnTo>
                <a:cubicBezTo>
                  <a:pt x="10598" y="5059"/>
                  <a:pt x="10671" y="5168"/>
                  <a:pt x="10707" y="5278"/>
                </a:cubicBezTo>
                <a:cubicBezTo>
                  <a:pt x="10780" y="5351"/>
                  <a:pt x="10816" y="5460"/>
                  <a:pt x="10889" y="5569"/>
                </a:cubicBezTo>
                <a:cubicBezTo>
                  <a:pt x="10899" y="5587"/>
                  <a:pt x="10908" y="5602"/>
                  <a:pt x="10915" y="5613"/>
                </a:cubicBezTo>
                <a:cubicBezTo>
                  <a:pt x="10961" y="5770"/>
                  <a:pt x="10994" y="5929"/>
                  <a:pt x="11039" y="6104"/>
                </a:cubicBezTo>
                <a:cubicBezTo>
                  <a:pt x="11012" y="6245"/>
                  <a:pt x="10999" y="6394"/>
                  <a:pt x="10999" y="6553"/>
                </a:cubicBezTo>
                <a:lnTo>
                  <a:pt x="10999" y="6835"/>
                </a:lnTo>
                <a:cubicBezTo>
                  <a:pt x="10949" y="6985"/>
                  <a:pt x="10919" y="7139"/>
                  <a:pt x="10889" y="7318"/>
                </a:cubicBezTo>
                <a:cubicBezTo>
                  <a:pt x="10863" y="7398"/>
                  <a:pt x="10836" y="7477"/>
                  <a:pt x="10810" y="7557"/>
                </a:cubicBezTo>
                <a:cubicBezTo>
                  <a:pt x="10694" y="7713"/>
                  <a:pt x="10602" y="7890"/>
                  <a:pt x="10511" y="8046"/>
                </a:cubicBezTo>
                <a:cubicBezTo>
                  <a:pt x="10455" y="8094"/>
                  <a:pt x="10399" y="8165"/>
                  <a:pt x="10343" y="8193"/>
                </a:cubicBezTo>
                <a:lnTo>
                  <a:pt x="10221" y="8345"/>
                </a:lnTo>
                <a:cubicBezTo>
                  <a:pt x="10212" y="8350"/>
                  <a:pt x="10203" y="8355"/>
                  <a:pt x="10194" y="8360"/>
                </a:cubicBezTo>
                <a:cubicBezTo>
                  <a:pt x="10202" y="8355"/>
                  <a:pt x="10211" y="8351"/>
                  <a:pt x="10220" y="8346"/>
                </a:cubicBezTo>
                <a:lnTo>
                  <a:pt x="10197" y="8375"/>
                </a:lnTo>
                <a:cubicBezTo>
                  <a:pt x="10123" y="8434"/>
                  <a:pt x="10050" y="8475"/>
                  <a:pt x="10015" y="8488"/>
                </a:cubicBezTo>
                <a:cubicBezTo>
                  <a:pt x="10076" y="8441"/>
                  <a:pt x="10137" y="8394"/>
                  <a:pt x="10194" y="8360"/>
                </a:cubicBezTo>
                <a:cubicBezTo>
                  <a:pt x="10026" y="8454"/>
                  <a:pt x="9980" y="8493"/>
                  <a:pt x="9997" y="8493"/>
                </a:cubicBezTo>
                <a:cubicBezTo>
                  <a:pt x="10000" y="8493"/>
                  <a:pt x="10006" y="8492"/>
                  <a:pt x="10015" y="8488"/>
                </a:cubicBezTo>
                <a:cubicBezTo>
                  <a:pt x="9927" y="8557"/>
                  <a:pt x="9838" y="8627"/>
                  <a:pt x="9760" y="8666"/>
                </a:cubicBezTo>
                <a:cubicBezTo>
                  <a:pt x="9687" y="8703"/>
                  <a:pt x="9614" y="8739"/>
                  <a:pt x="9541" y="8776"/>
                </a:cubicBezTo>
                <a:cubicBezTo>
                  <a:pt x="9370" y="8844"/>
                  <a:pt x="9199" y="8880"/>
                  <a:pt x="8999" y="8915"/>
                </a:cubicBezTo>
                <a:cubicBezTo>
                  <a:pt x="9029" y="8916"/>
                  <a:pt x="9064" y="8918"/>
                  <a:pt x="9104" y="8921"/>
                </a:cubicBezTo>
                <a:lnTo>
                  <a:pt x="8958" y="8921"/>
                </a:lnTo>
                <a:cubicBezTo>
                  <a:pt x="8910" y="8941"/>
                  <a:pt x="8870" y="8947"/>
                  <a:pt x="8844" y="8947"/>
                </a:cubicBezTo>
                <a:cubicBezTo>
                  <a:pt x="8803" y="8947"/>
                  <a:pt x="8797" y="8931"/>
                  <a:pt x="8847" y="8921"/>
                </a:cubicBezTo>
                <a:lnTo>
                  <a:pt x="8776" y="8921"/>
                </a:lnTo>
                <a:cubicBezTo>
                  <a:pt x="8667" y="8940"/>
                  <a:pt x="8566" y="8949"/>
                  <a:pt x="8466" y="8949"/>
                </a:cubicBezTo>
                <a:cubicBezTo>
                  <a:pt x="8428" y="8949"/>
                  <a:pt x="8390" y="8947"/>
                  <a:pt x="8351" y="8945"/>
                </a:cubicBezTo>
                <a:cubicBezTo>
                  <a:pt x="8331" y="8939"/>
                  <a:pt x="8303" y="8931"/>
                  <a:pt x="8266" y="8921"/>
                </a:cubicBezTo>
                <a:cubicBezTo>
                  <a:pt x="8156" y="8921"/>
                  <a:pt x="8047" y="8885"/>
                  <a:pt x="7938" y="8849"/>
                </a:cubicBezTo>
                <a:cubicBezTo>
                  <a:pt x="7865" y="8824"/>
                  <a:pt x="7793" y="8800"/>
                  <a:pt x="7709" y="8776"/>
                </a:cubicBezTo>
                <a:cubicBezTo>
                  <a:pt x="7724" y="8787"/>
                  <a:pt x="7740" y="8799"/>
                  <a:pt x="7756" y="8812"/>
                </a:cubicBezTo>
                <a:cubicBezTo>
                  <a:pt x="7732" y="8798"/>
                  <a:pt x="7708" y="8783"/>
                  <a:pt x="7685" y="8769"/>
                </a:cubicBezTo>
                <a:cubicBezTo>
                  <a:pt x="7694" y="8771"/>
                  <a:pt x="7702" y="8774"/>
                  <a:pt x="7709" y="8776"/>
                </a:cubicBezTo>
                <a:cubicBezTo>
                  <a:pt x="7655" y="8736"/>
                  <a:pt x="7606" y="8710"/>
                  <a:pt x="7569" y="8695"/>
                </a:cubicBezTo>
                <a:cubicBezTo>
                  <a:pt x="7607" y="8719"/>
                  <a:pt x="7646" y="8744"/>
                  <a:pt x="7685" y="8769"/>
                </a:cubicBezTo>
                <a:cubicBezTo>
                  <a:pt x="7650" y="8759"/>
                  <a:pt x="7613" y="8749"/>
                  <a:pt x="7573" y="8739"/>
                </a:cubicBezTo>
                <a:cubicBezTo>
                  <a:pt x="7489" y="8706"/>
                  <a:pt x="7475" y="8680"/>
                  <a:pt x="7506" y="8680"/>
                </a:cubicBezTo>
                <a:cubicBezTo>
                  <a:pt x="7519" y="8680"/>
                  <a:pt x="7541" y="8684"/>
                  <a:pt x="7569" y="8695"/>
                </a:cubicBezTo>
                <a:cubicBezTo>
                  <a:pt x="7463" y="8629"/>
                  <a:pt x="7362" y="8567"/>
                  <a:pt x="7245" y="8521"/>
                </a:cubicBezTo>
                <a:cubicBezTo>
                  <a:pt x="7200" y="8498"/>
                  <a:pt x="7139" y="8460"/>
                  <a:pt x="7083" y="8427"/>
                </a:cubicBezTo>
                <a:cubicBezTo>
                  <a:pt x="6990" y="8314"/>
                  <a:pt x="6885" y="8201"/>
                  <a:pt x="6784" y="8098"/>
                </a:cubicBezTo>
                <a:cubicBezTo>
                  <a:pt x="6805" y="8135"/>
                  <a:pt x="6805" y="8160"/>
                  <a:pt x="6789" y="8160"/>
                </a:cubicBezTo>
                <a:cubicBezTo>
                  <a:pt x="6773" y="8160"/>
                  <a:pt x="6742" y="8138"/>
                  <a:pt x="6699" y="8083"/>
                </a:cubicBezTo>
                <a:cubicBezTo>
                  <a:pt x="6662" y="7974"/>
                  <a:pt x="6590" y="7901"/>
                  <a:pt x="6517" y="7792"/>
                </a:cubicBezTo>
                <a:cubicBezTo>
                  <a:pt x="6480" y="7683"/>
                  <a:pt x="6444" y="7646"/>
                  <a:pt x="6407" y="7573"/>
                </a:cubicBezTo>
                <a:lnTo>
                  <a:pt x="6371" y="7501"/>
                </a:lnTo>
                <a:cubicBezTo>
                  <a:pt x="6332" y="7367"/>
                  <a:pt x="6279" y="7234"/>
                  <a:pt x="6225" y="7100"/>
                </a:cubicBezTo>
                <a:cubicBezTo>
                  <a:pt x="6225" y="7007"/>
                  <a:pt x="6199" y="6940"/>
                  <a:pt x="6191" y="6878"/>
                </a:cubicBezTo>
                <a:cubicBezTo>
                  <a:pt x="6190" y="6867"/>
                  <a:pt x="6190" y="6856"/>
                  <a:pt x="6189" y="6845"/>
                </a:cubicBezTo>
                <a:cubicBezTo>
                  <a:pt x="6189" y="6845"/>
                  <a:pt x="6189" y="6845"/>
                  <a:pt x="6189" y="6845"/>
                </a:cubicBezTo>
                <a:cubicBezTo>
                  <a:pt x="6152" y="6662"/>
                  <a:pt x="6152" y="6480"/>
                  <a:pt x="6189" y="6298"/>
                </a:cubicBezTo>
                <a:cubicBezTo>
                  <a:pt x="6189" y="6173"/>
                  <a:pt x="6224" y="6037"/>
                  <a:pt x="6234" y="6037"/>
                </a:cubicBezTo>
                <a:cubicBezTo>
                  <a:pt x="6236" y="6037"/>
                  <a:pt x="6237" y="6041"/>
                  <a:pt x="6237" y="6050"/>
                </a:cubicBezTo>
                <a:cubicBezTo>
                  <a:pt x="6270" y="5891"/>
                  <a:pt x="6321" y="5751"/>
                  <a:pt x="6375" y="5613"/>
                </a:cubicBezTo>
                <a:cubicBezTo>
                  <a:pt x="6385" y="5601"/>
                  <a:pt x="6395" y="5586"/>
                  <a:pt x="6407" y="5569"/>
                </a:cubicBezTo>
                <a:cubicBezTo>
                  <a:pt x="6444" y="5496"/>
                  <a:pt x="6517" y="5387"/>
                  <a:pt x="6553" y="5278"/>
                </a:cubicBezTo>
                <a:cubicBezTo>
                  <a:pt x="6626" y="5168"/>
                  <a:pt x="6662" y="5095"/>
                  <a:pt x="6735" y="5023"/>
                </a:cubicBezTo>
                <a:cubicBezTo>
                  <a:pt x="6787" y="4944"/>
                  <a:pt x="6826" y="4913"/>
                  <a:pt x="6841" y="4913"/>
                </a:cubicBezTo>
                <a:cubicBezTo>
                  <a:pt x="6853" y="4913"/>
                  <a:pt x="6853" y="4929"/>
                  <a:pt x="6838" y="4957"/>
                </a:cubicBezTo>
                <a:cubicBezTo>
                  <a:pt x="6919" y="4862"/>
                  <a:pt x="7002" y="4756"/>
                  <a:pt x="7063" y="4695"/>
                </a:cubicBezTo>
                <a:cubicBezTo>
                  <a:pt x="7112" y="4645"/>
                  <a:pt x="7184" y="4589"/>
                  <a:pt x="7221" y="4558"/>
                </a:cubicBezTo>
                <a:cubicBezTo>
                  <a:pt x="7408" y="4458"/>
                  <a:pt x="7692" y="4358"/>
                  <a:pt x="7792" y="4257"/>
                </a:cubicBezTo>
                <a:cubicBezTo>
                  <a:pt x="7765" y="4257"/>
                  <a:pt x="7527" y="4334"/>
                  <a:pt x="7525" y="4334"/>
                </a:cubicBezTo>
                <a:cubicBezTo>
                  <a:pt x="7524" y="4334"/>
                  <a:pt x="7557" y="4324"/>
                  <a:pt x="7646" y="4294"/>
                </a:cubicBezTo>
                <a:cubicBezTo>
                  <a:pt x="7756" y="4257"/>
                  <a:pt x="7865" y="4221"/>
                  <a:pt x="7974" y="4185"/>
                </a:cubicBezTo>
                <a:lnTo>
                  <a:pt x="8193" y="4148"/>
                </a:lnTo>
                <a:cubicBezTo>
                  <a:pt x="8233" y="4148"/>
                  <a:pt x="8376" y="4125"/>
                  <a:pt x="8431" y="4112"/>
                </a:cubicBezTo>
                <a:lnTo>
                  <a:pt x="8958" y="4112"/>
                </a:lnTo>
                <a:close/>
                <a:moveTo>
                  <a:pt x="8696" y="1"/>
                </a:moveTo>
                <a:cubicBezTo>
                  <a:pt x="6834" y="1"/>
                  <a:pt x="5014" y="802"/>
                  <a:pt x="3747" y="2253"/>
                </a:cubicBezTo>
                <a:cubicBezTo>
                  <a:pt x="1" y="6607"/>
                  <a:pt x="3289" y="13056"/>
                  <a:pt x="8602" y="13056"/>
                </a:cubicBezTo>
                <a:cubicBezTo>
                  <a:pt x="9024" y="13056"/>
                  <a:pt x="9460" y="13016"/>
                  <a:pt x="9905" y="12930"/>
                </a:cubicBezTo>
                <a:cubicBezTo>
                  <a:pt x="12679" y="12429"/>
                  <a:pt x="14717" y="9966"/>
                  <a:pt x="15064" y="7285"/>
                </a:cubicBezTo>
                <a:cubicBezTo>
                  <a:pt x="15144" y="7059"/>
                  <a:pt x="15189" y="6803"/>
                  <a:pt x="15189" y="6517"/>
                </a:cubicBezTo>
                <a:cubicBezTo>
                  <a:pt x="15153" y="3747"/>
                  <a:pt x="13403" y="1306"/>
                  <a:pt x="10816" y="358"/>
                </a:cubicBezTo>
                <a:cubicBezTo>
                  <a:pt x="10122" y="117"/>
                  <a:pt x="9406" y="1"/>
                  <a:pt x="8696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21900" tIns="121900" rIns="121900" bIns="121900" anchor="ctr"/>
          <a:lstStyle/>
          <a:p>
            <a:endParaRPr lang="en-US" sz="2400"/>
          </a:p>
        </p:txBody>
      </p:sp>
      <p:grpSp>
        <p:nvGrpSpPr>
          <p:cNvPr id="4" name="Group 61">
            <a:extLst>
              <a:ext uri="{FF2B5EF4-FFF2-40B4-BE49-F238E27FC236}">
                <a16:creationId xmlns:a16="http://schemas.microsoft.com/office/drawing/2014/main" id="{68399079-8DCA-9A47-8560-401CA55BD44D}"/>
              </a:ext>
            </a:extLst>
          </p:cNvPr>
          <p:cNvGrpSpPr/>
          <p:nvPr/>
        </p:nvGrpSpPr>
        <p:grpSpPr>
          <a:xfrm>
            <a:off x="304801" y="880430"/>
            <a:ext cx="5588000" cy="918253"/>
            <a:chOff x="965717" y="1133587"/>
            <a:chExt cx="3842922" cy="688690"/>
          </a:xfrm>
          <a:solidFill>
            <a:srgbClr val="00B050"/>
          </a:solidFill>
        </p:grpSpPr>
        <p:sp>
          <p:nvSpPr>
            <p:cNvPr id="51" name="Google Shape;1203;p35">
              <a:extLst>
                <a:ext uri="{FF2B5EF4-FFF2-40B4-BE49-F238E27FC236}">
                  <a16:creationId xmlns:a16="http://schemas.microsoft.com/office/drawing/2014/main" id="{83468A03-D130-6849-9CE3-64799CD917FB}"/>
                </a:ext>
              </a:extLst>
            </p:cNvPr>
            <p:cNvSpPr/>
            <p:nvPr/>
          </p:nvSpPr>
          <p:spPr>
            <a:xfrm>
              <a:off x="1305301" y="1216215"/>
              <a:ext cx="3503338" cy="523434"/>
            </a:xfrm>
            <a:custGeom>
              <a:avLst/>
              <a:gdLst/>
              <a:ahLst/>
              <a:cxnLst/>
              <a:rect l="l" t="t" r="r" b="b"/>
              <a:pathLst>
                <a:path w="162188" h="31047" extrusionOk="0">
                  <a:moveTo>
                    <a:pt x="0" y="1"/>
                  </a:moveTo>
                  <a:lnTo>
                    <a:pt x="0" y="31046"/>
                  </a:lnTo>
                  <a:lnTo>
                    <a:pt x="146665" y="31046"/>
                  </a:lnTo>
                  <a:cubicBezTo>
                    <a:pt x="155264" y="31046"/>
                    <a:pt x="162188" y="24087"/>
                    <a:pt x="162188" y="15524"/>
                  </a:cubicBezTo>
                  <a:cubicBezTo>
                    <a:pt x="162188" y="6961"/>
                    <a:pt x="155264" y="1"/>
                    <a:pt x="1466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lIns="121900" tIns="121900" rIns="121900" bIns="121900" anchor="ctr"/>
            <a:lstStyle/>
            <a:p>
              <a:pPr marL="531271">
                <a:defRPr/>
              </a:pPr>
              <a:r>
                <a:rPr lang="en-US" sz="2133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Anggaran Pengadaan</a:t>
              </a:r>
              <a:endParaRPr sz="2133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" name="Google Shape;1205;p35">
              <a:extLst>
                <a:ext uri="{FF2B5EF4-FFF2-40B4-BE49-F238E27FC236}">
                  <a16:creationId xmlns:a16="http://schemas.microsoft.com/office/drawing/2014/main" id="{8AB259E2-E5D5-E546-9773-BEFA464B1F6C}"/>
                </a:ext>
              </a:extLst>
            </p:cNvPr>
            <p:cNvSpPr/>
            <p:nvPr/>
          </p:nvSpPr>
          <p:spPr>
            <a:xfrm>
              <a:off x="965717" y="1133587"/>
              <a:ext cx="700096" cy="688690"/>
            </a:xfrm>
            <a:custGeom>
              <a:avLst/>
              <a:gdLst/>
              <a:ahLst/>
              <a:cxnLst/>
              <a:rect l="l" t="t" r="r" b="b"/>
              <a:pathLst>
                <a:path w="41942" h="40849" extrusionOk="0">
                  <a:moveTo>
                    <a:pt x="20966" y="1"/>
                  </a:moveTo>
                  <a:cubicBezTo>
                    <a:pt x="19568" y="1"/>
                    <a:pt x="18165" y="529"/>
                    <a:pt x="17090" y="1586"/>
                  </a:cubicBezTo>
                  <a:lnTo>
                    <a:pt x="2150" y="16562"/>
                  </a:lnTo>
                  <a:cubicBezTo>
                    <a:pt x="0" y="18712"/>
                    <a:pt x="0" y="22137"/>
                    <a:pt x="2150" y="24287"/>
                  </a:cubicBezTo>
                  <a:lnTo>
                    <a:pt x="17090" y="39263"/>
                  </a:lnTo>
                  <a:cubicBezTo>
                    <a:pt x="18165" y="40320"/>
                    <a:pt x="19568" y="40848"/>
                    <a:pt x="20966" y="40848"/>
                  </a:cubicBezTo>
                  <a:cubicBezTo>
                    <a:pt x="22365" y="40848"/>
                    <a:pt x="23758" y="40320"/>
                    <a:pt x="24815" y="39263"/>
                  </a:cubicBezTo>
                  <a:lnTo>
                    <a:pt x="39791" y="24287"/>
                  </a:lnTo>
                  <a:cubicBezTo>
                    <a:pt x="41941" y="22137"/>
                    <a:pt x="41941" y="18712"/>
                    <a:pt x="39791" y="16562"/>
                  </a:cubicBezTo>
                  <a:lnTo>
                    <a:pt x="24815" y="1586"/>
                  </a:lnTo>
                  <a:cubicBezTo>
                    <a:pt x="23758" y="529"/>
                    <a:pt x="22365" y="1"/>
                    <a:pt x="20966" y="1"/>
                  </a:cubicBezTo>
                  <a:close/>
                </a:path>
              </a:pathLst>
            </a:custGeom>
            <a:grpFill/>
            <a:ln w="38100">
              <a:solidFill>
                <a:schemeClr val="bg1"/>
              </a:solidFill>
            </a:ln>
          </p:spPr>
          <p:txBody>
            <a:bodyPr spcFirstLastPara="1" lIns="121900" tIns="121900" rIns="121900" bIns="121900" anchor="ctr"/>
            <a:lstStyle/>
            <a:p>
              <a:pPr algn="ctr">
                <a:defRPr/>
              </a:pPr>
              <a:r>
                <a:rPr lang="en" sz="4267" b="1" dirty="0">
                  <a:solidFill>
                    <a:schemeClr val="bg1"/>
                  </a:solidFill>
                  <a:latin typeface="Arial" pitchFamily="34" charset="0"/>
                  <a:ea typeface="Fira Sans Medium"/>
                  <a:cs typeface="Arial" pitchFamily="34" charset="0"/>
                  <a:sym typeface="Fira Sans Medium"/>
                </a:rPr>
                <a:t>6</a:t>
              </a:r>
              <a:endParaRPr sz="4267" b="1" dirty="0">
                <a:solidFill>
                  <a:schemeClr val="bg1"/>
                </a:solidFill>
                <a:latin typeface="Arial" pitchFamily="34" charset="0"/>
                <a:ea typeface="Fira Sans Medium"/>
                <a:cs typeface="Arial" pitchFamily="34" charset="0"/>
                <a:sym typeface="Fira Sans Medium"/>
              </a:endParaRPr>
            </a:p>
          </p:txBody>
        </p:sp>
      </p:grpSp>
      <p:sp>
        <p:nvSpPr>
          <p:cNvPr id="32775" name="Rectangle 18"/>
          <p:cNvSpPr>
            <a:spLocks noChangeArrowheads="1"/>
          </p:cNvSpPr>
          <p:nvPr/>
        </p:nvSpPr>
        <p:spPr bwMode="auto">
          <a:xfrm>
            <a:off x="1524000" y="4546601"/>
            <a:ext cx="8229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633"/>
              </a:spcBef>
              <a:buClr>
                <a:srgbClr val="000000"/>
              </a:buClr>
              <a:buSzPts val="2400"/>
            </a:pPr>
            <a:r>
              <a:rPr lang="en-US" altLang="en-US" sz="2400">
                <a:latin typeface="Arial" pitchFamily="34" charset="0"/>
                <a:cs typeface="Arial" pitchFamily="34" charset="0"/>
                <a:sym typeface="Arial" pitchFamily="34" charset="0"/>
              </a:rPr>
              <a:t>Dalam hal biaya pendukung belum tersedia </a:t>
            </a:r>
            <a:r>
              <a:rPr lang="en-US" altLang="en-US" sz="2400">
                <a:latin typeface="Arial" pitchFamily="34" charset="0"/>
                <a:cs typeface="Arial" pitchFamily="34" charset="0"/>
                <a:sym typeface="Wingdings" pitchFamily="2" charset="2"/>
              </a:rPr>
              <a:t> </a:t>
            </a:r>
            <a:r>
              <a:rPr lang="en-US" altLang="en-US" sz="2400">
                <a:latin typeface="Arial" pitchFamily="34" charset="0"/>
                <a:cs typeface="Arial" pitchFamily="34" charset="0"/>
                <a:sym typeface="Arial" pitchFamily="34" charset="0"/>
              </a:rPr>
              <a:t>PPK dapat mengusulkan perubahan anggaran kepada PA/KPA</a:t>
            </a:r>
            <a:endParaRPr lang="en-US" altLang="en-US" sz="2400"/>
          </a:p>
        </p:txBody>
      </p:sp>
      <p:grpSp>
        <p:nvGrpSpPr>
          <p:cNvPr id="32776" name="Group 136"/>
          <p:cNvGrpSpPr>
            <a:grpSpLocks/>
          </p:cNvGrpSpPr>
          <p:nvPr/>
        </p:nvGrpSpPr>
        <p:grpSpPr bwMode="auto">
          <a:xfrm>
            <a:off x="9707034" y="4140201"/>
            <a:ext cx="1570567" cy="1570567"/>
            <a:chOff x="5027613" y="1460500"/>
            <a:chExt cx="1177925" cy="1177925"/>
          </a:xfrm>
        </p:grpSpPr>
        <p:sp>
          <p:nvSpPr>
            <p:cNvPr id="32798" name="Oval 12"/>
            <p:cNvSpPr>
              <a:spLocks noChangeArrowheads="1"/>
            </p:cNvSpPr>
            <p:nvPr/>
          </p:nvSpPr>
          <p:spPr bwMode="auto">
            <a:xfrm>
              <a:off x="5027613" y="1460500"/>
              <a:ext cx="1177925" cy="1177925"/>
            </a:xfrm>
            <a:prstGeom prst="ellipse">
              <a:avLst/>
            </a:prstGeom>
            <a:solidFill>
              <a:srgbClr val="00B0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en-US" altLang="en-US" sz="2400"/>
            </a:p>
          </p:txBody>
        </p:sp>
        <p:sp>
          <p:nvSpPr>
            <p:cNvPr id="83" name="Freeform 141">
              <a:extLst>
                <a:ext uri="{FF2B5EF4-FFF2-40B4-BE49-F238E27FC236}">
                  <a16:creationId xmlns:a16="http://schemas.microsoft.com/office/drawing/2014/main" id="{2AB49E62-00A8-834A-BA53-9F5A44D6E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9201" y="1892300"/>
              <a:ext cx="1068387" cy="731838"/>
            </a:xfrm>
            <a:custGeom>
              <a:avLst/>
              <a:gdLst/>
              <a:ahLst/>
              <a:cxnLst>
                <a:cxn ang="0">
                  <a:pos x="2854" y="1241"/>
                </a:cxn>
                <a:cxn ang="0">
                  <a:pos x="3548" y="284"/>
                </a:cxn>
                <a:cxn ang="0">
                  <a:pos x="2980" y="0"/>
                </a:cxn>
                <a:cxn ang="0">
                  <a:pos x="810" y="125"/>
                </a:cxn>
                <a:cxn ang="0">
                  <a:pos x="685" y="233"/>
                </a:cxn>
                <a:cxn ang="0">
                  <a:pos x="645" y="296"/>
                </a:cxn>
                <a:cxn ang="0">
                  <a:pos x="466" y="221"/>
                </a:cxn>
                <a:cxn ang="0">
                  <a:pos x="0" y="661"/>
                </a:cxn>
                <a:cxn ang="0">
                  <a:pos x="1515" y="2429"/>
                </a:cxn>
                <a:cxn ang="0">
                  <a:pos x="2886" y="1510"/>
                </a:cxn>
                <a:cxn ang="0">
                  <a:pos x="2854" y="1241"/>
                </a:cxn>
              </a:cxnLst>
              <a:rect l="0" t="0" r="r" b="b"/>
              <a:pathLst>
                <a:path w="3548" h="2429">
                  <a:moveTo>
                    <a:pt x="2854" y="1241"/>
                  </a:moveTo>
                  <a:cubicBezTo>
                    <a:pt x="3548" y="284"/>
                    <a:pt x="3548" y="284"/>
                    <a:pt x="3548" y="284"/>
                  </a:cubicBezTo>
                  <a:cubicBezTo>
                    <a:pt x="2980" y="0"/>
                    <a:pt x="2980" y="0"/>
                    <a:pt x="2980" y="0"/>
                  </a:cubicBezTo>
                  <a:cubicBezTo>
                    <a:pt x="810" y="125"/>
                    <a:pt x="810" y="125"/>
                    <a:pt x="810" y="125"/>
                  </a:cubicBezTo>
                  <a:cubicBezTo>
                    <a:pt x="685" y="233"/>
                    <a:pt x="685" y="233"/>
                    <a:pt x="685" y="233"/>
                  </a:cubicBezTo>
                  <a:cubicBezTo>
                    <a:pt x="645" y="296"/>
                    <a:pt x="645" y="296"/>
                    <a:pt x="645" y="296"/>
                  </a:cubicBezTo>
                  <a:cubicBezTo>
                    <a:pt x="466" y="221"/>
                    <a:pt x="466" y="221"/>
                    <a:pt x="466" y="221"/>
                  </a:cubicBezTo>
                  <a:cubicBezTo>
                    <a:pt x="0" y="661"/>
                    <a:pt x="0" y="661"/>
                    <a:pt x="0" y="661"/>
                  </a:cubicBezTo>
                  <a:cubicBezTo>
                    <a:pt x="61" y="1529"/>
                    <a:pt x="688" y="2241"/>
                    <a:pt x="1515" y="2429"/>
                  </a:cubicBezTo>
                  <a:cubicBezTo>
                    <a:pt x="2886" y="1510"/>
                    <a:pt x="2886" y="1510"/>
                    <a:pt x="2886" y="1510"/>
                  </a:cubicBezTo>
                  <a:lnTo>
                    <a:pt x="2854" y="1241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32800" name="Freeform 142"/>
            <p:cNvSpPr>
              <a:spLocks/>
            </p:cNvSpPr>
            <p:nvPr/>
          </p:nvSpPr>
          <p:spPr bwMode="auto">
            <a:xfrm>
              <a:off x="5570538" y="1820863"/>
              <a:ext cx="231775" cy="120650"/>
            </a:xfrm>
            <a:custGeom>
              <a:avLst/>
              <a:gdLst>
                <a:gd name="T0" fmla="*/ 2147483646 w 771"/>
                <a:gd name="T1" fmla="*/ 2147483646 h 399"/>
                <a:gd name="T2" fmla="*/ 2147483646 w 771"/>
                <a:gd name="T3" fmla="*/ 2147483646 h 399"/>
                <a:gd name="T4" fmla="*/ 2147483646 w 771"/>
                <a:gd name="T5" fmla="*/ 2147483646 h 399"/>
                <a:gd name="T6" fmla="*/ 2147483646 w 771"/>
                <a:gd name="T7" fmla="*/ 2147483646 h 399"/>
                <a:gd name="T8" fmla="*/ 2147483646 w 771"/>
                <a:gd name="T9" fmla="*/ 2147483646 h 399"/>
                <a:gd name="T10" fmla="*/ 2147483646 w 771"/>
                <a:gd name="T11" fmla="*/ 2147483646 h 399"/>
                <a:gd name="T12" fmla="*/ 2147483646 w 771"/>
                <a:gd name="T13" fmla="*/ 2147483646 h 399"/>
                <a:gd name="T14" fmla="*/ 2147483646 w 771"/>
                <a:gd name="T15" fmla="*/ 2147483646 h 399"/>
                <a:gd name="T16" fmla="*/ 2147483646 w 771"/>
                <a:gd name="T17" fmla="*/ 2147483646 h 399"/>
                <a:gd name="T18" fmla="*/ 2147483646 w 771"/>
                <a:gd name="T19" fmla="*/ 2147483646 h 399"/>
                <a:gd name="T20" fmla="*/ 2147483646 w 771"/>
                <a:gd name="T21" fmla="*/ 2147483646 h 399"/>
                <a:gd name="T22" fmla="*/ 2147483646 w 771"/>
                <a:gd name="T23" fmla="*/ 2147483646 h 399"/>
                <a:gd name="T24" fmla="*/ 0 w 771"/>
                <a:gd name="T25" fmla="*/ 2147483646 h 399"/>
                <a:gd name="T26" fmla="*/ 2147483646 w 771"/>
                <a:gd name="T27" fmla="*/ 2147483646 h 399"/>
                <a:gd name="T28" fmla="*/ 2147483646 w 771"/>
                <a:gd name="T29" fmla="*/ 2147483646 h 39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771" h="399">
                  <a:moveTo>
                    <a:pt x="278" y="255"/>
                  </a:moveTo>
                  <a:cubicBezTo>
                    <a:pt x="249" y="192"/>
                    <a:pt x="249" y="192"/>
                    <a:pt x="249" y="192"/>
                  </a:cubicBezTo>
                  <a:cubicBezTo>
                    <a:pt x="288" y="174"/>
                    <a:pt x="288" y="174"/>
                    <a:pt x="288" y="174"/>
                  </a:cubicBezTo>
                  <a:cubicBezTo>
                    <a:pt x="316" y="235"/>
                    <a:pt x="316" y="235"/>
                    <a:pt x="316" y="235"/>
                  </a:cubicBezTo>
                  <a:cubicBezTo>
                    <a:pt x="354" y="219"/>
                    <a:pt x="385" y="217"/>
                    <a:pt x="408" y="219"/>
                  </a:cubicBezTo>
                  <a:cubicBezTo>
                    <a:pt x="412" y="268"/>
                    <a:pt x="412" y="268"/>
                    <a:pt x="412" y="268"/>
                  </a:cubicBezTo>
                  <a:cubicBezTo>
                    <a:pt x="395" y="267"/>
                    <a:pt x="363" y="264"/>
                    <a:pt x="322" y="283"/>
                  </a:cubicBezTo>
                  <a:cubicBezTo>
                    <a:pt x="274" y="305"/>
                    <a:pt x="273" y="340"/>
                    <a:pt x="285" y="366"/>
                  </a:cubicBezTo>
                  <a:cubicBezTo>
                    <a:pt x="293" y="384"/>
                    <a:pt x="305" y="394"/>
                    <a:pt x="324" y="399"/>
                  </a:cubicBezTo>
                  <a:cubicBezTo>
                    <a:pt x="771" y="399"/>
                    <a:pt x="771" y="399"/>
                    <a:pt x="771" y="399"/>
                  </a:cubicBezTo>
                  <a:cubicBezTo>
                    <a:pt x="766" y="359"/>
                    <a:pt x="756" y="318"/>
                    <a:pt x="738" y="279"/>
                  </a:cubicBezTo>
                  <a:cubicBezTo>
                    <a:pt x="648" y="85"/>
                    <a:pt x="417" y="0"/>
                    <a:pt x="223" y="89"/>
                  </a:cubicBezTo>
                  <a:cubicBezTo>
                    <a:pt x="95" y="148"/>
                    <a:pt x="15" y="268"/>
                    <a:pt x="0" y="399"/>
                  </a:cubicBezTo>
                  <a:cubicBezTo>
                    <a:pt x="230" y="399"/>
                    <a:pt x="230" y="399"/>
                    <a:pt x="230" y="399"/>
                  </a:cubicBezTo>
                  <a:cubicBezTo>
                    <a:pt x="206" y="347"/>
                    <a:pt x="225" y="291"/>
                    <a:pt x="278" y="255"/>
                  </a:cubicBezTo>
                  <a:close/>
                </a:path>
              </a:pathLst>
            </a:custGeom>
            <a:solidFill>
              <a:srgbClr val="FCFD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2801" name="Freeform 143"/>
            <p:cNvSpPr>
              <a:spLocks/>
            </p:cNvSpPr>
            <p:nvPr/>
          </p:nvSpPr>
          <p:spPr bwMode="auto">
            <a:xfrm>
              <a:off x="5273675" y="1624013"/>
              <a:ext cx="825500" cy="403225"/>
            </a:xfrm>
            <a:custGeom>
              <a:avLst/>
              <a:gdLst>
                <a:gd name="T0" fmla="*/ 2147483646 w 2740"/>
                <a:gd name="T1" fmla="*/ 2147483646 h 1336"/>
                <a:gd name="T2" fmla="*/ 2147483646 w 2740"/>
                <a:gd name="T3" fmla="*/ 2147483646 h 1336"/>
                <a:gd name="T4" fmla="*/ 2147483646 w 2740"/>
                <a:gd name="T5" fmla="*/ 2147483646 h 1336"/>
                <a:gd name="T6" fmla="*/ 2147483646 w 2740"/>
                <a:gd name="T7" fmla="*/ 2147483646 h 1336"/>
                <a:gd name="T8" fmla="*/ 2147483646 w 2740"/>
                <a:gd name="T9" fmla="*/ 2147483646 h 1336"/>
                <a:gd name="T10" fmla="*/ 2147483646 w 2740"/>
                <a:gd name="T11" fmla="*/ 0 h 1336"/>
                <a:gd name="T12" fmla="*/ 2147483646 w 2740"/>
                <a:gd name="T13" fmla="*/ 2147483646 h 1336"/>
                <a:gd name="T14" fmla="*/ 2147483646 w 2740"/>
                <a:gd name="T15" fmla="*/ 2147483646 h 1336"/>
                <a:gd name="T16" fmla="*/ 2147483646 w 2740"/>
                <a:gd name="T17" fmla="*/ 2147483646 h 1336"/>
                <a:gd name="T18" fmla="*/ 2147483646 w 2740"/>
                <a:gd name="T19" fmla="*/ 2147483646 h 1336"/>
                <a:gd name="T20" fmla="*/ 2147483646 w 2740"/>
                <a:gd name="T21" fmla="*/ 2147483646 h 1336"/>
                <a:gd name="T22" fmla="*/ 0 w 2740"/>
                <a:gd name="T23" fmla="*/ 2147483646 h 1336"/>
                <a:gd name="T24" fmla="*/ 2147483646 w 2740"/>
                <a:gd name="T25" fmla="*/ 2147483646 h 1336"/>
                <a:gd name="T26" fmla="*/ 2147483646 w 2740"/>
                <a:gd name="T27" fmla="*/ 2147483646 h 1336"/>
                <a:gd name="T28" fmla="*/ 0 w 2740"/>
                <a:gd name="T29" fmla="*/ 2147483646 h 1336"/>
                <a:gd name="T30" fmla="*/ 2147483646 w 2740"/>
                <a:gd name="T31" fmla="*/ 2147483646 h 1336"/>
                <a:gd name="T32" fmla="*/ 2147483646 w 2740"/>
                <a:gd name="T33" fmla="*/ 2147483646 h 1336"/>
                <a:gd name="T34" fmla="*/ 2147483646 w 2740"/>
                <a:gd name="T35" fmla="*/ 2147483646 h 1336"/>
                <a:gd name="T36" fmla="*/ 2147483646 w 2740"/>
                <a:gd name="T37" fmla="*/ 2147483646 h 1336"/>
                <a:gd name="T38" fmla="*/ 2147483646 w 2740"/>
                <a:gd name="T39" fmla="*/ 2147483646 h 1336"/>
                <a:gd name="T40" fmla="*/ 2147483646 w 2740"/>
                <a:gd name="T41" fmla="*/ 2147483646 h 1336"/>
                <a:gd name="T42" fmla="*/ 2147483646 w 2740"/>
                <a:gd name="T43" fmla="*/ 2147483646 h 1336"/>
                <a:gd name="T44" fmla="*/ 2147483646 w 2740"/>
                <a:gd name="T45" fmla="*/ 2147483646 h 1336"/>
                <a:gd name="T46" fmla="*/ 2147483646 w 2740"/>
                <a:gd name="T47" fmla="*/ 2147483646 h 1336"/>
                <a:gd name="T48" fmla="*/ 2147483646 w 2740"/>
                <a:gd name="T49" fmla="*/ 2147483646 h 1336"/>
                <a:gd name="T50" fmla="*/ 2147483646 w 2740"/>
                <a:gd name="T51" fmla="*/ 2147483646 h 1336"/>
                <a:gd name="T52" fmla="*/ 2147483646 w 2740"/>
                <a:gd name="T53" fmla="*/ 2147483646 h 1336"/>
                <a:gd name="T54" fmla="*/ 2147483646 w 2740"/>
                <a:gd name="T55" fmla="*/ 2147483646 h 1336"/>
                <a:gd name="T56" fmla="*/ 2147483646 w 2740"/>
                <a:gd name="T57" fmla="*/ 2147483646 h 1336"/>
                <a:gd name="T58" fmla="*/ 2147483646 w 2740"/>
                <a:gd name="T59" fmla="*/ 2147483646 h 1336"/>
                <a:gd name="T60" fmla="*/ 2147483646 w 2740"/>
                <a:gd name="T61" fmla="*/ 2147483646 h 1336"/>
                <a:gd name="T62" fmla="*/ 2147483646 w 2740"/>
                <a:gd name="T63" fmla="*/ 2147483646 h 13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740" h="1336">
                  <a:moveTo>
                    <a:pt x="2349" y="1207"/>
                  </a:moveTo>
                  <a:cubicBezTo>
                    <a:pt x="2324" y="1151"/>
                    <a:pt x="2321" y="1089"/>
                    <a:pt x="2343" y="1032"/>
                  </a:cubicBezTo>
                  <a:cubicBezTo>
                    <a:pt x="2383" y="923"/>
                    <a:pt x="2498" y="864"/>
                    <a:pt x="2608" y="890"/>
                  </a:cubicBezTo>
                  <a:cubicBezTo>
                    <a:pt x="2738" y="1173"/>
                    <a:pt x="2738" y="1173"/>
                    <a:pt x="2738" y="1173"/>
                  </a:cubicBezTo>
                  <a:cubicBezTo>
                    <a:pt x="2740" y="1172"/>
                    <a:pt x="2740" y="1172"/>
                    <a:pt x="2740" y="1172"/>
                  </a:cubicBezTo>
                  <a:cubicBezTo>
                    <a:pt x="2200" y="0"/>
                    <a:pt x="2200" y="0"/>
                    <a:pt x="2200" y="0"/>
                  </a:cubicBezTo>
                  <a:cubicBezTo>
                    <a:pt x="2199" y="1"/>
                    <a:pt x="2199" y="1"/>
                    <a:pt x="2199" y="1"/>
                  </a:cubicBezTo>
                  <a:cubicBezTo>
                    <a:pt x="2333" y="292"/>
                    <a:pt x="2333" y="292"/>
                    <a:pt x="2333" y="292"/>
                  </a:cubicBezTo>
                  <a:cubicBezTo>
                    <a:pt x="2280" y="391"/>
                    <a:pt x="2161" y="439"/>
                    <a:pt x="2053" y="399"/>
                  </a:cubicBezTo>
                  <a:cubicBezTo>
                    <a:pt x="1996" y="378"/>
                    <a:pt x="1951" y="336"/>
                    <a:pt x="1925" y="280"/>
                  </a:cubicBezTo>
                  <a:cubicBezTo>
                    <a:pt x="1904" y="234"/>
                    <a:pt x="1900" y="183"/>
                    <a:pt x="1911" y="134"/>
                  </a:cubicBezTo>
                  <a:cubicBezTo>
                    <a:pt x="0" y="1014"/>
                    <a:pt x="0" y="1014"/>
                    <a:pt x="0" y="1014"/>
                  </a:cubicBezTo>
                  <a:cubicBezTo>
                    <a:pt x="17" y="1051"/>
                    <a:pt x="17" y="1051"/>
                    <a:pt x="17" y="1051"/>
                  </a:cubicBezTo>
                  <a:cubicBezTo>
                    <a:pt x="17" y="1051"/>
                    <a:pt x="17" y="1051"/>
                    <a:pt x="17" y="1051"/>
                  </a:cubicBezTo>
                  <a:cubicBezTo>
                    <a:pt x="0" y="1014"/>
                    <a:pt x="0" y="1014"/>
                    <a:pt x="0" y="1014"/>
                  </a:cubicBezTo>
                  <a:cubicBezTo>
                    <a:pt x="288" y="882"/>
                    <a:pt x="288" y="882"/>
                    <a:pt x="288" y="882"/>
                  </a:cubicBezTo>
                  <a:cubicBezTo>
                    <a:pt x="333" y="905"/>
                    <a:pt x="369" y="941"/>
                    <a:pt x="390" y="988"/>
                  </a:cubicBezTo>
                  <a:cubicBezTo>
                    <a:pt x="399" y="1008"/>
                    <a:pt x="406" y="1029"/>
                    <a:pt x="409" y="1051"/>
                  </a:cubicBezTo>
                  <a:cubicBezTo>
                    <a:pt x="465" y="1051"/>
                    <a:pt x="465" y="1051"/>
                    <a:pt x="465" y="1051"/>
                  </a:cubicBezTo>
                  <a:cubicBezTo>
                    <a:pt x="462" y="1021"/>
                    <a:pt x="454" y="992"/>
                    <a:pt x="441" y="964"/>
                  </a:cubicBezTo>
                  <a:cubicBezTo>
                    <a:pt x="420" y="919"/>
                    <a:pt x="388" y="882"/>
                    <a:pt x="349" y="854"/>
                  </a:cubicBezTo>
                  <a:cubicBezTo>
                    <a:pt x="1850" y="162"/>
                    <a:pt x="1850" y="162"/>
                    <a:pt x="1850" y="162"/>
                  </a:cubicBezTo>
                  <a:cubicBezTo>
                    <a:pt x="1846" y="210"/>
                    <a:pt x="1853" y="259"/>
                    <a:pt x="1874" y="304"/>
                  </a:cubicBezTo>
                  <a:cubicBezTo>
                    <a:pt x="1906" y="373"/>
                    <a:pt x="1963" y="425"/>
                    <a:pt x="2034" y="452"/>
                  </a:cubicBezTo>
                  <a:cubicBezTo>
                    <a:pt x="2107" y="479"/>
                    <a:pt x="2185" y="474"/>
                    <a:pt x="2252" y="443"/>
                  </a:cubicBezTo>
                  <a:cubicBezTo>
                    <a:pt x="2295" y="423"/>
                    <a:pt x="2332" y="392"/>
                    <a:pt x="2361" y="353"/>
                  </a:cubicBezTo>
                  <a:cubicBezTo>
                    <a:pt x="2580" y="829"/>
                    <a:pt x="2580" y="829"/>
                    <a:pt x="2580" y="829"/>
                  </a:cubicBezTo>
                  <a:cubicBezTo>
                    <a:pt x="2456" y="819"/>
                    <a:pt x="2335" y="890"/>
                    <a:pt x="2290" y="1012"/>
                  </a:cubicBezTo>
                  <a:cubicBezTo>
                    <a:pt x="2264" y="1084"/>
                    <a:pt x="2267" y="1161"/>
                    <a:pt x="2298" y="1230"/>
                  </a:cubicBezTo>
                  <a:cubicBezTo>
                    <a:pt x="2318" y="1273"/>
                    <a:pt x="2348" y="1308"/>
                    <a:pt x="2384" y="1336"/>
                  </a:cubicBezTo>
                  <a:cubicBezTo>
                    <a:pt x="2444" y="1309"/>
                    <a:pt x="2444" y="1309"/>
                    <a:pt x="2444" y="1309"/>
                  </a:cubicBezTo>
                  <a:cubicBezTo>
                    <a:pt x="2403" y="1285"/>
                    <a:pt x="2370" y="1250"/>
                    <a:pt x="2349" y="1207"/>
                  </a:cubicBezTo>
                  <a:close/>
                </a:path>
              </a:pathLst>
            </a:custGeom>
            <a:solidFill>
              <a:srgbClr val="FCFD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2802" name="Freeform 144"/>
            <p:cNvSpPr>
              <a:spLocks/>
            </p:cNvSpPr>
            <p:nvPr/>
          </p:nvSpPr>
          <p:spPr bwMode="auto">
            <a:xfrm>
              <a:off x="5273675" y="1890713"/>
              <a:ext cx="123825" cy="50800"/>
            </a:xfrm>
            <a:custGeom>
              <a:avLst/>
              <a:gdLst>
                <a:gd name="T0" fmla="*/ 2147483646 w 409"/>
                <a:gd name="T1" fmla="*/ 2147483646 h 169"/>
                <a:gd name="T2" fmla="*/ 2147483646 w 409"/>
                <a:gd name="T3" fmla="*/ 0 h 169"/>
                <a:gd name="T4" fmla="*/ 0 w 409"/>
                <a:gd name="T5" fmla="*/ 2147483646 h 169"/>
                <a:gd name="T6" fmla="*/ 2147483646 w 409"/>
                <a:gd name="T7" fmla="*/ 2147483646 h 169"/>
                <a:gd name="T8" fmla="*/ 2147483646 w 409"/>
                <a:gd name="T9" fmla="*/ 2147483646 h 169"/>
                <a:gd name="T10" fmla="*/ 2147483646 w 409"/>
                <a:gd name="T11" fmla="*/ 2147483646 h 1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09" h="169">
                  <a:moveTo>
                    <a:pt x="390" y="106"/>
                  </a:moveTo>
                  <a:cubicBezTo>
                    <a:pt x="369" y="59"/>
                    <a:pt x="333" y="23"/>
                    <a:pt x="288" y="0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409" y="169"/>
                    <a:pt x="409" y="169"/>
                    <a:pt x="409" y="169"/>
                  </a:cubicBezTo>
                  <a:cubicBezTo>
                    <a:pt x="406" y="147"/>
                    <a:pt x="399" y="126"/>
                    <a:pt x="390" y="106"/>
                  </a:cubicBezTo>
                  <a:close/>
                </a:path>
              </a:pathLst>
            </a:custGeom>
            <a:solidFill>
              <a:srgbClr val="8F9E3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2803" name="Freeform 145"/>
            <p:cNvSpPr>
              <a:spLocks/>
            </p:cNvSpPr>
            <p:nvPr/>
          </p:nvSpPr>
          <p:spPr bwMode="auto">
            <a:xfrm>
              <a:off x="5834063" y="1643063"/>
              <a:ext cx="85725" cy="39688"/>
            </a:xfrm>
            <a:custGeom>
              <a:avLst/>
              <a:gdLst>
                <a:gd name="T0" fmla="*/ 2147483646 w 54"/>
                <a:gd name="T1" fmla="*/ 0 h 25"/>
                <a:gd name="T2" fmla="*/ 0 w 54"/>
                <a:gd name="T3" fmla="*/ 2147483646 h 25"/>
                <a:gd name="T4" fmla="*/ 0 w 54"/>
                <a:gd name="T5" fmla="*/ 2147483646 h 25"/>
                <a:gd name="T6" fmla="*/ 2147483646 w 54"/>
                <a:gd name="T7" fmla="*/ 0 h 25"/>
                <a:gd name="T8" fmla="*/ 2147483646 w 54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25">
                  <a:moveTo>
                    <a:pt x="54" y="0"/>
                  </a:moveTo>
                  <a:lnTo>
                    <a:pt x="0" y="25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8F9E3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2804" name="Freeform 146"/>
            <p:cNvSpPr>
              <a:spLocks/>
            </p:cNvSpPr>
            <p:nvPr/>
          </p:nvSpPr>
          <p:spPr bwMode="auto">
            <a:xfrm>
              <a:off x="5845175" y="1625600"/>
              <a:ext cx="130175" cy="131763"/>
            </a:xfrm>
            <a:custGeom>
              <a:avLst/>
              <a:gdLst>
                <a:gd name="T0" fmla="*/ 2147483646 w 433"/>
                <a:gd name="T1" fmla="*/ 2147483646 h 438"/>
                <a:gd name="T2" fmla="*/ 2147483646 w 433"/>
                <a:gd name="T3" fmla="*/ 2147483646 h 438"/>
                <a:gd name="T4" fmla="*/ 2147483646 w 433"/>
                <a:gd name="T5" fmla="*/ 2147483646 h 438"/>
                <a:gd name="T6" fmla="*/ 2147483646 w 433"/>
                <a:gd name="T7" fmla="*/ 0 h 438"/>
                <a:gd name="T8" fmla="*/ 2147483646 w 433"/>
                <a:gd name="T9" fmla="*/ 2147483646 h 438"/>
                <a:gd name="T10" fmla="*/ 2147483646 w 433"/>
                <a:gd name="T11" fmla="*/ 2147483646 h 4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3" h="438">
                  <a:moveTo>
                    <a:pt x="25" y="279"/>
                  </a:moveTo>
                  <a:cubicBezTo>
                    <a:pt x="51" y="335"/>
                    <a:pt x="96" y="377"/>
                    <a:pt x="153" y="398"/>
                  </a:cubicBezTo>
                  <a:cubicBezTo>
                    <a:pt x="261" y="438"/>
                    <a:pt x="380" y="390"/>
                    <a:pt x="433" y="291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11" y="133"/>
                    <a:pt x="11" y="133"/>
                    <a:pt x="11" y="133"/>
                  </a:cubicBezTo>
                  <a:cubicBezTo>
                    <a:pt x="0" y="182"/>
                    <a:pt x="4" y="233"/>
                    <a:pt x="25" y="279"/>
                  </a:cubicBezTo>
                  <a:close/>
                </a:path>
              </a:pathLst>
            </a:custGeom>
            <a:solidFill>
              <a:srgbClr val="8F9E3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2805" name="Freeform 147"/>
            <p:cNvSpPr>
              <a:spLocks/>
            </p:cNvSpPr>
            <p:nvPr/>
          </p:nvSpPr>
          <p:spPr bwMode="auto">
            <a:xfrm>
              <a:off x="5972175" y="1884363"/>
              <a:ext cx="125413" cy="134938"/>
            </a:xfrm>
            <a:custGeom>
              <a:avLst/>
              <a:gdLst>
                <a:gd name="T0" fmla="*/ 2147483646 w 417"/>
                <a:gd name="T1" fmla="*/ 2147483646 h 445"/>
                <a:gd name="T2" fmla="*/ 2147483646 w 417"/>
                <a:gd name="T3" fmla="*/ 2147483646 h 445"/>
                <a:gd name="T4" fmla="*/ 2147483646 w 417"/>
                <a:gd name="T5" fmla="*/ 2147483646 h 445"/>
                <a:gd name="T6" fmla="*/ 2147483646 w 417"/>
                <a:gd name="T7" fmla="*/ 2147483646 h 445"/>
                <a:gd name="T8" fmla="*/ 2147483646 w 417"/>
                <a:gd name="T9" fmla="*/ 2147483646 h 445"/>
                <a:gd name="T10" fmla="*/ 2147483646 w 417"/>
                <a:gd name="T11" fmla="*/ 2147483646 h 44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17" h="445">
                  <a:moveTo>
                    <a:pt x="287" y="26"/>
                  </a:moveTo>
                  <a:cubicBezTo>
                    <a:pt x="177" y="0"/>
                    <a:pt x="62" y="59"/>
                    <a:pt x="22" y="168"/>
                  </a:cubicBezTo>
                  <a:cubicBezTo>
                    <a:pt x="0" y="225"/>
                    <a:pt x="3" y="287"/>
                    <a:pt x="28" y="343"/>
                  </a:cubicBezTo>
                  <a:cubicBezTo>
                    <a:pt x="49" y="386"/>
                    <a:pt x="82" y="421"/>
                    <a:pt x="123" y="445"/>
                  </a:cubicBezTo>
                  <a:cubicBezTo>
                    <a:pt x="417" y="309"/>
                    <a:pt x="417" y="309"/>
                    <a:pt x="417" y="309"/>
                  </a:cubicBezTo>
                  <a:lnTo>
                    <a:pt x="287" y="26"/>
                  </a:lnTo>
                  <a:close/>
                </a:path>
              </a:pathLst>
            </a:custGeom>
            <a:solidFill>
              <a:srgbClr val="8F9E3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2806" name="Freeform 148"/>
            <p:cNvSpPr>
              <a:spLocks/>
            </p:cNvSpPr>
            <p:nvPr/>
          </p:nvSpPr>
          <p:spPr bwMode="auto">
            <a:xfrm>
              <a:off x="5378450" y="1673225"/>
              <a:ext cx="671513" cy="388938"/>
            </a:xfrm>
            <a:custGeom>
              <a:avLst/>
              <a:gdLst>
                <a:gd name="T0" fmla="*/ 2147483646 w 2231"/>
                <a:gd name="T1" fmla="*/ 2147483646 h 1291"/>
                <a:gd name="T2" fmla="*/ 2147483646 w 2231"/>
                <a:gd name="T3" fmla="*/ 2147483646 h 1291"/>
                <a:gd name="T4" fmla="*/ 2147483646 w 2231"/>
                <a:gd name="T5" fmla="*/ 2147483646 h 1291"/>
                <a:gd name="T6" fmla="*/ 2147483646 w 2231"/>
                <a:gd name="T7" fmla="*/ 2147483646 h 1291"/>
                <a:gd name="T8" fmla="*/ 2147483646 w 2231"/>
                <a:gd name="T9" fmla="*/ 2147483646 h 1291"/>
                <a:gd name="T10" fmla="*/ 2147483646 w 2231"/>
                <a:gd name="T11" fmla="*/ 2147483646 h 1291"/>
                <a:gd name="T12" fmla="*/ 2147483646 w 2231"/>
                <a:gd name="T13" fmla="*/ 2147483646 h 1291"/>
                <a:gd name="T14" fmla="*/ 2147483646 w 2231"/>
                <a:gd name="T15" fmla="*/ 0 h 1291"/>
                <a:gd name="T16" fmla="*/ 0 w 2231"/>
                <a:gd name="T17" fmla="*/ 2147483646 h 1291"/>
                <a:gd name="T18" fmla="*/ 2147483646 w 2231"/>
                <a:gd name="T19" fmla="*/ 2147483646 h 1291"/>
                <a:gd name="T20" fmla="*/ 2147483646 w 2231"/>
                <a:gd name="T21" fmla="*/ 2147483646 h 1291"/>
                <a:gd name="T22" fmla="*/ 2147483646 w 2231"/>
                <a:gd name="T23" fmla="*/ 2147483646 h 1291"/>
                <a:gd name="T24" fmla="*/ 2147483646 w 2231"/>
                <a:gd name="T25" fmla="*/ 2147483646 h 1291"/>
                <a:gd name="T26" fmla="*/ 2147483646 w 2231"/>
                <a:gd name="T27" fmla="*/ 2147483646 h 1291"/>
                <a:gd name="T28" fmla="*/ 2147483646 w 2231"/>
                <a:gd name="T29" fmla="*/ 2147483646 h 1291"/>
                <a:gd name="T30" fmla="*/ 2147483646 w 2231"/>
                <a:gd name="T31" fmla="*/ 2147483646 h 1291"/>
                <a:gd name="T32" fmla="*/ 2147483646 w 2231"/>
                <a:gd name="T33" fmla="*/ 2147483646 h 1291"/>
                <a:gd name="T34" fmla="*/ 2147483646 w 2231"/>
                <a:gd name="T35" fmla="*/ 2147483646 h 1291"/>
                <a:gd name="T36" fmla="*/ 2147483646 w 2231"/>
                <a:gd name="T37" fmla="*/ 2147483646 h 1291"/>
                <a:gd name="T38" fmla="*/ 2147483646 w 2231"/>
                <a:gd name="T39" fmla="*/ 2147483646 h 1291"/>
                <a:gd name="T40" fmla="*/ 2147483646 w 2231"/>
                <a:gd name="T41" fmla="*/ 2147483646 h 129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231" h="1291">
                  <a:moveTo>
                    <a:pt x="1949" y="1068"/>
                  </a:moveTo>
                  <a:cubicBezTo>
                    <a:pt x="1918" y="999"/>
                    <a:pt x="1915" y="922"/>
                    <a:pt x="1941" y="850"/>
                  </a:cubicBezTo>
                  <a:cubicBezTo>
                    <a:pt x="1986" y="728"/>
                    <a:pt x="2107" y="657"/>
                    <a:pt x="2231" y="667"/>
                  </a:cubicBezTo>
                  <a:cubicBezTo>
                    <a:pt x="2012" y="191"/>
                    <a:pt x="2012" y="191"/>
                    <a:pt x="2012" y="191"/>
                  </a:cubicBezTo>
                  <a:cubicBezTo>
                    <a:pt x="1983" y="230"/>
                    <a:pt x="1946" y="261"/>
                    <a:pt x="1903" y="281"/>
                  </a:cubicBezTo>
                  <a:cubicBezTo>
                    <a:pt x="1836" y="312"/>
                    <a:pt x="1758" y="317"/>
                    <a:pt x="1685" y="290"/>
                  </a:cubicBezTo>
                  <a:cubicBezTo>
                    <a:pt x="1614" y="263"/>
                    <a:pt x="1557" y="211"/>
                    <a:pt x="1525" y="142"/>
                  </a:cubicBezTo>
                  <a:cubicBezTo>
                    <a:pt x="1504" y="97"/>
                    <a:pt x="1497" y="48"/>
                    <a:pt x="1501" y="0"/>
                  </a:cubicBezTo>
                  <a:cubicBezTo>
                    <a:pt x="0" y="692"/>
                    <a:pt x="0" y="692"/>
                    <a:pt x="0" y="692"/>
                  </a:cubicBezTo>
                  <a:cubicBezTo>
                    <a:pt x="39" y="720"/>
                    <a:pt x="71" y="757"/>
                    <a:pt x="92" y="802"/>
                  </a:cubicBezTo>
                  <a:cubicBezTo>
                    <a:pt x="105" y="830"/>
                    <a:pt x="113" y="859"/>
                    <a:pt x="116" y="889"/>
                  </a:cubicBezTo>
                  <a:cubicBezTo>
                    <a:pt x="635" y="889"/>
                    <a:pt x="635" y="889"/>
                    <a:pt x="635" y="889"/>
                  </a:cubicBezTo>
                  <a:cubicBezTo>
                    <a:pt x="650" y="758"/>
                    <a:pt x="730" y="638"/>
                    <a:pt x="858" y="579"/>
                  </a:cubicBezTo>
                  <a:cubicBezTo>
                    <a:pt x="1052" y="490"/>
                    <a:pt x="1283" y="575"/>
                    <a:pt x="1373" y="769"/>
                  </a:cubicBezTo>
                  <a:cubicBezTo>
                    <a:pt x="1391" y="808"/>
                    <a:pt x="1401" y="849"/>
                    <a:pt x="1406" y="889"/>
                  </a:cubicBezTo>
                  <a:cubicBezTo>
                    <a:pt x="1462" y="889"/>
                    <a:pt x="1462" y="889"/>
                    <a:pt x="1462" y="889"/>
                  </a:cubicBezTo>
                  <a:cubicBezTo>
                    <a:pt x="1779" y="889"/>
                    <a:pt x="1779" y="889"/>
                    <a:pt x="1779" y="889"/>
                  </a:cubicBezTo>
                  <a:cubicBezTo>
                    <a:pt x="1780" y="889"/>
                    <a:pt x="1780" y="889"/>
                    <a:pt x="1780" y="889"/>
                  </a:cubicBezTo>
                  <a:cubicBezTo>
                    <a:pt x="1780" y="1291"/>
                    <a:pt x="1780" y="1291"/>
                    <a:pt x="1780" y="1291"/>
                  </a:cubicBezTo>
                  <a:cubicBezTo>
                    <a:pt x="2035" y="1174"/>
                    <a:pt x="2035" y="1174"/>
                    <a:pt x="2035" y="1174"/>
                  </a:cubicBezTo>
                  <a:cubicBezTo>
                    <a:pt x="1999" y="1146"/>
                    <a:pt x="1969" y="1111"/>
                    <a:pt x="1949" y="1068"/>
                  </a:cubicBezTo>
                  <a:close/>
                </a:path>
              </a:pathLst>
            </a:custGeom>
            <a:solidFill>
              <a:srgbClr val="8F9E3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2807" name="Freeform 149"/>
            <p:cNvSpPr>
              <a:spLocks/>
            </p:cNvSpPr>
            <p:nvPr/>
          </p:nvSpPr>
          <p:spPr bwMode="auto">
            <a:xfrm>
              <a:off x="5632450" y="1873250"/>
              <a:ext cx="61913" cy="68263"/>
            </a:xfrm>
            <a:custGeom>
              <a:avLst/>
              <a:gdLst>
                <a:gd name="T0" fmla="*/ 2147483646 w 206"/>
                <a:gd name="T1" fmla="*/ 2147483646 h 225"/>
                <a:gd name="T2" fmla="*/ 2147483646 w 206"/>
                <a:gd name="T3" fmla="*/ 2147483646 h 225"/>
                <a:gd name="T4" fmla="*/ 2147483646 w 206"/>
                <a:gd name="T5" fmla="*/ 2147483646 h 225"/>
                <a:gd name="T6" fmla="*/ 2147483646 w 206"/>
                <a:gd name="T7" fmla="*/ 2147483646 h 225"/>
                <a:gd name="T8" fmla="*/ 2147483646 w 206"/>
                <a:gd name="T9" fmla="*/ 2147483646 h 225"/>
                <a:gd name="T10" fmla="*/ 2147483646 w 206"/>
                <a:gd name="T11" fmla="*/ 0 h 225"/>
                <a:gd name="T12" fmla="*/ 2147483646 w 206"/>
                <a:gd name="T13" fmla="*/ 2147483646 h 225"/>
                <a:gd name="T14" fmla="*/ 2147483646 w 206"/>
                <a:gd name="T15" fmla="*/ 2147483646 h 225"/>
                <a:gd name="T16" fmla="*/ 2147483646 w 206"/>
                <a:gd name="T17" fmla="*/ 2147483646 h 225"/>
                <a:gd name="T18" fmla="*/ 2147483646 w 206"/>
                <a:gd name="T19" fmla="*/ 2147483646 h 225"/>
                <a:gd name="T20" fmla="*/ 2147483646 w 206"/>
                <a:gd name="T21" fmla="*/ 2147483646 h 22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06" h="225">
                  <a:moveTo>
                    <a:pt x="79" y="192"/>
                  </a:moveTo>
                  <a:cubicBezTo>
                    <a:pt x="67" y="166"/>
                    <a:pt x="68" y="131"/>
                    <a:pt x="116" y="109"/>
                  </a:cubicBezTo>
                  <a:cubicBezTo>
                    <a:pt x="157" y="90"/>
                    <a:pt x="189" y="93"/>
                    <a:pt x="206" y="94"/>
                  </a:cubicBezTo>
                  <a:cubicBezTo>
                    <a:pt x="202" y="45"/>
                    <a:pt x="202" y="45"/>
                    <a:pt x="202" y="45"/>
                  </a:cubicBezTo>
                  <a:cubicBezTo>
                    <a:pt x="179" y="43"/>
                    <a:pt x="148" y="45"/>
                    <a:pt x="110" y="61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19" y="117"/>
                    <a:pt x="0" y="173"/>
                    <a:pt x="24" y="225"/>
                  </a:cubicBezTo>
                  <a:cubicBezTo>
                    <a:pt x="118" y="225"/>
                    <a:pt x="118" y="225"/>
                    <a:pt x="118" y="225"/>
                  </a:cubicBezTo>
                  <a:cubicBezTo>
                    <a:pt x="99" y="220"/>
                    <a:pt x="87" y="210"/>
                    <a:pt x="79" y="192"/>
                  </a:cubicBezTo>
                  <a:close/>
                </a:path>
              </a:pathLst>
            </a:custGeom>
            <a:solidFill>
              <a:srgbClr val="8F9E3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2808" name="Rectangle 150"/>
            <p:cNvSpPr>
              <a:spLocks noChangeArrowheads="1"/>
            </p:cNvSpPr>
            <p:nvPr/>
          </p:nvSpPr>
          <p:spPr bwMode="auto">
            <a:xfrm>
              <a:off x="5170488" y="1958975"/>
              <a:ext cx="92075" cy="1588"/>
            </a:xfrm>
            <a:prstGeom prst="rect">
              <a:avLst/>
            </a:prstGeom>
            <a:solidFill>
              <a:srgbClr val="FCFD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en-US" altLang="en-US" sz="2400"/>
            </a:p>
          </p:txBody>
        </p:sp>
        <p:sp>
          <p:nvSpPr>
            <p:cNvPr id="32809" name="Freeform 151"/>
            <p:cNvSpPr>
              <a:spLocks/>
            </p:cNvSpPr>
            <p:nvPr/>
          </p:nvSpPr>
          <p:spPr bwMode="auto">
            <a:xfrm>
              <a:off x="5170488" y="1993900"/>
              <a:ext cx="125413" cy="352425"/>
            </a:xfrm>
            <a:custGeom>
              <a:avLst/>
              <a:gdLst>
                <a:gd name="T0" fmla="*/ 2147483646 w 419"/>
                <a:gd name="T1" fmla="*/ 2147483646 h 1173"/>
                <a:gd name="T2" fmla="*/ 0 w 419"/>
                <a:gd name="T3" fmla="*/ 2147483646 h 1173"/>
                <a:gd name="T4" fmla="*/ 0 w 419"/>
                <a:gd name="T5" fmla="*/ 2147483646 h 1173"/>
                <a:gd name="T6" fmla="*/ 2147483646 w 419"/>
                <a:gd name="T7" fmla="*/ 2147483646 h 1173"/>
                <a:gd name="T8" fmla="*/ 2147483646 w 419"/>
                <a:gd name="T9" fmla="*/ 2147483646 h 1173"/>
                <a:gd name="T10" fmla="*/ 2147483646 w 419"/>
                <a:gd name="T11" fmla="*/ 2147483646 h 1173"/>
                <a:gd name="T12" fmla="*/ 2147483646 w 419"/>
                <a:gd name="T13" fmla="*/ 0 h 1173"/>
                <a:gd name="T14" fmla="*/ 2147483646 w 419"/>
                <a:gd name="T15" fmla="*/ 2147483646 h 1173"/>
                <a:gd name="T16" fmla="*/ 2147483646 w 419"/>
                <a:gd name="T17" fmla="*/ 2147483646 h 1173"/>
                <a:gd name="T18" fmla="*/ 0 w 419"/>
                <a:gd name="T19" fmla="*/ 2147483646 h 1173"/>
                <a:gd name="T20" fmla="*/ 0 w 419"/>
                <a:gd name="T21" fmla="*/ 2147483646 h 1173"/>
                <a:gd name="T22" fmla="*/ 0 w 419"/>
                <a:gd name="T23" fmla="*/ 2147483646 h 1173"/>
                <a:gd name="T24" fmla="*/ 0 w 419"/>
                <a:gd name="T25" fmla="*/ 2147483646 h 1173"/>
                <a:gd name="T26" fmla="*/ 0 w 419"/>
                <a:gd name="T27" fmla="*/ 2147483646 h 1173"/>
                <a:gd name="T28" fmla="*/ 2147483646 w 419"/>
                <a:gd name="T29" fmla="*/ 2147483646 h 1173"/>
                <a:gd name="T30" fmla="*/ 2147483646 w 419"/>
                <a:gd name="T31" fmla="*/ 2147483646 h 1173"/>
                <a:gd name="T32" fmla="*/ 2147483646 w 419"/>
                <a:gd name="T33" fmla="*/ 2147483646 h 1173"/>
                <a:gd name="T34" fmla="*/ 2147483646 w 419"/>
                <a:gd name="T35" fmla="*/ 2147483646 h 1173"/>
                <a:gd name="T36" fmla="*/ 2147483646 w 419"/>
                <a:gd name="T37" fmla="*/ 2147483646 h 1173"/>
                <a:gd name="T38" fmla="*/ 2147483646 w 419"/>
                <a:gd name="T39" fmla="*/ 2147483646 h 117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19" h="1173">
                  <a:moveTo>
                    <a:pt x="336" y="840"/>
                  </a:moveTo>
                  <a:cubicBezTo>
                    <a:pt x="245" y="749"/>
                    <a:pt x="108" y="734"/>
                    <a:pt x="0" y="792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42" y="294"/>
                    <a:pt x="89" y="307"/>
                    <a:pt x="137" y="307"/>
                  </a:cubicBezTo>
                  <a:cubicBezTo>
                    <a:pt x="210" y="307"/>
                    <a:pt x="282" y="279"/>
                    <a:pt x="338" y="224"/>
                  </a:cubicBezTo>
                  <a:cubicBezTo>
                    <a:pt x="373" y="189"/>
                    <a:pt x="397" y="147"/>
                    <a:pt x="410" y="101"/>
                  </a:cubicBezTo>
                  <a:cubicBezTo>
                    <a:pt x="364" y="0"/>
                    <a:pt x="364" y="0"/>
                    <a:pt x="364" y="0"/>
                  </a:cubicBezTo>
                  <a:cubicBezTo>
                    <a:pt x="364" y="8"/>
                    <a:pt x="365" y="15"/>
                    <a:pt x="365" y="23"/>
                  </a:cubicBezTo>
                  <a:cubicBezTo>
                    <a:pt x="365" y="84"/>
                    <a:pt x="341" y="141"/>
                    <a:pt x="298" y="184"/>
                  </a:cubicBezTo>
                  <a:cubicBezTo>
                    <a:pt x="217" y="265"/>
                    <a:pt x="89" y="272"/>
                    <a:pt x="0" y="204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0" y="1173"/>
                    <a:pt x="0" y="1173"/>
                    <a:pt x="0" y="1173"/>
                  </a:cubicBezTo>
                  <a:cubicBezTo>
                    <a:pt x="0" y="1173"/>
                    <a:pt x="0" y="1173"/>
                    <a:pt x="0" y="1173"/>
                  </a:cubicBezTo>
                  <a:cubicBezTo>
                    <a:pt x="0" y="858"/>
                    <a:pt x="0" y="858"/>
                    <a:pt x="0" y="858"/>
                  </a:cubicBezTo>
                  <a:cubicBezTo>
                    <a:pt x="89" y="792"/>
                    <a:pt x="215" y="799"/>
                    <a:pt x="296" y="880"/>
                  </a:cubicBezTo>
                  <a:cubicBezTo>
                    <a:pt x="339" y="923"/>
                    <a:pt x="363" y="980"/>
                    <a:pt x="363" y="1041"/>
                  </a:cubicBezTo>
                  <a:cubicBezTo>
                    <a:pt x="363" y="1089"/>
                    <a:pt x="347" y="1135"/>
                    <a:pt x="320" y="1173"/>
                  </a:cubicBezTo>
                  <a:cubicBezTo>
                    <a:pt x="385" y="1173"/>
                    <a:pt x="385" y="1173"/>
                    <a:pt x="385" y="1173"/>
                  </a:cubicBezTo>
                  <a:cubicBezTo>
                    <a:pt x="406" y="1133"/>
                    <a:pt x="419" y="1088"/>
                    <a:pt x="419" y="1041"/>
                  </a:cubicBezTo>
                  <a:cubicBezTo>
                    <a:pt x="419" y="965"/>
                    <a:pt x="389" y="894"/>
                    <a:pt x="336" y="840"/>
                  </a:cubicBezTo>
                  <a:close/>
                </a:path>
              </a:pathLst>
            </a:custGeom>
            <a:solidFill>
              <a:srgbClr val="FCFD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2810" name="Freeform 152"/>
            <p:cNvSpPr>
              <a:spLocks/>
            </p:cNvSpPr>
            <p:nvPr/>
          </p:nvSpPr>
          <p:spPr bwMode="auto">
            <a:xfrm>
              <a:off x="5770563" y="2079625"/>
              <a:ext cx="128588" cy="266700"/>
            </a:xfrm>
            <a:custGeom>
              <a:avLst/>
              <a:gdLst>
                <a:gd name="T0" fmla="*/ 2147483646 w 425"/>
                <a:gd name="T1" fmla="*/ 2147483646 h 886"/>
                <a:gd name="T2" fmla="*/ 2147483646 w 425"/>
                <a:gd name="T3" fmla="*/ 2147483646 h 886"/>
                <a:gd name="T4" fmla="*/ 0 w 425"/>
                <a:gd name="T5" fmla="*/ 2147483646 h 886"/>
                <a:gd name="T6" fmla="*/ 2147483646 w 425"/>
                <a:gd name="T7" fmla="*/ 2147483646 h 886"/>
                <a:gd name="T8" fmla="*/ 2147483646 w 425"/>
                <a:gd name="T9" fmla="*/ 2147483646 h 886"/>
                <a:gd name="T10" fmla="*/ 2147483646 w 425"/>
                <a:gd name="T11" fmla="*/ 2147483646 h 886"/>
                <a:gd name="T12" fmla="*/ 2147483646 w 425"/>
                <a:gd name="T13" fmla="*/ 2147483646 h 886"/>
                <a:gd name="T14" fmla="*/ 2147483646 w 425"/>
                <a:gd name="T15" fmla="*/ 2147483646 h 886"/>
                <a:gd name="T16" fmla="*/ 2147483646 w 425"/>
                <a:gd name="T17" fmla="*/ 2147483646 h 886"/>
                <a:gd name="T18" fmla="*/ 2147483646 w 425"/>
                <a:gd name="T19" fmla="*/ 2147483646 h 886"/>
                <a:gd name="T20" fmla="*/ 2147483646 w 425"/>
                <a:gd name="T21" fmla="*/ 0 h 886"/>
                <a:gd name="T22" fmla="*/ 2147483646 w 425"/>
                <a:gd name="T23" fmla="*/ 2147483646 h 886"/>
                <a:gd name="T24" fmla="*/ 2147483646 w 425"/>
                <a:gd name="T25" fmla="*/ 2147483646 h 8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25" h="886">
                  <a:moveTo>
                    <a:pt x="423" y="508"/>
                  </a:moveTo>
                  <a:cubicBezTo>
                    <a:pt x="315" y="447"/>
                    <a:pt x="175" y="461"/>
                    <a:pt x="83" y="553"/>
                  </a:cubicBezTo>
                  <a:cubicBezTo>
                    <a:pt x="29" y="607"/>
                    <a:pt x="0" y="678"/>
                    <a:pt x="0" y="754"/>
                  </a:cubicBezTo>
                  <a:cubicBezTo>
                    <a:pt x="0" y="801"/>
                    <a:pt x="12" y="846"/>
                    <a:pt x="34" y="886"/>
                  </a:cubicBezTo>
                  <a:cubicBezTo>
                    <a:pt x="99" y="886"/>
                    <a:pt x="99" y="886"/>
                    <a:pt x="99" y="886"/>
                  </a:cubicBezTo>
                  <a:cubicBezTo>
                    <a:pt x="71" y="848"/>
                    <a:pt x="56" y="802"/>
                    <a:pt x="56" y="754"/>
                  </a:cubicBezTo>
                  <a:cubicBezTo>
                    <a:pt x="56" y="693"/>
                    <a:pt x="80" y="636"/>
                    <a:pt x="123" y="593"/>
                  </a:cubicBezTo>
                  <a:cubicBezTo>
                    <a:pt x="205" y="511"/>
                    <a:pt x="334" y="505"/>
                    <a:pt x="423" y="575"/>
                  </a:cubicBezTo>
                  <a:cubicBezTo>
                    <a:pt x="423" y="886"/>
                    <a:pt x="423" y="886"/>
                    <a:pt x="423" y="886"/>
                  </a:cubicBezTo>
                  <a:cubicBezTo>
                    <a:pt x="425" y="886"/>
                    <a:pt x="425" y="886"/>
                    <a:pt x="425" y="886"/>
                  </a:cubicBezTo>
                  <a:cubicBezTo>
                    <a:pt x="425" y="0"/>
                    <a:pt x="425" y="0"/>
                    <a:pt x="425" y="0"/>
                  </a:cubicBezTo>
                  <a:cubicBezTo>
                    <a:pt x="423" y="1"/>
                    <a:pt x="423" y="1"/>
                    <a:pt x="423" y="1"/>
                  </a:cubicBezTo>
                  <a:lnTo>
                    <a:pt x="423" y="508"/>
                  </a:lnTo>
                  <a:close/>
                </a:path>
              </a:pathLst>
            </a:custGeom>
            <a:solidFill>
              <a:srgbClr val="FCFD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2811" name="Freeform 153"/>
            <p:cNvSpPr>
              <a:spLocks/>
            </p:cNvSpPr>
            <p:nvPr/>
          </p:nvSpPr>
          <p:spPr bwMode="auto">
            <a:xfrm>
              <a:off x="5651500" y="1958975"/>
              <a:ext cx="138113" cy="65088"/>
            </a:xfrm>
            <a:custGeom>
              <a:avLst/>
              <a:gdLst>
                <a:gd name="T0" fmla="*/ 0 w 455"/>
                <a:gd name="T1" fmla="*/ 2147483646 h 216"/>
                <a:gd name="T2" fmla="*/ 2147483646 w 455"/>
                <a:gd name="T3" fmla="*/ 2147483646 h 216"/>
                <a:gd name="T4" fmla="*/ 2147483646 w 455"/>
                <a:gd name="T5" fmla="*/ 2147483646 h 216"/>
                <a:gd name="T6" fmla="*/ 2147483646 w 455"/>
                <a:gd name="T7" fmla="*/ 2147483646 h 216"/>
                <a:gd name="T8" fmla="*/ 2147483646 w 455"/>
                <a:gd name="T9" fmla="*/ 0 h 216"/>
                <a:gd name="T10" fmla="*/ 0 w 455"/>
                <a:gd name="T11" fmla="*/ 0 h 216"/>
                <a:gd name="T12" fmla="*/ 0 w 455"/>
                <a:gd name="T13" fmla="*/ 2147483646 h 2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55" h="216">
                  <a:moveTo>
                    <a:pt x="0" y="1"/>
                  </a:moveTo>
                  <a:cubicBezTo>
                    <a:pt x="436" y="1"/>
                    <a:pt x="436" y="1"/>
                    <a:pt x="436" y="1"/>
                  </a:cubicBezTo>
                  <a:cubicBezTo>
                    <a:pt x="412" y="43"/>
                    <a:pt x="398" y="90"/>
                    <a:pt x="398" y="140"/>
                  </a:cubicBezTo>
                  <a:cubicBezTo>
                    <a:pt x="398" y="166"/>
                    <a:pt x="402" y="191"/>
                    <a:pt x="409" y="216"/>
                  </a:cubicBezTo>
                  <a:cubicBezTo>
                    <a:pt x="441" y="150"/>
                    <a:pt x="455" y="75"/>
                    <a:pt x="4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FCFD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2812" name="Freeform 154"/>
            <p:cNvSpPr>
              <a:spLocks/>
            </p:cNvSpPr>
            <p:nvPr/>
          </p:nvSpPr>
          <p:spPr bwMode="auto">
            <a:xfrm>
              <a:off x="5554663" y="1958975"/>
              <a:ext cx="69850" cy="1588"/>
            </a:xfrm>
            <a:custGeom>
              <a:avLst/>
              <a:gdLst>
                <a:gd name="T0" fmla="*/ 2147483646 w 230"/>
                <a:gd name="T1" fmla="*/ 2147483646 h 1"/>
                <a:gd name="T2" fmla="*/ 2147483646 w 230"/>
                <a:gd name="T3" fmla="*/ 0 h 1"/>
                <a:gd name="T4" fmla="*/ 0 w 230"/>
                <a:gd name="T5" fmla="*/ 0 h 1"/>
                <a:gd name="T6" fmla="*/ 0 w 230"/>
                <a:gd name="T7" fmla="*/ 2147483646 h 1"/>
                <a:gd name="T8" fmla="*/ 2147483646 w 230"/>
                <a:gd name="T9" fmla="*/ 2147483646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0" h="1">
                  <a:moveTo>
                    <a:pt x="230" y="1"/>
                  </a:moveTo>
                  <a:cubicBezTo>
                    <a:pt x="230" y="0"/>
                    <a:pt x="230" y="0"/>
                    <a:pt x="2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lnTo>
                    <a:pt x="230" y="1"/>
                  </a:lnTo>
                  <a:close/>
                </a:path>
              </a:pathLst>
            </a:custGeom>
            <a:solidFill>
              <a:srgbClr val="FCFD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2813" name="Rectangle 155"/>
            <p:cNvSpPr>
              <a:spLocks noChangeArrowheads="1"/>
            </p:cNvSpPr>
            <p:nvPr/>
          </p:nvSpPr>
          <p:spPr bwMode="auto">
            <a:xfrm>
              <a:off x="5262563" y="1958975"/>
              <a:ext cx="1588" cy="1588"/>
            </a:xfrm>
            <a:prstGeom prst="rect">
              <a:avLst/>
            </a:prstGeom>
            <a:solidFill>
              <a:srgbClr val="FCFD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en-US" altLang="en-US" sz="2400"/>
            </a:p>
          </p:txBody>
        </p:sp>
        <p:sp>
          <p:nvSpPr>
            <p:cNvPr id="32814" name="Freeform 156"/>
            <p:cNvSpPr>
              <a:spLocks/>
            </p:cNvSpPr>
            <p:nvPr/>
          </p:nvSpPr>
          <p:spPr bwMode="auto">
            <a:xfrm>
              <a:off x="5280025" y="1993900"/>
              <a:ext cx="12700" cy="30163"/>
            </a:xfrm>
            <a:custGeom>
              <a:avLst/>
              <a:gdLst>
                <a:gd name="T0" fmla="*/ 0 w 8"/>
                <a:gd name="T1" fmla="*/ 0 h 19"/>
                <a:gd name="T2" fmla="*/ 0 w 8"/>
                <a:gd name="T3" fmla="*/ 0 h 19"/>
                <a:gd name="T4" fmla="*/ 2147483646 w 8"/>
                <a:gd name="T5" fmla="*/ 2147483646 h 19"/>
                <a:gd name="T6" fmla="*/ 2147483646 w 8"/>
                <a:gd name="T7" fmla="*/ 2147483646 h 19"/>
                <a:gd name="T8" fmla="*/ 0 w 8"/>
                <a:gd name="T9" fmla="*/ 0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19">
                  <a:moveTo>
                    <a:pt x="0" y="0"/>
                  </a:moveTo>
                  <a:lnTo>
                    <a:pt x="0" y="0"/>
                  </a:lnTo>
                  <a:lnTo>
                    <a:pt x="8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D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2815" name="Freeform 157"/>
            <p:cNvSpPr>
              <a:spLocks/>
            </p:cNvSpPr>
            <p:nvPr/>
          </p:nvSpPr>
          <p:spPr bwMode="auto">
            <a:xfrm>
              <a:off x="5381625" y="1958975"/>
              <a:ext cx="15875" cy="1588"/>
            </a:xfrm>
            <a:custGeom>
              <a:avLst/>
              <a:gdLst>
                <a:gd name="T0" fmla="*/ 2147483646 w 57"/>
                <a:gd name="T1" fmla="*/ 2147483646 h 1"/>
                <a:gd name="T2" fmla="*/ 2147483646 w 57"/>
                <a:gd name="T3" fmla="*/ 0 h 1"/>
                <a:gd name="T4" fmla="*/ 0 w 57"/>
                <a:gd name="T5" fmla="*/ 0 h 1"/>
                <a:gd name="T6" fmla="*/ 2147483646 w 57"/>
                <a:gd name="T7" fmla="*/ 2147483646 h 1"/>
                <a:gd name="T8" fmla="*/ 2147483646 w 57"/>
                <a:gd name="T9" fmla="*/ 2147483646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" h="1">
                  <a:moveTo>
                    <a:pt x="57" y="1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FCFD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2816" name="Freeform 158"/>
            <p:cNvSpPr>
              <a:spLocks/>
            </p:cNvSpPr>
            <p:nvPr/>
          </p:nvSpPr>
          <p:spPr bwMode="auto">
            <a:xfrm>
              <a:off x="5262563" y="1958975"/>
              <a:ext cx="119063" cy="65088"/>
            </a:xfrm>
            <a:custGeom>
              <a:avLst/>
              <a:gdLst>
                <a:gd name="T0" fmla="*/ 2147483646 w 392"/>
                <a:gd name="T1" fmla="*/ 2147483646 h 218"/>
                <a:gd name="T2" fmla="*/ 2147483646 w 392"/>
                <a:gd name="T3" fmla="*/ 2147483646 h 218"/>
                <a:gd name="T4" fmla="*/ 2147483646 w 392"/>
                <a:gd name="T5" fmla="*/ 2147483646 h 218"/>
                <a:gd name="T6" fmla="*/ 2147483646 w 392"/>
                <a:gd name="T7" fmla="*/ 2147483646 h 218"/>
                <a:gd name="T8" fmla="*/ 2147483646 w 392"/>
                <a:gd name="T9" fmla="*/ 2147483646 h 218"/>
                <a:gd name="T10" fmla="*/ 2147483646 w 392"/>
                <a:gd name="T11" fmla="*/ 2147483646 h 218"/>
                <a:gd name="T12" fmla="*/ 2147483646 w 392"/>
                <a:gd name="T13" fmla="*/ 0 h 218"/>
                <a:gd name="T14" fmla="*/ 0 w 392"/>
                <a:gd name="T15" fmla="*/ 0 h 218"/>
                <a:gd name="T16" fmla="*/ 0 w 392"/>
                <a:gd name="T17" fmla="*/ 2147483646 h 218"/>
                <a:gd name="T18" fmla="*/ 2147483646 w 392"/>
                <a:gd name="T19" fmla="*/ 2147483646 h 2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2" h="218">
                  <a:moveTo>
                    <a:pt x="6" y="1"/>
                  </a:moveTo>
                  <a:cubicBezTo>
                    <a:pt x="33" y="34"/>
                    <a:pt x="49" y="74"/>
                    <a:pt x="54" y="117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7" y="193"/>
                    <a:pt x="111" y="167"/>
                    <a:pt x="111" y="140"/>
                  </a:cubicBezTo>
                  <a:cubicBezTo>
                    <a:pt x="111" y="90"/>
                    <a:pt x="97" y="43"/>
                    <a:pt x="73" y="1"/>
                  </a:cubicBezTo>
                  <a:cubicBezTo>
                    <a:pt x="392" y="1"/>
                    <a:pt x="392" y="1"/>
                    <a:pt x="392" y="1"/>
                  </a:cubicBezTo>
                  <a:cubicBezTo>
                    <a:pt x="392" y="0"/>
                    <a:pt x="391" y="0"/>
                    <a:pt x="39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rgbClr val="FCFD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2817" name="Freeform 159"/>
            <p:cNvSpPr>
              <a:spLocks/>
            </p:cNvSpPr>
            <p:nvPr/>
          </p:nvSpPr>
          <p:spPr bwMode="auto">
            <a:xfrm>
              <a:off x="5775325" y="1958975"/>
              <a:ext cx="123825" cy="127000"/>
            </a:xfrm>
            <a:custGeom>
              <a:avLst/>
              <a:gdLst>
                <a:gd name="T0" fmla="*/ 0 w 412"/>
                <a:gd name="T1" fmla="*/ 2147483646 h 424"/>
                <a:gd name="T2" fmla="*/ 2147483646 w 412"/>
                <a:gd name="T3" fmla="*/ 2147483646 h 424"/>
                <a:gd name="T4" fmla="*/ 2147483646 w 412"/>
                <a:gd name="T5" fmla="*/ 2147483646 h 424"/>
                <a:gd name="T6" fmla="*/ 2147483646 w 412"/>
                <a:gd name="T7" fmla="*/ 2147483646 h 424"/>
                <a:gd name="T8" fmla="*/ 2147483646 w 412"/>
                <a:gd name="T9" fmla="*/ 2147483646 h 424"/>
                <a:gd name="T10" fmla="*/ 2147483646 w 412"/>
                <a:gd name="T11" fmla="*/ 2147483646 h 424"/>
                <a:gd name="T12" fmla="*/ 2147483646 w 412"/>
                <a:gd name="T13" fmla="*/ 0 h 424"/>
                <a:gd name="T14" fmla="*/ 2147483646 w 412"/>
                <a:gd name="T15" fmla="*/ 0 h 424"/>
                <a:gd name="T16" fmla="*/ 2147483646 w 412"/>
                <a:gd name="T17" fmla="*/ 2147483646 h 424"/>
                <a:gd name="T18" fmla="*/ 2147483646 w 412"/>
                <a:gd name="T19" fmla="*/ 2147483646 h 424"/>
                <a:gd name="T20" fmla="*/ 2147483646 w 412"/>
                <a:gd name="T21" fmla="*/ 2147483646 h 424"/>
                <a:gd name="T22" fmla="*/ 2147483646 w 412"/>
                <a:gd name="T23" fmla="*/ 0 h 424"/>
                <a:gd name="T24" fmla="*/ 2147483646 w 412"/>
                <a:gd name="T25" fmla="*/ 0 h 424"/>
                <a:gd name="T26" fmla="*/ 0 w 412"/>
                <a:gd name="T27" fmla="*/ 2147483646 h 42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12" h="424">
                  <a:moveTo>
                    <a:pt x="0" y="216"/>
                  </a:moveTo>
                  <a:cubicBezTo>
                    <a:pt x="12" y="263"/>
                    <a:pt x="37" y="306"/>
                    <a:pt x="72" y="341"/>
                  </a:cubicBezTo>
                  <a:cubicBezTo>
                    <a:pt x="128" y="396"/>
                    <a:pt x="201" y="424"/>
                    <a:pt x="274" y="424"/>
                  </a:cubicBezTo>
                  <a:cubicBezTo>
                    <a:pt x="321" y="424"/>
                    <a:pt x="368" y="411"/>
                    <a:pt x="410" y="387"/>
                  </a:cubicBezTo>
                  <a:cubicBezTo>
                    <a:pt x="410" y="404"/>
                    <a:pt x="410" y="404"/>
                    <a:pt x="410" y="404"/>
                  </a:cubicBezTo>
                  <a:cubicBezTo>
                    <a:pt x="412" y="403"/>
                    <a:pt x="412" y="403"/>
                    <a:pt x="412" y="403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410" y="0"/>
                    <a:pt x="410" y="0"/>
                    <a:pt x="410" y="0"/>
                  </a:cubicBezTo>
                  <a:cubicBezTo>
                    <a:pt x="410" y="321"/>
                    <a:pt x="410" y="321"/>
                    <a:pt x="410" y="321"/>
                  </a:cubicBezTo>
                  <a:cubicBezTo>
                    <a:pt x="321" y="389"/>
                    <a:pt x="193" y="382"/>
                    <a:pt x="112" y="301"/>
                  </a:cubicBezTo>
                  <a:cubicBezTo>
                    <a:pt x="69" y="258"/>
                    <a:pt x="45" y="201"/>
                    <a:pt x="45" y="140"/>
                  </a:cubicBezTo>
                  <a:cubicBezTo>
                    <a:pt x="45" y="88"/>
                    <a:pt x="63" y="40"/>
                    <a:pt x="94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46" y="75"/>
                    <a:pt x="32" y="150"/>
                    <a:pt x="0" y="216"/>
                  </a:cubicBezTo>
                  <a:close/>
                </a:path>
              </a:pathLst>
            </a:custGeom>
            <a:solidFill>
              <a:srgbClr val="FCFD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2818" name="Freeform 160"/>
            <p:cNvSpPr>
              <a:spLocks/>
            </p:cNvSpPr>
            <p:nvPr/>
          </p:nvSpPr>
          <p:spPr bwMode="auto">
            <a:xfrm>
              <a:off x="5397500" y="1958975"/>
              <a:ext cx="157163" cy="1588"/>
            </a:xfrm>
            <a:custGeom>
              <a:avLst/>
              <a:gdLst>
                <a:gd name="T0" fmla="*/ 2147483646 w 519"/>
                <a:gd name="T1" fmla="*/ 2147483646 h 1"/>
                <a:gd name="T2" fmla="*/ 2147483646 w 519"/>
                <a:gd name="T3" fmla="*/ 0 h 1"/>
                <a:gd name="T4" fmla="*/ 0 w 519"/>
                <a:gd name="T5" fmla="*/ 0 h 1"/>
                <a:gd name="T6" fmla="*/ 0 w 519"/>
                <a:gd name="T7" fmla="*/ 2147483646 h 1"/>
                <a:gd name="T8" fmla="*/ 2147483646 w 519"/>
                <a:gd name="T9" fmla="*/ 2147483646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9" h="1">
                  <a:moveTo>
                    <a:pt x="519" y="1"/>
                  </a:moveTo>
                  <a:cubicBezTo>
                    <a:pt x="519" y="0"/>
                    <a:pt x="519" y="0"/>
                    <a:pt x="51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lnTo>
                    <a:pt x="519" y="1"/>
                  </a:lnTo>
                  <a:close/>
                </a:path>
              </a:pathLst>
            </a:custGeom>
            <a:solidFill>
              <a:srgbClr val="FCFD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2819" name="Freeform 161"/>
            <p:cNvSpPr>
              <a:spLocks noEditPoints="1"/>
            </p:cNvSpPr>
            <p:nvPr/>
          </p:nvSpPr>
          <p:spPr bwMode="auto">
            <a:xfrm>
              <a:off x="5418138" y="2036763"/>
              <a:ext cx="233363" cy="233363"/>
            </a:xfrm>
            <a:custGeom>
              <a:avLst/>
              <a:gdLst>
                <a:gd name="T0" fmla="*/ 2147483646 w 776"/>
                <a:gd name="T1" fmla="*/ 2147483646 h 776"/>
                <a:gd name="T2" fmla="*/ 2147483646 w 776"/>
                <a:gd name="T3" fmla="*/ 2147483646 h 776"/>
                <a:gd name="T4" fmla="*/ 2147483646 w 776"/>
                <a:gd name="T5" fmla="*/ 0 h 776"/>
                <a:gd name="T6" fmla="*/ 0 w 776"/>
                <a:gd name="T7" fmla="*/ 2147483646 h 776"/>
                <a:gd name="T8" fmla="*/ 2147483646 w 776"/>
                <a:gd name="T9" fmla="*/ 2147483646 h 776"/>
                <a:gd name="T10" fmla="*/ 2147483646 w 776"/>
                <a:gd name="T11" fmla="*/ 2147483646 h 776"/>
                <a:gd name="T12" fmla="*/ 2147483646 w 776"/>
                <a:gd name="T13" fmla="*/ 2147483646 h 776"/>
                <a:gd name="T14" fmla="*/ 2147483646 w 776"/>
                <a:gd name="T15" fmla="*/ 2147483646 h 776"/>
                <a:gd name="T16" fmla="*/ 2147483646 w 776"/>
                <a:gd name="T17" fmla="*/ 2147483646 h 776"/>
                <a:gd name="T18" fmla="*/ 2147483646 w 776"/>
                <a:gd name="T19" fmla="*/ 2147483646 h 776"/>
                <a:gd name="T20" fmla="*/ 2147483646 w 776"/>
                <a:gd name="T21" fmla="*/ 2147483646 h 776"/>
                <a:gd name="T22" fmla="*/ 2147483646 w 776"/>
                <a:gd name="T23" fmla="*/ 2147483646 h 776"/>
                <a:gd name="T24" fmla="*/ 2147483646 w 776"/>
                <a:gd name="T25" fmla="*/ 2147483646 h 776"/>
                <a:gd name="T26" fmla="*/ 2147483646 w 776"/>
                <a:gd name="T27" fmla="*/ 2147483646 h 776"/>
                <a:gd name="T28" fmla="*/ 2147483646 w 776"/>
                <a:gd name="T29" fmla="*/ 2147483646 h 776"/>
                <a:gd name="T30" fmla="*/ 2147483646 w 776"/>
                <a:gd name="T31" fmla="*/ 2147483646 h 776"/>
                <a:gd name="T32" fmla="*/ 2147483646 w 776"/>
                <a:gd name="T33" fmla="*/ 2147483646 h 776"/>
                <a:gd name="T34" fmla="*/ 2147483646 w 776"/>
                <a:gd name="T35" fmla="*/ 2147483646 h 776"/>
                <a:gd name="T36" fmla="*/ 2147483646 w 776"/>
                <a:gd name="T37" fmla="*/ 2147483646 h 776"/>
                <a:gd name="T38" fmla="*/ 2147483646 w 776"/>
                <a:gd name="T39" fmla="*/ 2147483646 h 776"/>
                <a:gd name="T40" fmla="*/ 2147483646 w 776"/>
                <a:gd name="T41" fmla="*/ 2147483646 h 776"/>
                <a:gd name="T42" fmla="*/ 2147483646 w 776"/>
                <a:gd name="T43" fmla="*/ 2147483646 h 776"/>
                <a:gd name="T44" fmla="*/ 2147483646 w 776"/>
                <a:gd name="T45" fmla="*/ 2147483646 h 776"/>
                <a:gd name="T46" fmla="*/ 2147483646 w 776"/>
                <a:gd name="T47" fmla="*/ 2147483646 h 776"/>
                <a:gd name="T48" fmla="*/ 2147483646 w 776"/>
                <a:gd name="T49" fmla="*/ 2147483646 h 776"/>
                <a:gd name="T50" fmla="*/ 2147483646 w 776"/>
                <a:gd name="T51" fmla="*/ 2147483646 h 776"/>
                <a:gd name="T52" fmla="*/ 2147483646 w 776"/>
                <a:gd name="T53" fmla="*/ 2147483646 h 776"/>
                <a:gd name="T54" fmla="*/ 2147483646 w 776"/>
                <a:gd name="T55" fmla="*/ 2147483646 h 776"/>
                <a:gd name="T56" fmla="*/ 2147483646 w 776"/>
                <a:gd name="T57" fmla="*/ 2147483646 h 776"/>
                <a:gd name="T58" fmla="*/ 2147483646 w 776"/>
                <a:gd name="T59" fmla="*/ 2147483646 h 776"/>
                <a:gd name="T60" fmla="*/ 2147483646 w 776"/>
                <a:gd name="T61" fmla="*/ 2147483646 h 776"/>
                <a:gd name="T62" fmla="*/ 2147483646 w 776"/>
                <a:gd name="T63" fmla="*/ 2147483646 h 776"/>
                <a:gd name="T64" fmla="*/ 2147483646 w 776"/>
                <a:gd name="T65" fmla="*/ 2147483646 h 776"/>
                <a:gd name="T66" fmla="*/ 2147483646 w 776"/>
                <a:gd name="T67" fmla="*/ 2147483646 h 776"/>
                <a:gd name="T68" fmla="*/ 2147483646 w 776"/>
                <a:gd name="T69" fmla="*/ 2147483646 h 776"/>
                <a:gd name="T70" fmla="*/ 2147483646 w 776"/>
                <a:gd name="T71" fmla="*/ 2147483646 h 776"/>
                <a:gd name="T72" fmla="*/ 2147483646 w 776"/>
                <a:gd name="T73" fmla="*/ 2147483646 h 776"/>
                <a:gd name="T74" fmla="*/ 2147483646 w 776"/>
                <a:gd name="T75" fmla="*/ 2147483646 h 77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776" h="776">
                  <a:moveTo>
                    <a:pt x="688" y="141"/>
                  </a:moveTo>
                  <a:cubicBezTo>
                    <a:pt x="648" y="94"/>
                    <a:pt x="598" y="56"/>
                    <a:pt x="540" y="31"/>
                  </a:cubicBezTo>
                  <a:cubicBezTo>
                    <a:pt x="494" y="11"/>
                    <a:pt x="442" y="0"/>
                    <a:pt x="388" y="0"/>
                  </a:cubicBezTo>
                  <a:cubicBezTo>
                    <a:pt x="174" y="0"/>
                    <a:pt x="0" y="174"/>
                    <a:pt x="0" y="388"/>
                  </a:cubicBezTo>
                  <a:cubicBezTo>
                    <a:pt x="0" y="401"/>
                    <a:pt x="1" y="415"/>
                    <a:pt x="2" y="428"/>
                  </a:cubicBezTo>
                  <a:cubicBezTo>
                    <a:pt x="4" y="447"/>
                    <a:pt x="8" y="465"/>
                    <a:pt x="12" y="483"/>
                  </a:cubicBezTo>
                  <a:cubicBezTo>
                    <a:pt x="45" y="613"/>
                    <a:pt x="144" y="717"/>
                    <a:pt x="271" y="758"/>
                  </a:cubicBezTo>
                  <a:cubicBezTo>
                    <a:pt x="271" y="758"/>
                    <a:pt x="271" y="758"/>
                    <a:pt x="272" y="758"/>
                  </a:cubicBezTo>
                  <a:cubicBezTo>
                    <a:pt x="309" y="770"/>
                    <a:pt x="348" y="776"/>
                    <a:pt x="388" y="776"/>
                  </a:cubicBezTo>
                  <a:cubicBezTo>
                    <a:pt x="548" y="776"/>
                    <a:pt x="686" y="679"/>
                    <a:pt x="745" y="540"/>
                  </a:cubicBezTo>
                  <a:cubicBezTo>
                    <a:pt x="745" y="540"/>
                    <a:pt x="745" y="539"/>
                    <a:pt x="746" y="539"/>
                  </a:cubicBezTo>
                  <a:cubicBezTo>
                    <a:pt x="765" y="492"/>
                    <a:pt x="776" y="441"/>
                    <a:pt x="776" y="388"/>
                  </a:cubicBezTo>
                  <a:cubicBezTo>
                    <a:pt x="776" y="294"/>
                    <a:pt x="743" y="209"/>
                    <a:pt x="688" y="141"/>
                  </a:cubicBezTo>
                  <a:close/>
                  <a:moveTo>
                    <a:pt x="271" y="580"/>
                  </a:moveTo>
                  <a:cubicBezTo>
                    <a:pt x="267" y="577"/>
                    <a:pt x="262" y="575"/>
                    <a:pt x="259" y="572"/>
                  </a:cubicBezTo>
                  <a:cubicBezTo>
                    <a:pt x="261" y="565"/>
                    <a:pt x="261" y="565"/>
                    <a:pt x="261" y="565"/>
                  </a:cubicBezTo>
                  <a:cubicBezTo>
                    <a:pt x="276" y="526"/>
                    <a:pt x="276" y="526"/>
                    <a:pt x="276" y="526"/>
                  </a:cubicBezTo>
                  <a:cubicBezTo>
                    <a:pt x="287" y="533"/>
                    <a:pt x="300" y="540"/>
                    <a:pt x="316" y="545"/>
                  </a:cubicBezTo>
                  <a:cubicBezTo>
                    <a:pt x="334" y="552"/>
                    <a:pt x="354" y="556"/>
                    <a:pt x="375" y="556"/>
                  </a:cubicBezTo>
                  <a:cubicBezTo>
                    <a:pt x="424" y="556"/>
                    <a:pt x="453" y="527"/>
                    <a:pt x="453" y="488"/>
                  </a:cubicBezTo>
                  <a:cubicBezTo>
                    <a:pt x="453" y="450"/>
                    <a:pt x="430" y="426"/>
                    <a:pt x="379" y="405"/>
                  </a:cubicBezTo>
                  <a:cubicBezTo>
                    <a:pt x="308" y="377"/>
                    <a:pt x="265" y="345"/>
                    <a:pt x="265" y="285"/>
                  </a:cubicBezTo>
                  <a:cubicBezTo>
                    <a:pt x="265" y="227"/>
                    <a:pt x="305" y="184"/>
                    <a:pt x="368" y="173"/>
                  </a:cubicBezTo>
                  <a:cubicBezTo>
                    <a:pt x="368" y="104"/>
                    <a:pt x="368" y="104"/>
                    <a:pt x="368" y="104"/>
                  </a:cubicBezTo>
                  <a:cubicBezTo>
                    <a:pt x="412" y="104"/>
                    <a:pt x="412" y="104"/>
                    <a:pt x="412" y="104"/>
                  </a:cubicBezTo>
                  <a:cubicBezTo>
                    <a:pt x="412" y="171"/>
                    <a:pt x="412" y="171"/>
                    <a:pt x="412" y="171"/>
                  </a:cubicBezTo>
                  <a:cubicBezTo>
                    <a:pt x="453" y="172"/>
                    <a:pt x="481" y="184"/>
                    <a:pt x="502" y="195"/>
                  </a:cubicBezTo>
                  <a:cubicBezTo>
                    <a:pt x="485" y="241"/>
                    <a:pt x="485" y="241"/>
                    <a:pt x="485" y="241"/>
                  </a:cubicBezTo>
                  <a:cubicBezTo>
                    <a:pt x="470" y="233"/>
                    <a:pt x="442" y="217"/>
                    <a:pt x="397" y="217"/>
                  </a:cubicBezTo>
                  <a:cubicBezTo>
                    <a:pt x="344" y="217"/>
                    <a:pt x="328" y="249"/>
                    <a:pt x="328" y="277"/>
                  </a:cubicBezTo>
                  <a:cubicBezTo>
                    <a:pt x="329" y="312"/>
                    <a:pt x="350" y="330"/>
                    <a:pt x="410" y="356"/>
                  </a:cubicBezTo>
                  <a:cubicBezTo>
                    <a:pt x="481" y="385"/>
                    <a:pt x="517" y="420"/>
                    <a:pt x="517" y="482"/>
                  </a:cubicBezTo>
                  <a:cubicBezTo>
                    <a:pt x="517" y="538"/>
                    <a:pt x="479" y="589"/>
                    <a:pt x="408" y="600"/>
                  </a:cubicBezTo>
                  <a:cubicBezTo>
                    <a:pt x="408" y="672"/>
                    <a:pt x="408" y="672"/>
                    <a:pt x="408" y="672"/>
                  </a:cubicBezTo>
                  <a:cubicBezTo>
                    <a:pt x="364" y="672"/>
                    <a:pt x="364" y="672"/>
                    <a:pt x="364" y="672"/>
                  </a:cubicBezTo>
                  <a:cubicBezTo>
                    <a:pt x="364" y="603"/>
                    <a:pt x="364" y="603"/>
                    <a:pt x="364" y="603"/>
                  </a:cubicBezTo>
                  <a:cubicBezTo>
                    <a:pt x="357" y="603"/>
                    <a:pt x="350" y="602"/>
                    <a:pt x="344" y="601"/>
                  </a:cubicBezTo>
                  <a:cubicBezTo>
                    <a:pt x="317" y="598"/>
                    <a:pt x="291" y="590"/>
                    <a:pt x="271" y="580"/>
                  </a:cubicBezTo>
                  <a:close/>
                </a:path>
              </a:pathLst>
            </a:custGeom>
            <a:solidFill>
              <a:srgbClr val="FCFD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2820" name="Freeform 162"/>
            <p:cNvSpPr>
              <a:spLocks/>
            </p:cNvSpPr>
            <p:nvPr/>
          </p:nvSpPr>
          <p:spPr bwMode="auto">
            <a:xfrm>
              <a:off x="5624513" y="1958975"/>
              <a:ext cx="26988" cy="1588"/>
            </a:xfrm>
            <a:custGeom>
              <a:avLst/>
              <a:gdLst>
                <a:gd name="T0" fmla="*/ 2147483646 w 94"/>
                <a:gd name="T1" fmla="*/ 0 h 1"/>
                <a:gd name="T2" fmla="*/ 0 w 94"/>
                <a:gd name="T3" fmla="*/ 0 h 1"/>
                <a:gd name="T4" fmla="*/ 0 w 94"/>
                <a:gd name="T5" fmla="*/ 2147483646 h 1"/>
                <a:gd name="T6" fmla="*/ 2147483646 w 94"/>
                <a:gd name="T7" fmla="*/ 2147483646 h 1"/>
                <a:gd name="T8" fmla="*/ 2147483646 w 94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4" h="1">
                  <a:moveTo>
                    <a:pt x="9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4" y="0"/>
                    <a:pt x="94" y="0"/>
                    <a:pt x="94" y="0"/>
                  </a:cubicBezTo>
                  <a:close/>
                </a:path>
              </a:pathLst>
            </a:custGeom>
            <a:solidFill>
              <a:srgbClr val="FCFD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2821" name="Freeform 163"/>
            <p:cNvSpPr>
              <a:spLocks/>
            </p:cNvSpPr>
            <p:nvPr/>
          </p:nvSpPr>
          <p:spPr bwMode="auto">
            <a:xfrm>
              <a:off x="5170488" y="2346325"/>
              <a:ext cx="95250" cy="1588"/>
            </a:xfrm>
            <a:custGeom>
              <a:avLst/>
              <a:gdLst>
                <a:gd name="T0" fmla="*/ 0 w 320"/>
                <a:gd name="T1" fmla="*/ 2147483646 h 2"/>
                <a:gd name="T2" fmla="*/ 2147483646 w 320"/>
                <a:gd name="T3" fmla="*/ 2147483646 h 2"/>
                <a:gd name="T4" fmla="*/ 2147483646 w 320"/>
                <a:gd name="T5" fmla="*/ 0 h 2"/>
                <a:gd name="T6" fmla="*/ 0 w 320"/>
                <a:gd name="T7" fmla="*/ 0 h 2"/>
                <a:gd name="T8" fmla="*/ 0 w 320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0" h="2">
                  <a:moveTo>
                    <a:pt x="0" y="2"/>
                  </a:moveTo>
                  <a:cubicBezTo>
                    <a:pt x="319" y="2"/>
                    <a:pt x="319" y="2"/>
                    <a:pt x="319" y="2"/>
                  </a:cubicBezTo>
                  <a:cubicBezTo>
                    <a:pt x="319" y="1"/>
                    <a:pt x="320" y="1"/>
                    <a:pt x="32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8F9E3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2822" name="Freeform 164"/>
            <p:cNvSpPr>
              <a:spLocks/>
            </p:cNvSpPr>
            <p:nvPr/>
          </p:nvSpPr>
          <p:spPr bwMode="auto">
            <a:xfrm>
              <a:off x="5170488" y="2232025"/>
              <a:ext cx="109538" cy="114300"/>
            </a:xfrm>
            <a:custGeom>
              <a:avLst/>
              <a:gdLst>
                <a:gd name="T0" fmla="*/ 2147483646 w 363"/>
                <a:gd name="T1" fmla="*/ 2147483646 h 381"/>
                <a:gd name="T2" fmla="*/ 0 w 363"/>
                <a:gd name="T3" fmla="*/ 2147483646 h 381"/>
                <a:gd name="T4" fmla="*/ 0 w 363"/>
                <a:gd name="T5" fmla="*/ 2147483646 h 381"/>
                <a:gd name="T6" fmla="*/ 2147483646 w 363"/>
                <a:gd name="T7" fmla="*/ 2147483646 h 381"/>
                <a:gd name="T8" fmla="*/ 2147483646 w 363"/>
                <a:gd name="T9" fmla="*/ 2147483646 h 381"/>
                <a:gd name="T10" fmla="*/ 2147483646 w 363"/>
                <a:gd name="T11" fmla="*/ 2147483646 h 3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63" h="381">
                  <a:moveTo>
                    <a:pt x="296" y="88"/>
                  </a:moveTo>
                  <a:cubicBezTo>
                    <a:pt x="215" y="7"/>
                    <a:pt x="89" y="0"/>
                    <a:pt x="0" y="66"/>
                  </a:cubicBezTo>
                  <a:cubicBezTo>
                    <a:pt x="0" y="381"/>
                    <a:pt x="0" y="381"/>
                    <a:pt x="0" y="381"/>
                  </a:cubicBezTo>
                  <a:cubicBezTo>
                    <a:pt x="320" y="381"/>
                    <a:pt x="320" y="381"/>
                    <a:pt x="320" y="381"/>
                  </a:cubicBezTo>
                  <a:cubicBezTo>
                    <a:pt x="347" y="343"/>
                    <a:pt x="363" y="297"/>
                    <a:pt x="363" y="249"/>
                  </a:cubicBezTo>
                  <a:cubicBezTo>
                    <a:pt x="363" y="188"/>
                    <a:pt x="339" y="131"/>
                    <a:pt x="296" y="88"/>
                  </a:cubicBezTo>
                  <a:close/>
                </a:path>
              </a:pathLst>
            </a:custGeom>
            <a:solidFill>
              <a:srgbClr val="8F9E3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2823" name="Freeform 165"/>
            <p:cNvSpPr>
              <a:spLocks/>
            </p:cNvSpPr>
            <p:nvPr/>
          </p:nvSpPr>
          <p:spPr bwMode="auto">
            <a:xfrm>
              <a:off x="5170488" y="1958975"/>
              <a:ext cx="109538" cy="115888"/>
            </a:xfrm>
            <a:custGeom>
              <a:avLst/>
              <a:gdLst>
                <a:gd name="T0" fmla="*/ 2147483646 w 365"/>
                <a:gd name="T1" fmla="*/ 2147483646 h 388"/>
                <a:gd name="T2" fmla="*/ 2147483646 w 365"/>
                <a:gd name="T3" fmla="*/ 2147483646 h 388"/>
                <a:gd name="T4" fmla="*/ 2147483646 w 365"/>
                <a:gd name="T5" fmla="*/ 2147483646 h 388"/>
                <a:gd name="T6" fmla="*/ 2147483646 w 365"/>
                <a:gd name="T7" fmla="*/ 0 h 388"/>
                <a:gd name="T8" fmla="*/ 0 w 365"/>
                <a:gd name="T9" fmla="*/ 0 h 388"/>
                <a:gd name="T10" fmla="*/ 0 w 365"/>
                <a:gd name="T11" fmla="*/ 2147483646 h 388"/>
                <a:gd name="T12" fmla="*/ 0 w 365"/>
                <a:gd name="T13" fmla="*/ 2147483646 h 388"/>
                <a:gd name="T14" fmla="*/ 2147483646 w 365"/>
                <a:gd name="T15" fmla="*/ 2147483646 h 38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65" h="388">
                  <a:moveTo>
                    <a:pt x="298" y="300"/>
                  </a:moveTo>
                  <a:cubicBezTo>
                    <a:pt x="341" y="257"/>
                    <a:pt x="365" y="200"/>
                    <a:pt x="365" y="139"/>
                  </a:cubicBezTo>
                  <a:cubicBezTo>
                    <a:pt x="365" y="131"/>
                    <a:pt x="364" y="124"/>
                    <a:pt x="364" y="116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89" y="388"/>
                    <a:pt x="217" y="381"/>
                    <a:pt x="298" y="300"/>
                  </a:cubicBezTo>
                  <a:close/>
                </a:path>
              </a:pathLst>
            </a:custGeom>
            <a:solidFill>
              <a:srgbClr val="8F9E3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2824" name="Freeform 166"/>
            <p:cNvSpPr>
              <a:spLocks/>
            </p:cNvSpPr>
            <p:nvPr/>
          </p:nvSpPr>
          <p:spPr bwMode="auto">
            <a:xfrm>
              <a:off x="5262563" y="1958975"/>
              <a:ext cx="17463" cy="34925"/>
            </a:xfrm>
            <a:custGeom>
              <a:avLst/>
              <a:gdLst>
                <a:gd name="T0" fmla="*/ 0 w 11"/>
                <a:gd name="T1" fmla="*/ 0 h 22"/>
                <a:gd name="T2" fmla="*/ 0 w 11"/>
                <a:gd name="T3" fmla="*/ 0 h 22"/>
                <a:gd name="T4" fmla="*/ 2147483646 w 11"/>
                <a:gd name="T5" fmla="*/ 2147483646 h 22"/>
                <a:gd name="T6" fmla="*/ 2147483646 w 11"/>
                <a:gd name="T7" fmla="*/ 2147483646 h 22"/>
                <a:gd name="T8" fmla="*/ 0 w 11"/>
                <a:gd name="T9" fmla="*/ 0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22">
                  <a:moveTo>
                    <a:pt x="0" y="0"/>
                  </a:moveTo>
                  <a:lnTo>
                    <a:pt x="0" y="0"/>
                  </a:lnTo>
                  <a:lnTo>
                    <a:pt x="11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9E3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2825" name="Freeform 167"/>
            <p:cNvSpPr>
              <a:spLocks/>
            </p:cNvSpPr>
            <p:nvPr/>
          </p:nvSpPr>
          <p:spPr bwMode="auto">
            <a:xfrm>
              <a:off x="5262563" y="1958975"/>
              <a:ext cx="17463" cy="34925"/>
            </a:xfrm>
            <a:custGeom>
              <a:avLst/>
              <a:gdLst>
                <a:gd name="T0" fmla="*/ 2147483646 w 54"/>
                <a:gd name="T1" fmla="*/ 0 h 116"/>
                <a:gd name="T2" fmla="*/ 0 w 54"/>
                <a:gd name="T3" fmla="*/ 0 h 116"/>
                <a:gd name="T4" fmla="*/ 2147483646 w 54"/>
                <a:gd name="T5" fmla="*/ 2147483646 h 116"/>
                <a:gd name="T6" fmla="*/ 2147483646 w 54"/>
                <a:gd name="T7" fmla="*/ 0 h 1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4" h="116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4" y="116"/>
                    <a:pt x="54" y="116"/>
                    <a:pt x="54" y="116"/>
                  </a:cubicBezTo>
                  <a:cubicBezTo>
                    <a:pt x="49" y="73"/>
                    <a:pt x="33" y="33"/>
                    <a:pt x="6" y="0"/>
                  </a:cubicBezTo>
                  <a:close/>
                </a:path>
              </a:pathLst>
            </a:custGeom>
            <a:solidFill>
              <a:srgbClr val="8F9E3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2826" name="Freeform 168"/>
            <p:cNvSpPr>
              <a:spLocks/>
            </p:cNvSpPr>
            <p:nvPr/>
          </p:nvSpPr>
          <p:spPr bwMode="auto">
            <a:xfrm>
              <a:off x="5788025" y="1958975"/>
              <a:ext cx="111125" cy="115888"/>
            </a:xfrm>
            <a:custGeom>
              <a:avLst/>
              <a:gdLst>
                <a:gd name="T0" fmla="*/ 2147483646 w 365"/>
                <a:gd name="T1" fmla="*/ 2147483646 h 389"/>
                <a:gd name="T2" fmla="*/ 2147483646 w 365"/>
                <a:gd name="T3" fmla="*/ 2147483646 h 389"/>
                <a:gd name="T4" fmla="*/ 2147483646 w 365"/>
                <a:gd name="T5" fmla="*/ 0 h 389"/>
                <a:gd name="T6" fmla="*/ 2147483646 w 365"/>
                <a:gd name="T7" fmla="*/ 0 h 389"/>
                <a:gd name="T8" fmla="*/ 0 w 365"/>
                <a:gd name="T9" fmla="*/ 2147483646 h 389"/>
                <a:gd name="T10" fmla="*/ 2147483646 w 365"/>
                <a:gd name="T11" fmla="*/ 2147483646 h 38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65" h="389">
                  <a:moveTo>
                    <a:pt x="67" y="301"/>
                  </a:moveTo>
                  <a:cubicBezTo>
                    <a:pt x="148" y="382"/>
                    <a:pt x="276" y="389"/>
                    <a:pt x="365" y="321"/>
                  </a:cubicBezTo>
                  <a:cubicBezTo>
                    <a:pt x="365" y="0"/>
                    <a:pt x="365" y="0"/>
                    <a:pt x="365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18" y="40"/>
                    <a:pt x="0" y="88"/>
                    <a:pt x="0" y="140"/>
                  </a:cubicBezTo>
                  <a:cubicBezTo>
                    <a:pt x="0" y="201"/>
                    <a:pt x="24" y="258"/>
                    <a:pt x="67" y="301"/>
                  </a:cubicBezTo>
                  <a:close/>
                </a:path>
              </a:pathLst>
            </a:custGeom>
            <a:solidFill>
              <a:srgbClr val="8F9E3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2827" name="Freeform 169"/>
            <p:cNvSpPr>
              <a:spLocks/>
            </p:cNvSpPr>
            <p:nvPr/>
          </p:nvSpPr>
          <p:spPr bwMode="auto">
            <a:xfrm>
              <a:off x="5800725" y="2346325"/>
              <a:ext cx="98425" cy="1588"/>
            </a:xfrm>
            <a:custGeom>
              <a:avLst/>
              <a:gdLst>
                <a:gd name="T0" fmla="*/ 2147483646 w 324"/>
                <a:gd name="T1" fmla="*/ 2147483646 h 2"/>
                <a:gd name="T2" fmla="*/ 2147483646 w 324"/>
                <a:gd name="T3" fmla="*/ 2147483646 h 2"/>
                <a:gd name="T4" fmla="*/ 2147483646 w 324"/>
                <a:gd name="T5" fmla="*/ 0 h 2"/>
                <a:gd name="T6" fmla="*/ 0 w 324"/>
                <a:gd name="T7" fmla="*/ 0 h 2"/>
                <a:gd name="T8" fmla="*/ 2147483646 w 324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4" h="2">
                  <a:moveTo>
                    <a:pt x="1" y="2"/>
                  </a:moveTo>
                  <a:cubicBezTo>
                    <a:pt x="324" y="2"/>
                    <a:pt x="324" y="2"/>
                    <a:pt x="324" y="2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2"/>
                  </a:cubicBezTo>
                  <a:close/>
                </a:path>
              </a:pathLst>
            </a:custGeom>
            <a:solidFill>
              <a:srgbClr val="8F9E3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2828" name="Freeform 170"/>
            <p:cNvSpPr>
              <a:spLocks/>
            </p:cNvSpPr>
            <p:nvPr/>
          </p:nvSpPr>
          <p:spPr bwMode="auto">
            <a:xfrm>
              <a:off x="5788025" y="2232025"/>
              <a:ext cx="111125" cy="114300"/>
            </a:xfrm>
            <a:custGeom>
              <a:avLst/>
              <a:gdLst>
                <a:gd name="T0" fmla="*/ 2147483646 w 367"/>
                <a:gd name="T1" fmla="*/ 2147483646 h 381"/>
                <a:gd name="T2" fmla="*/ 0 w 367"/>
                <a:gd name="T3" fmla="*/ 2147483646 h 381"/>
                <a:gd name="T4" fmla="*/ 2147483646 w 367"/>
                <a:gd name="T5" fmla="*/ 2147483646 h 381"/>
                <a:gd name="T6" fmla="*/ 2147483646 w 367"/>
                <a:gd name="T7" fmla="*/ 2147483646 h 381"/>
                <a:gd name="T8" fmla="*/ 2147483646 w 367"/>
                <a:gd name="T9" fmla="*/ 2147483646 h 381"/>
                <a:gd name="T10" fmla="*/ 2147483646 w 367"/>
                <a:gd name="T11" fmla="*/ 2147483646 h 3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67" h="381">
                  <a:moveTo>
                    <a:pt x="67" y="88"/>
                  </a:moveTo>
                  <a:cubicBezTo>
                    <a:pt x="24" y="131"/>
                    <a:pt x="0" y="188"/>
                    <a:pt x="0" y="249"/>
                  </a:cubicBezTo>
                  <a:cubicBezTo>
                    <a:pt x="0" y="297"/>
                    <a:pt x="15" y="343"/>
                    <a:pt x="43" y="381"/>
                  </a:cubicBezTo>
                  <a:cubicBezTo>
                    <a:pt x="367" y="381"/>
                    <a:pt x="367" y="381"/>
                    <a:pt x="367" y="381"/>
                  </a:cubicBezTo>
                  <a:cubicBezTo>
                    <a:pt x="367" y="70"/>
                    <a:pt x="367" y="70"/>
                    <a:pt x="367" y="70"/>
                  </a:cubicBezTo>
                  <a:cubicBezTo>
                    <a:pt x="278" y="0"/>
                    <a:pt x="149" y="6"/>
                    <a:pt x="67" y="88"/>
                  </a:cubicBezTo>
                  <a:close/>
                </a:path>
              </a:pathLst>
            </a:custGeom>
            <a:solidFill>
              <a:srgbClr val="8F9E3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2829" name="Freeform 171"/>
            <p:cNvSpPr>
              <a:spLocks/>
            </p:cNvSpPr>
            <p:nvPr/>
          </p:nvSpPr>
          <p:spPr bwMode="auto">
            <a:xfrm>
              <a:off x="5286375" y="2346325"/>
              <a:ext cx="495300" cy="1588"/>
            </a:xfrm>
            <a:custGeom>
              <a:avLst/>
              <a:gdLst>
                <a:gd name="T0" fmla="*/ 0 w 1647"/>
                <a:gd name="T1" fmla="*/ 2147483646 h 2"/>
                <a:gd name="T2" fmla="*/ 2147483646 w 1647"/>
                <a:gd name="T3" fmla="*/ 2147483646 h 2"/>
                <a:gd name="T4" fmla="*/ 2147483646 w 1647"/>
                <a:gd name="T5" fmla="*/ 0 h 2"/>
                <a:gd name="T6" fmla="*/ 2147483646 w 1647"/>
                <a:gd name="T7" fmla="*/ 0 h 2"/>
                <a:gd name="T8" fmla="*/ 0 w 1647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47" h="2">
                  <a:moveTo>
                    <a:pt x="0" y="2"/>
                  </a:moveTo>
                  <a:cubicBezTo>
                    <a:pt x="1647" y="2"/>
                    <a:pt x="1647" y="2"/>
                    <a:pt x="1647" y="2"/>
                  </a:cubicBezTo>
                  <a:cubicBezTo>
                    <a:pt x="1647" y="1"/>
                    <a:pt x="1647" y="1"/>
                    <a:pt x="164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8F9E3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2830" name="Freeform 172"/>
            <p:cNvSpPr>
              <a:spLocks noEditPoints="1"/>
            </p:cNvSpPr>
            <p:nvPr/>
          </p:nvSpPr>
          <p:spPr bwMode="auto">
            <a:xfrm>
              <a:off x="5170488" y="1958975"/>
              <a:ext cx="728663" cy="387350"/>
            </a:xfrm>
            <a:custGeom>
              <a:avLst/>
              <a:gdLst>
                <a:gd name="T0" fmla="*/ 2147483646 w 2422"/>
                <a:gd name="T1" fmla="*/ 2147483646 h 1289"/>
                <a:gd name="T2" fmla="*/ 2147483646 w 2422"/>
                <a:gd name="T3" fmla="*/ 2147483646 h 1289"/>
                <a:gd name="T4" fmla="*/ 2147483646 w 2422"/>
                <a:gd name="T5" fmla="*/ 2147483646 h 1289"/>
                <a:gd name="T6" fmla="*/ 2147483646 w 2422"/>
                <a:gd name="T7" fmla="*/ 2147483646 h 1289"/>
                <a:gd name="T8" fmla="*/ 2147483646 w 2422"/>
                <a:gd name="T9" fmla="*/ 2147483646 h 1289"/>
                <a:gd name="T10" fmla="*/ 2147483646 w 2422"/>
                <a:gd name="T11" fmla="*/ 2147483646 h 1289"/>
                <a:gd name="T12" fmla="*/ 2147483646 w 2422"/>
                <a:gd name="T13" fmla="*/ 0 h 1289"/>
                <a:gd name="T14" fmla="*/ 2147483646 w 2422"/>
                <a:gd name="T15" fmla="*/ 0 h 1289"/>
                <a:gd name="T16" fmla="*/ 2147483646 w 2422"/>
                <a:gd name="T17" fmla="*/ 0 h 1289"/>
                <a:gd name="T18" fmla="*/ 2147483646 w 2422"/>
                <a:gd name="T19" fmla="*/ 0 h 1289"/>
                <a:gd name="T20" fmla="*/ 2147483646 w 2422"/>
                <a:gd name="T21" fmla="*/ 0 h 1289"/>
                <a:gd name="T22" fmla="*/ 2147483646 w 2422"/>
                <a:gd name="T23" fmla="*/ 0 h 1289"/>
                <a:gd name="T24" fmla="*/ 2147483646 w 2422"/>
                <a:gd name="T25" fmla="*/ 0 h 1289"/>
                <a:gd name="T26" fmla="*/ 2147483646 w 2422"/>
                <a:gd name="T27" fmla="*/ 2147483646 h 1289"/>
                <a:gd name="T28" fmla="*/ 2147483646 w 2422"/>
                <a:gd name="T29" fmla="*/ 2147483646 h 1289"/>
                <a:gd name="T30" fmla="*/ 2147483646 w 2422"/>
                <a:gd name="T31" fmla="*/ 2147483646 h 1289"/>
                <a:gd name="T32" fmla="*/ 2147483646 w 2422"/>
                <a:gd name="T33" fmla="*/ 2147483646 h 1289"/>
                <a:gd name="T34" fmla="*/ 0 w 2422"/>
                <a:gd name="T35" fmla="*/ 2147483646 h 1289"/>
                <a:gd name="T36" fmla="*/ 0 w 2422"/>
                <a:gd name="T37" fmla="*/ 2147483646 h 1289"/>
                <a:gd name="T38" fmla="*/ 2147483646 w 2422"/>
                <a:gd name="T39" fmla="*/ 2147483646 h 1289"/>
                <a:gd name="T40" fmla="*/ 2147483646 w 2422"/>
                <a:gd name="T41" fmla="*/ 2147483646 h 1289"/>
                <a:gd name="T42" fmla="*/ 2147483646 w 2422"/>
                <a:gd name="T43" fmla="*/ 2147483646 h 1289"/>
                <a:gd name="T44" fmla="*/ 2147483646 w 2422"/>
                <a:gd name="T45" fmla="*/ 2147483646 h 1289"/>
                <a:gd name="T46" fmla="*/ 2147483646 w 2422"/>
                <a:gd name="T47" fmla="*/ 2147483646 h 1289"/>
                <a:gd name="T48" fmla="*/ 2147483646 w 2422"/>
                <a:gd name="T49" fmla="*/ 2147483646 h 1289"/>
                <a:gd name="T50" fmla="*/ 2147483646 w 2422"/>
                <a:gd name="T51" fmla="*/ 2147483646 h 1289"/>
                <a:gd name="T52" fmla="*/ 2147483646 w 2422"/>
                <a:gd name="T53" fmla="*/ 2147483646 h 1289"/>
                <a:gd name="T54" fmla="*/ 2147483646 w 2422"/>
                <a:gd name="T55" fmla="*/ 2147483646 h 1289"/>
                <a:gd name="T56" fmla="*/ 2147483646 w 2422"/>
                <a:gd name="T57" fmla="*/ 2147483646 h 1289"/>
                <a:gd name="T58" fmla="*/ 2147483646 w 2422"/>
                <a:gd name="T59" fmla="*/ 2147483646 h 1289"/>
                <a:gd name="T60" fmla="*/ 2147483646 w 2422"/>
                <a:gd name="T61" fmla="*/ 2147483646 h 1289"/>
                <a:gd name="T62" fmla="*/ 2147483646 w 2422"/>
                <a:gd name="T63" fmla="*/ 2147483646 h 1289"/>
                <a:gd name="T64" fmla="*/ 2147483646 w 2422"/>
                <a:gd name="T65" fmla="*/ 2147483646 h 1289"/>
                <a:gd name="T66" fmla="*/ 2147483646 w 2422"/>
                <a:gd name="T67" fmla="*/ 2147483646 h 1289"/>
                <a:gd name="T68" fmla="*/ 2147483646 w 2422"/>
                <a:gd name="T69" fmla="*/ 2147483646 h 1289"/>
                <a:gd name="T70" fmla="*/ 2147483646 w 2422"/>
                <a:gd name="T71" fmla="*/ 2147483646 h 1289"/>
                <a:gd name="T72" fmla="*/ 2147483646 w 2422"/>
                <a:gd name="T73" fmla="*/ 2147483646 h 1289"/>
                <a:gd name="T74" fmla="*/ 2147483646 w 2422"/>
                <a:gd name="T75" fmla="*/ 2147483646 h 1289"/>
                <a:gd name="T76" fmla="*/ 2147483646 w 2422"/>
                <a:gd name="T77" fmla="*/ 2147483646 h 1289"/>
                <a:gd name="T78" fmla="*/ 2147483646 w 2422"/>
                <a:gd name="T79" fmla="*/ 2147483646 h 1289"/>
                <a:gd name="T80" fmla="*/ 2147483646 w 2422"/>
                <a:gd name="T81" fmla="*/ 2147483646 h 1289"/>
                <a:gd name="T82" fmla="*/ 2147483646 w 2422"/>
                <a:gd name="T83" fmla="*/ 2147483646 h 1289"/>
                <a:gd name="T84" fmla="*/ 2147483646 w 2422"/>
                <a:gd name="T85" fmla="*/ 2147483646 h 128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2422" h="1289">
                  <a:moveTo>
                    <a:pt x="2420" y="403"/>
                  </a:moveTo>
                  <a:cubicBezTo>
                    <a:pt x="2420" y="386"/>
                    <a:pt x="2420" y="386"/>
                    <a:pt x="2420" y="386"/>
                  </a:cubicBezTo>
                  <a:cubicBezTo>
                    <a:pt x="2378" y="410"/>
                    <a:pt x="2331" y="423"/>
                    <a:pt x="2284" y="423"/>
                  </a:cubicBezTo>
                  <a:cubicBezTo>
                    <a:pt x="2211" y="423"/>
                    <a:pt x="2138" y="395"/>
                    <a:pt x="2082" y="340"/>
                  </a:cubicBezTo>
                  <a:cubicBezTo>
                    <a:pt x="2047" y="305"/>
                    <a:pt x="2022" y="262"/>
                    <a:pt x="2010" y="215"/>
                  </a:cubicBezTo>
                  <a:cubicBezTo>
                    <a:pt x="2003" y="190"/>
                    <a:pt x="1999" y="165"/>
                    <a:pt x="1999" y="139"/>
                  </a:cubicBezTo>
                  <a:cubicBezTo>
                    <a:pt x="1999" y="89"/>
                    <a:pt x="2013" y="42"/>
                    <a:pt x="2037" y="0"/>
                  </a:cubicBezTo>
                  <a:cubicBezTo>
                    <a:pt x="1601" y="0"/>
                    <a:pt x="1601" y="0"/>
                    <a:pt x="1601" y="0"/>
                  </a:cubicBezTo>
                  <a:cubicBezTo>
                    <a:pt x="1507" y="0"/>
                    <a:pt x="1507" y="0"/>
                    <a:pt x="1507" y="0"/>
                  </a:cubicBezTo>
                  <a:cubicBezTo>
                    <a:pt x="1277" y="0"/>
                    <a:pt x="1277" y="0"/>
                    <a:pt x="1277" y="0"/>
                  </a:cubicBezTo>
                  <a:cubicBezTo>
                    <a:pt x="758" y="0"/>
                    <a:pt x="758" y="0"/>
                    <a:pt x="758" y="0"/>
                  </a:cubicBezTo>
                  <a:cubicBezTo>
                    <a:pt x="702" y="0"/>
                    <a:pt x="702" y="0"/>
                    <a:pt x="702" y="0"/>
                  </a:cubicBezTo>
                  <a:cubicBezTo>
                    <a:pt x="383" y="0"/>
                    <a:pt x="383" y="0"/>
                    <a:pt x="383" y="0"/>
                  </a:cubicBezTo>
                  <a:cubicBezTo>
                    <a:pt x="407" y="42"/>
                    <a:pt x="421" y="89"/>
                    <a:pt x="421" y="139"/>
                  </a:cubicBezTo>
                  <a:cubicBezTo>
                    <a:pt x="421" y="166"/>
                    <a:pt x="417" y="192"/>
                    <a:pt x="410" y="217"/>
                  </a:cubicBezTo>
                  <a:cubicBezTo>
                    <a:pt x="397" y="263"/>
                    <a:pt x="373" y="305"/>
                    <a:pt x="338" y="340"/>
                  </a:cubicBezTo>
                  <a:cubicBezTo>
                    <a:pt x="282" y="395"/>
                    <a:pt x="210" y="423"/>
                    <a:pt x="137" y="423"/>
                  </a:cubicBezTo>
                  <a:cubicBezTo>
                    <a:pt x="89" y="423"/>
                    <a:pt x="42" y="410"/>
                    <a:pt x="0" y="386"/>
                  </a:cubicBezTo>
                  <a:cubicBezTo>
                    <a:pt x="0" y="908"/>
                    <a:pt x="0" y="908"/>
                    <a:pt x="0" y="908"/>
                  </a:cubicBezTo>
                  <a:cubicBezTo>
                    <a:pt x="108" y="850"/>
                    <a:pt x="245" y="865"/>
                    <a:pt x="336" y="956"/>
                  </a:cubicBezTo>
                  <a:cubicBezTo>
                    <a:pt x="389" y="1010"/>
                    <a:pt x="419" y="1081"/>
                    <a:pt x="419" y="1157"/>
                  </a:cubicBezTo>
                  <a:cubicBezTo>
                    <a:pt x="419" y="1204"/>
                    <a:pt x="406" y="1249"/>
                    <a:pt x="385" y="1289"/>
                  </a:cubicBezTo>
                  <a:cubicBezTo>
                    <a:pt x="2031" y="1289"/>
                    <a:pt x="2031" y="1289"/>
                    <a:pt x="2031" y="1289"/>
                  </a:cubicBezTo>
                  <a:cubicBezTo>
                    <a:pt x="2009" y="1249"/>
                    <a:pt x="1997" y="1204"/>
                    <a:pt x="1997" y="1157"/>
                  </a:cubicBezTo>
                  <a:cubicBezTo>
                    <a:pt x="1997" y="1081"/>
                    <a:pt x="2026" y="1010"/>
                    <a:pt x="2080" y="956"/>
                  </a:cubicBezTo>
                  <a:cubicBezTo>
                    <a:pt x="2172" y="864"/>
                    <a:pt x="2312" y="850"/>
                    <a:pt x="2420" y="911"/>
                  </a:cubicBezTo>
                  <a:cubicBezTo>
                    <a:pt x="2420" y="404"/>
                    <a:pt x="2420" y="404"/>
                    <a:pt x="2420" y="404"/>
                  </a:cubicBezTo>
                  <a:cubicBezTo>
                    <a:pt x="2422" y="403"/>
                    <a:pt x="2422" y="403"/>
                    <a:pt x="2422" y="403"/>
                  </a:cubicBezTo>
                  <a:cubicBezTo>
                    <a:pt x="2422" y="402"/>
                    <a:pt x="2422" y="402"/>
                    <a:pt x="2422" y="402"/>
                  </a:cubicBezTo>
                  <a:lnTo>
                    <a:pt x="2420" y="403"/>
                  </a:lnTo>
                  <a:close/>
                  <a:moveTo>
                    <a:pt x="1210" y="1033"/>
                  </a:moveTo>
                  <a:cubicBezTo>
                    <a:pt x="1170" y="1033"/>
                    <a:pt x="1131" y="1027"/>
                    <a:pt x="1094" y="1015"/>
                  </a:cubicBezTo>
                  <a:cubicBezTo>
                    <a:pt x="1093" y="1015"/>
                    <a:pt x="1093" y="1015"/>
                    <a:pt x="1093" y="1015"/>
                  </a:cubicBezTo>
                  <a:cubicBezTo>
                    <a:pt x="966" y="974"/>
                    <a:pt x="867" y="870"/>
                    <a:pt x="834" y="740"/>
                  </a:cubicBezTo>
                  <a:cubicBezTo>
                    <a:pt x="830" y="722"/>
                    <a:pt x="826" y="704"/>
                    <a:pt x="824" y="685"/>
                  </a:cubicBezTo>
                  <a:cubicBezTo>
                    <a:pt x="823" y="672"/>
                    <a:pt x="822" y="658"/>
                    <a:pt x="822" y="645"/>
                  </a:cubicBezTo>
                  <a:cubicBezTo>
                    <a:pt x="822" y="431"/>
                    <a:pt x="996" y="257"/>
                    <a:pt x="1210" y="257"/>
                  </a:cubicBezTo>
                  <a:cubicBezTo>
                    <a:pt x="1264" y="257"/>
                    <a:pt x="1316" y="268"/>
                    <a:pt x="1362" y="288"/>
                  </a:cubicBezTo>
                  <a:cubicBezTo>
                    <a:pt x="1420" y="313"/>
                    <a:pt x="1470" y="351"/>
                    <a:pt x="1510" y="398"/>
                  </a:cubicBezTo>
                  <a:cubicBezTo>
                    <a:pt x="1565" y="466"/>
                    <a:pt x="1598" y="551"/>
                    <a:pt x="1598" y="645"/>
                  </a:cubicBezTo>
                  <a:cubicBezTo>
                    <a:pt x="1598" y="698"/>
                    <a:pt x="1587" y="749"/>
                    <a:pt x="1568" y="796"/>
                  </a:cubicBezTo>
                  <a:cubicBezTo>
                    <a:pt x="1567" y="796"/>
                    <a:pt x="1567" y="797"/>
                    <a:pt x="1567" y="797"/>
                  </a:cubicBezTo>
                  <a:cubicBezTo>
                    <a:pt x="1508" y="936"/>
                    <a:pt x="1370" y="1033"/>
                    <a:pt x="1210" y="1033"/>
                  </a:cubicBezTo>
                  <a:close/>
                </a:path>
              </a:pathLst>
            </a:custGeom>
            <a:solidFill>
              <a:srgbClr val="8F9E3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2831" name="Freeform 173"/>
            <p:cNvSpPr>
              <a:spLocks/>
            </p:cNvSpPr>
            <p:nvPr/>
          </p:nvSpPr>
          <p:spPr bwMode="auto">
            <a:xfrm>
              <a:off x="5495925" y="2193925"/>
              <a:ext cx="25400" cy="23813"/>
            </a:xfrm>
            <a:custGeom>
              <a:avLst/>
              <a:gdLst>
                <a:gd name="T0" fmla="*/ 0 w 83"/>
                <a:gd name="T1" fmla="*/ 2147483646 h 75"/>
                <a:gd name="T2" fmla="*/ 2147483646 w 83"/>
                <a:gd name="T3" fmla="*/ 2147483646 h 75"/>
                <a:gd name="T4" fmla="*/ 2147483646 w 83"/>
                <a:gd name="T5" fmla="*/ 2147483646 h 75"/>
                <a:gd name="T6" fmla="*/ 2147483646 w 83"/>
                <a:gd name="T7" fmla="*/ 2147483646 h 75"/>
                <a:gd name="T8" fmla="*/ 2147483646 w 83"/>
                <a:gd name="T9" fmla="*/ 2147483646 h 75"/>
                <a:gd name="T10" fmla="*/ 2147483646 w 83"/>
                <a:gd name="T11" fmla="*/ 0 h 75"/>
                <a:gd name="T12" fmla="*/ 0 w 83"/>
                <a:gd name="T13" fmla="*/ 2147483646 h 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75">
                  <a:moveTo>
                    <a:pt x="0" y="39"/>
                  </a:moveTo>
                  <a:cubicBezTo>
                    <a:pt x="4" y="44"/>
                    <a:pt x="7" y="49"/>
                    <a:pt x="10" y="54"/>
                  </a:cubicBezTo>
                  <a:cubicBezTo>
                    <a:pt x="30" y="64"/>
                    <a:pt x="56" y="72"/>
                    <a:pt x="83" y="75"/>
                  </a:cubicBezTo>
                  <a:cubicBezTo>
                    <a:pt x="80" y="69"/>
                    <a:pt x="78" y="62"/>
                    <a:pt x="75" y="56"/>
                  </a:cubicBezTo>
                  <a:cubicBezTo>
                    <a:pt x="69" y="43"/>
                    <a:pt x="62" y="31"/>
                    <a:pt x="55" y="19"/>
                  </a:cubicBezTo>
                  <a:cubicBezTo>
                    <a:pt x="39" y="14"/>
                    <a:pt x="26" y="7"/>
                    <a:pt x="15" y="0"/>
                  </a:cubicBezTo>
                  <a:lnTo>
                    <a:pt x="0" y="39"/>
                  </a:lnTo>
                  <a:close/>
                </a:path>
              </a:pathLst>
            </a:custGeom>
            <a:solidFill>
              <a:srgbClr val="8F9E3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2832" name="Freeform 174"/>
            <p:cNvSpPr>
              <a:spLocks/>
            </p:cNvSpPr>
            <p:nvPr/>
          </p:nvSpPr>
          <p:spPr bwMode="auto">
            <a:xfrm>
              <a:off x="5495925" y="2206625"/>
              <a:ext cx="3175" cy="4763"/>
            </a:xfrm>
            <a:custGeom>
              <a:avLst/>
              <a:gdLst>
                <a:gd name="T0" fmla="*/ 0 w 12"/>
                <a:gd name="T1" fmla="*/ 2147483646 h 15"/>
                <a:gd name="T2" fmla="*/ 2147483646 w 12"/>
                <a:gd name="T3" fmla="*/ 2147483646 h 15"/>
                <a:gd name="T4" fmla="*/ 2147483646 w 12"/>
                <a:gd name="T5" fmla="*/ 0 h 15"/>
                <a:gd name="T6" fmla="*/ 0 w 12"/>
                <a:gd name="T7" fmla="*/ 2147483646 h 1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" h="15">
                  <a:moveTo>
                    <a:pt x="0" y="7"/>
                  </a:moveTo>
                  <a:cubicBezTo>
                    <a:pt x="3" y="10"/>
                    <a:pt x="8" y="12"/>
                    <a:pt x="12" y="15"/>
                  </a:cubicBezTo>
                  <a:cubicBezTo>
                    <a:pt x="9" y="10"/>
                    <a:pt x="6" y="5"/>
                    <a:pt x="2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8F9E3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2833" name="Freeform 175"/>
            <p:cNvSpPr>
              <a:spLocks/>
            </p:cNvSpPr>
            <p:nvPr/>
          </p:nvSpPr>
          <p:spPr bwMode="auto">
            <a:xfrm>
              <a:off x="5497513" y="2066925"/>
              <a:ext cx="76200" cy="171450"/>
            </a:xfrm>
            <a:custGeom>
              <a:avLst/>
              <a:gdLst>
                <a:gd name="T0" fmla="*/ 2147483646 w 252"/>
                <a:gd name="T1" fmla="*/ 2147483646 h 568"/>
                <a:gd name="T2" fmla="*/ 2147483646 w 252"/>
                <a:gd name="T3" fmla="*/ 2147483646 h 568"/>
                <a:gd name="T4" fmla="*/ 2147483646 w 252"/>
                <a:gd name="T5" fmla="*/ 2147483646 h 568"/>
                <a:gd name="T6" fmla="*/ 2147483646 w 252"/>
                <a:gd name="T7" fmla="*/ 2147483646 h 568"/>
                <a:gd name="T8" fmla="*/ 2147483646 w 252"/>
                <a:gd name="T9" fmla="*/ 2147483646 h 568"/>
                <a:gd name="T10" fmla="*/ 2147483646 w 252"/>
                <a:gd name="T11" fmla="*/ 2147483646 h 568"/>
                <a:gd name="T12" fmla="*/ 2147483646 w 252"/>
                <a:gd name="T13" fmla="*/ 2147483646 h 568"/>
                <a:gd name="T14" fmla="*/ 2147483646 w 252"/>
                <a:gd name="T15" fmla="*/ 2147483646 h 568"/>
                <a:gd name="T16" fmla="*/ 2147483646 w 252"/>
                <a:gd name="T17" fmla="*/ 2147483646 h 568"/>
                <a:gd name="T18" fmla="*/ 2147483646 w 252"/>
                <a:gd name="T19" fmla="*/ 2147483646 h 568"/>
                <a:gd name="T20" fmla="*/ 2147483646 w 252"/>
                <a:gd name="T21" fmla="*/ 2147483646 h 568"/>
                <a:gd name="T22" fmla="*/ 2147483646 w 252"/>
                <a:gd name="T23" fmla="*/ 2147483646 h 568"/>
                <a:gd name="T24" fmla="*/ 2147483646 w 252"/>
                <a:gd name="T25" fmla="*/ 0 h 568"/>
                <a:gd name="T26" fmla="*/ 2147483646 w 252"/>
                <a:gd name="T27" fmla="*/ 0 h 568"/>
                <a:gd name="T28" fmla="*/ 2147483646 w 252"/>
                <a:gd name="T29" fmla="*/ 2147483646 h 568"/>
                <a:gd name="T30" fmla="*/ 0 w 252"/>
                <a:gd name="T31" fmla="*/ 2147483646 h 568"/>
                <a:gd name="T32" fmla="*/ 2147483646 w 252"/>
                <a:gd name="T33" fmla="*/ 2147483646 h 568"/>
                <a:gd name="T34" fmla="*/ 2147483646 w 252"/>
                <a:gd name="T35" fmla="*/ 2147483646 h 568"/>
                <a:gd name="T36" fmla="*/ 2147483646 w 252"/>
                <a:gd name="T37" fmla="*/ 2147483646 h 568"/>
                <a:gd name="T38" fmla="*/ 2147483646 w 252"/>
                <a:gd name="T39" fmla="*/ 2147483646 h 568"/>
                <a:gd name="T40" fmla="*/ 2147483646 w 252"/>
                <a:gd name="T41" fmla="*/ 2147483646 h 568"/>
                <a:gd name="T42" fmla="*/ 2147483646 w 252"/>
                <a:gd name="T43" fmla="*/ 2147483646 h 56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52" h="568">
                  <a:moveTo>
                    <a:pt x="79" y="497"/>
                  </a:moveTo>
                  <a:cubicBezTo>
                    <a:pt x="85" y="498"/>
                    <a:pt x="92" y="499"/>
                    <a:pt x="99" y="499"/>
                  </a:cubicBezTo>
                  <a:cubicBezTo>
                    <a:pt x="99" y="568"/>
                    <a:pt x="99" y="568"/>
                    <a:pt x="99" y="568"/>
                  </a:cubicBezTo>
                  <a:cubicBezTo>
                    <a:pt x="143" y="568"/>
                    <a:pt x="143" y="568"/>
                    <a:pt x="143" y="568"/>
                  </a:cubicBezTo>
                  <a:cubicBezTo>
                    <a:pt x="143" y="496"/>
                    <a:pt x="143" y="496"/>
                    <a:pt x="143" y="496"/>
                  </a:cubicBezTo>
                  <a:cubicBezTo>
                    <a:pt x="214" y="485"/>
                    <a:pt x="252" y="434"/>
                    <a:pt x="252" y="378"/>
                  </a:cubicBezTo>
                  <a:cubicBezTo>
                    <a:pt x="252" y="316"/>
                    <a:pt x="216" y="281"/>
                    <a:pt x="145" y="252"/>
                  </a:cubicBezTo>
                  <a:cubicBezTo>
                    <a:pt x="85" y="226"/>
                    <a:pt x="64" y="208"/>
                    <a:pt x="63" y="173"/>
                  </a:cubicBezTo>
                  <a:cubicBezTo>
                    <a:pt x="63" y="145"/>
                    <a:pt x="79" y="113"/>
                    <a:pt x="132" y="113"/>
                  </a:cubicBezTo>
                  <a:cubicBezTo>
                    <a:pt x="177" y="113"/>
                    <a:pt x="205" y="129"/>
                    <a:pt x="220" y="137"/>
                  </a:cubicBezTo>
                  <a:cubicBezTo>
                    <a:pt x="237" y="91"/>
                    <a:pt x="237" y="91"/>
                    <a:pt x="237" y="91"/>
                  </a:cubicBezTo>
                  <a:cubicBezTo>
                    <a:pt x="216" y="80"/>
                    <a:pt x="188" y="68"/>
                    <a:pt x="147" y="67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69"/>
                    <a:pt x="103" y="69"/>
                    <a:pt x="103" y="69"/>
                  </a:cubicBezTo>
                  <a:cubicBezTo>
                    <a:pt x="40" y="80"/>
                    <a:pt x="0" y="123"/>
                    <a:pt x="0" y="181"/>
                  </a:cubicBezTo>
                  <a:cubicBezTo>
                    <a:pt x="0" y="241"/>
                    <a:pt x="43" y="273"/>
                    <a:pt x="114" y="301"/>
                  </a:cubicBezTo>
                  <a:cubicBezTo>
                    <a:pt x="165" y="322"/>
                    <a:pt x="188" y="346"/>
                    <a:pt x="188" y="384"/>
                  </a:cubicBezTo>
                  <a:cubicBezTo>
                    <a:pt x="188" y="423"/>
                    <a:pt x="159" y="452"/>
                    <a:pt x="110" y="452"/>
                  </a:cubicBezTo>
                  <a:cubicBezTo>
                    <a:pt x="89" y="452"/>
                    <a:pt x="69" y="448"/>
                    <a:pt x="51" y="441"/>
                  </a:cubicBezTo>
                  <a:cubicBezTo>
                    <a:pt x="58" y="453"/>
                    <a:pt x="65" y="465"/>
                    <a:pt x="71" y="478"/>
                  </a:cubicBezTo>
                  <a:cubicBezTo>
                    <a:pt x="74" y="484"/>
                    <a:pt x="76" y="491"/>
                    <a:pt x="79" y="497"/>
                  </a:cubicBezTo>
                  <a:close/>
                </a:path>
              </a:pathLst>
            </a:custGeom>
            <a:solidFill>
              <a:srgbClr val="8F9E3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</p:grpSp>
      <p:grpSp>
        <p:nvGrpSpPr>
          <p:cNvPr id="32777" name="Group 135"/>
          <p:cNvGrpSpPr>
            <a:grpSpLocks/>
          </p:cNvGrpSpPr>
          <p:nvPr/>
        </p:nvGrpSpPr>
        <p:grpSpPr bwMode="auto">
          <a:xfrm>
            <a:off x="711201" y="2514601"/>
            <a:ext cx="1570567" cy="1572684"/>
            <a:chOff x="6551613" y="1431925"/>
            <a:chExt cx="1177925" cy="1179513"/>
          </a:xfrm>
        </p:grpSpPr>
        <p:sp>
          <p:nvSpPr>
            <p:cNvPr id="32780" name="Oval 11"/>
            <p:cNvSpPr>
              <a:spLocks noChangeArrowheads="1"/>
            </p:cNvSpPr>
            <p:nvPr/>
          </p:nvSpPr>
          <p:spPr bwMode="auto">
            <a:xfrm>
              <a:off x="6551613" y="1431925"/>
              <a:ext cx="1177925" cy="1179513"/>
            </a:xfrm>
            <a:prstGeom prst="ellipse">
              <a:avLst/>
            </a:prstGeom>
            <a:solidFill>
              <a:srgbClr val="3C444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en-US" altLang="en-US" sz="2400"/>
            </a:p>
          </p:txBody>
        </p:sp>
        <p:sp>
          <p:nvSpPr>
            <p:cNvPr id="32781" name="Freeform 176"/>
            <p:cNvSpPr>
              <a:spLocks/>
            </p:cNvSpPr>
            <p:nvPr/>
          </p:nvSpPr>
          <p:spPr bwMode="auto">
            <a:xfrm>
              <a:off x="6554788" y="1806575"/>
              <a:ext cx="993775" cy="777875"/>
            </a:xfrm>
            <a:custGeom>
              <a:avLst/>
              <a:gdLst>
                <a:gd name="T0" fmla="*/ 2147483646 w 3300"/>
                <a:gd name="T1" fmla="*/ 2147483646 h 2581"/>
                <a:gd name="T2" fmla="*/ 2147483646 w 3300"/>
                <a:gd name="T3" fmla="*/ 0 h 2581"/>
                <a:gd name="T4" fmla="*/ 2147483646 w 3300"/>
                <a:gd name="T5" fmla="*/ 2147483646 h 2581"/>
                <a:gd name="T6" fmla="*/ 2147483646 w 3300"/>
                <a:gd name="T7" fmla="*/ 2147483646 h 2581"/>
                <a:gd name="T8" fmla="*/ 2147483646 w 3300"/>
                <a:gd name="T9" fmla="*/ 2147483646 h 2581"/>
                <a:gd name="T10" fmla="*/ 0 w 3300"/>
                <a:gd name="T11" fmla="*/ 2147483646 h 2581"/>
                <a:gd name="T12" fmla="*/ 2147483646 w 3300"/>
                <a:gd name="T13" fmla="*/ 2147483646 h 2581"/>
                <a:gd name="T14" fmla="*/ 2147483646 w 3300"/>
                <a:gd name="T15" fmla="*/ 2147483646 h 2581"/>
                <a:gd name="T16" fmla="*/ 2147483646 w 3300"/>
                <a:gd name="T17" fmla="*/ 2147483646 h 258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300" h="2581">
                  <a:moveTo>
                    <a:pt x="3300" y="968"/>
                  </a:moveTo>
                  <a:cubicBezTo>
                    <a:pt x="3293" y="0"/>
                    <a:pt x="3293" y="0"/>
                    <a:pt x="3293" y="0"/>
                  </a:cubicBezTo>
                  <a:cubicBezTo>
                    <a:pt x="1739" y="44"/>
                    <a:pt x="1739" y="44"/>
                    <a:pt x="1739" y="44"/>
                  </a:cubicBezTo>
                  <a:cubicBezTo>
                    <a:pt x="1766" y="426"/>
                    <a:pt x="1766" y="426"/>
                    <a:pt x="1766" y="426"/>
                  </a:cubicBezTo>
                  <a:cubicBezTo>
                    <a:pt x="1007" y="219"/>
                    <a:pt x="1007" y="219"/>
                    <a:pt x="1007" y="219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86" y="1710"/>
                    <a:pt x="632" y="2353"/>
                    <a:pt x="1362" y="2581"/>
                  </a:cubicBezTo>
                  <a:cubicBezTo>
                    <a:pt x="3263" y="1239"/>
                    <a:pt x="3263" y="1239"/>
                    <a:pt x="3263" y="1239"/>
                  </a:cubicBezTo>
                  <a:lnTo>
                    <a:pt x="3300" y="968"/>
                  </a:lnTo>
                  <a:close/>
                </a:path>
              </a:pathLst>
            </a:custGeom>
            <a:solidFill>
              <a:srgbClr val="2F383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2782" name="Freeform 177"/>
            <p:cNvSpPr>
              <a:spLocks/>
            </p:cNvSpPr>
            <p:nvPr/>
          </p:nvSpPr>
          <p:spPr bwMode="auto">
            <a:xfrm>
              <a:off x="7080250" y="1693863"/>
              <a:ext cx="466725" cy="225425"/>
            </a:xfrm>
            <a:custGeom>
              <a:avLst/>
              <a:gdLst>
                <a:gd name="T0" fmla="*/ 2147483646 w 1548"/>
                <a:gd name="T1" fmla="*/ 2147483646 h 749"/>
                <a:gd name="T2" fmla="*/ 2147483646 w 1548"/>
                <a:gd name="T3" fmla="*/ 2147483646 h 749"/>
                <a:gd name="T4" fmla="*/ 2147483646 w 1548"/>
                <a:gd name="T5" fmla="*/ 0 h 749"/>
                <a:gd name="T6" fmla="*/ 0 w 1548"/>
                <a:gd name="T7" fmla="*/ 2147483646 h 749"/>
                <a:gd name="T8" fmla="*/ 2147483646 w 1548"/>
                <a:gd name="T9" fmla="*/ 2147483646 h 7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48" h="749">
                  <a:moveTo>
                    <a:pt x="774" y="749"/>
                  </a:moveTo>
                  <a:cubicBezTo>
                    <a:pt x="1187" y="749"/>
                    <a:pt x="1536" y="579"/>
                    <a:pt x="1548" y="375"/>
                  </a:cubicBezTo>
                  <a:cubicBezTo>
                    <a:pt x="1536" y="171"/>
                    <a:pt x="1187" y="0"/>
                    <a:pt x="774" y="0"/>
                  </a:cubicBezTo>
                  <a:cubicBezTo>
                    <a:pt x="361" y="0"/>
                    <a:pt x="12" y="171"/>
                    <a:pt x="0" y="375"/>
                  </a:cubicBezTo>
                  <a:cubicBezTo>
                    <a:pt x="12" y="579"/>
                    <a:pt x="361" y="749"/>
                    <a:pt x="774" y="749"/>
                  </a:cubicBezTo>
                  <a:close/>
                </a:path>
              </a:pathLst>
            </a:custGeom>
            <a:solidFill>
              <a:srgbClr val="F2B92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2783" name="Freeform 178"/>
            <p:cNvSpPr>
              <a:spLocks/>
            </p:cNvSpPr>
            <p:nvPr/>
          </p:nvSpPr>
          <p:spPr bwMode="auto">
            <a:xfrm>
              <a:off x="6942138" y="2046288"/>
              <a:ext cx="19050" cy="34925"/>
            </a:xfrm>
            <a:custGeom>
              <a:avLst/>
              <a:gdLst>
                <a:gd name="T0" fmla="*/ 0 w 63"/>
                <a:gd name="T1" fmla="*/ 2147483646 h 116"/>
                <a:gd name="T2" fmla="*/ 2147483646 w 63"/>
                <a:gd name="T3" fmla="*/ 2147483646 h 116"/>
                <a:gd name="T4" fmla="*/ 2147483646 w 63"/>
                <a:gd name="T5" fmla="*/ 0 h 116"/>
                <a:gd name="T6" fmla="*/ 0 w 63"/>
                <a:gd name="T7" fmla="*/ 2147483646 h 1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3" h="116">
                  <a:moveTo>
                    <a:pt x="0" y="54"/>
                  </a:moveTo>
                  <a:cubicBezTo>
                    <a:pt x="0" y="78"/>
                    <a:pt x="19" y="96"/>
                    <a:pt x="63" y="116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16" y="6"/>
                    <a:pt x="0" y="30"/>
                    <a:pt x="0" y="54"/>
                  </a:cubicBezTo>
                  <a:close/>
                </a:path>
              </a:pathLst>
            </a:custGeom>
            <a:solidFill>
              <a:srgbClr val="F2B92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2784" name="Freeform 179"/>
            <p:cNvSpPr>
              <a:spLocks/>
            </p:cNvSpPr>
            <p:nvPr/>
          </p:nvSpPr>
          <p:spPr bwMode="auto">
            <a:xfrm>
              <a:off x="6961188" y="1935163"/>
              <a:ext cx="173038" cy="346075"/>
            </a:xfrm>
            <a:custGeom>
              <a:avLst/>
              <a:gdLst>
                <a:gd name="T0" fmla="*/ 2147483646 w 574"/>
                <a:gd name="T1" fmla="*/ 2147483646 h 1148"/>
                <a:gd name="T2" fmla="*/ 0 w 574"/>
                <a:gd name="T3" fmla="*/ 0 h 1148"/>
                <a:gd name="T4" fmla="*/ 0 w 574"/>
                <a:gd name="T5" fmla="*/ 2147483646 h 1148"/>
                <a:gd name="T6" fmla="*/ 2147483646 w 574"/>
                <a:gd name="T7" fmla="*/ 2147483646 h 1148"/>
                <a:gd name="T8" fmla="*/ 2147483646 w 574"/>
                <a:gd name="T9" fmla="*/ 2147483646 h 1148"/>
                <a:gd name="T10" fmla="*/ 2147483646 w 574"/>
                <a:gd name="T11" fmla="*/ 2147483646 h 1148"/>
                <a:gd name="T12" fmla="*/ 2147483646 w 574"/>
                <a:gd name="T13" fmla="*/ 2147483646 h 1148"/>
                <a:gd name="T14" fmla="*/ 2147483646 w 574"/>
                <a:gd name="T15" fmla="*/ 2147483646 h 1148"/>
                <a:gd name="T16" fmla="*/ 0 w 574"/>
                <a:gd name="T17" fmla="*/ 2147483646 h 1148"/>
                <a:gd name="T18" fmla="*/ 0 w 574"/>
                <a:gd name="T19" fmla="*/ 2147483646 h 1148"/>
                <a:gd name="T20" fmla="*/ 2147483646 w 574"/>
                <a:gd name="T21" fmla="*/ 2147483646 h 1148"/>
                <a:gd name="T22" fmla="*/ 2147483646 w 574"/>
                <a:gd name="T23" fmla="*/ 2147483646 h 1148"/>
                <a:gd name="T24" fmla="*/ 2147483646 w 574"/>
                <a:gd name="T25" fmla="*/ 2147483646 h 1148"/>
                <a:gd name="T26" fmla="*/ 2147483646 w 574"/>
                <a:gd name="T27" fmla="*/ 2147483646 h 1148"/>
                <a:gd name="T28" fmla="*/ 0 w 574"/>
                <a:gd name="T29" fmla="*/ 2147483646 h 1148"/>
                <a:gd name="T30" fmla="*/ 0 w 574"/>
                <a:gd name="T31" fmla="*/ 2147483646 h 1148"/>
                <a:gd name="T32" fmla="*/ 2147483646 w 574"/>
                <a:gd name="T33" fmla="*/ 2147483646 h 114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74" h="1148">
                  <a:moveTo>
                    <a:pt x="574" y="574"/>
                  </a:moveTo>
                  <a:cubicBezTo>
                    <a:pt x="574" y="257"/>
                    <a:pt x="316" y="0"/>
                    <a:pt x="0" y="0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49" y="173"/>
                    <a:pt x="49" y="173"/>
                    <a:pt x="49" y="173"/>
                  </a:cubicBezTo>
                  <a:cubicBezTo>
                    <a:pt x="49" y="259"/>
                    <a:pt x="49" y="259"/>
                    <a:pt x="49" y="259"/>
                  </a:cubicBezTo>
                  <a:cubicBezTo>
                    <a:pt x="115" y="262"/>
                    <a:pt x="159" y="276"/>
                    <a:pt x="191" y="292"/>
                  </a:cubicBezTo>
                  <a:cubicBezTo>
                    <a:pt x="163" y="403"/>
                    <a:pt x="163" y="403"/>
                    <a:pt x="163" y="403"/>
                  </a:cubicBezTo>
                  <a:cubicBezTo>
                    <a:pt x="137" y="392"/>
                    <a:pt x="92" y="369"/>
                    <a:pt x="21" y="369"/>
                  </a:cubicBezTo>
                  <a:cubicBezTo>
                    <a:pt x="14" y="369"/>
                    <a:pt x="7" y="370"/>
                    <a:pt x="0" y="370"/>
                  </a:cubicBezTo>
                  <a:cubicBezTo>
                    <a:pt x="0" y="486"/>
                    <a:pt x="0" y="486"/>
                    <a:pt x="0" y="486"/>
                  </a:cubicBezTo>
                  <a:cubicBezTo>
                    <a:pt x="15" y="493"/>
                    <a:pt x="33" y="501"/>
                    <a:pt x="55" y="509"/>
                  </a:cubicBezTo>
                  <a:cubicBezTo>
                    <a:pt x="172" y="550"/>
                    <a:pt x="219" y="604"/>
                    <a:pt x="219" y="693"/>
                  </a:cubicBezTo>
                  <a:cubicBezTo>
                    <a:pt x="219" y="780"/>
                    <a:pt x="157" y="855"/>
                    <a:pt x="44" y="875"/>
                  </a:cubicBezTo>
                  <a:cubicBezTo>
                    <a:pt x="44" y="975"/>
                    <a:pt x="44" y="975"/>
                    <a:pt x="44" y="975"/>
                  </a:cubicBezTo>
                  <a:cubicBezTo>
                    <a:pt x="0" y="975"/>
                    <a:pt x="0" y="975"/>
                    <a:pt x="0" y="975"/>
                  </a:cubicBezTo>
                  <a:cubicBezTo>
                    <a:pt x="0" y="1148"/>
                    <a:pt x="0" y="1148"/>
                    <a:pt x="0" y="1148"/>
                  </a:cubicBezTo>
                  <a:cubicBezTo>
                    <a:pt x="316" y="1148"/>
                    <a:pt x="574" y="890"/>
                    <a:pt x="574" y="574"/>
                  </a:cubicBezTo>
                  <a:close/>
                </a:path>
              </a:pathLst>
            </a:custGeom>
            <a:solidFill>
              <a:srgbClr val="E1A73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2785" name="Freeform 180"/>
            <p:cNvSpPr>
              <a:spLocks/>
            </p:cNvSpPr>
            <p:nvPr/>
          </p:nvSpPr>
          <p:spPr bwMode="auto">
            <a:xfrm>
              <a:off x="6961188" y="2127250"/>
              <a:ext cx="20638" cy="39688"/>
            </a:xfrm>
            <a:custGeom>
              <a:avLst/>
              <a:gdLst>
                <a:gd name="T0" fmla="*/ 2147483646 w 68"/>
                <a:gd name="T1" fmla="*/ 2147483646 h 131"/>
                <a:gd name="T2" fmla="*/ 0 w 68"/>
                <a:gd name="T3" fmla="*/ 0 h 131"/>
                <a:gd name="T4" fmla="*/ 0 w 68"/>
                <a:gd name="T5" fmla="*/ 2147483646 h 131"/>
                <a:gd name="T6" fmla="*/ 2147483646 w 68"/>
                <a:gd name="T7" fmla="*/ 2147483646 h 13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8" h="131">
                  <a:moveTo>
                    <a:pt x="68" y="72"/>
                  </a:moveTo>
                  <a:cubicBezTo>
                    <a:pt x="68" y="41"/>
                    <a:pt x="47" y="20"/>
                    <a:pt x="0" y="0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41" y="125"/>
                    <a:pt x="68" y="104"/>
                    <a:pt x="68" y="72"/>
                  </a:cubicBezTo>
                  <a:close/>
                </a:path>
              </a:pathLst>
            </a:custGeom>
            <a:solidFill>
              <a:srgbClr val="F2B92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2786" name="Freeform 181"/>
            <p:cNvSpPr>
              <a:spLocks/>
            </p:cNvSpPr>
            <p:nvPr/>
          </p:nvSpPr>
          <p:spPr bwMode="auto">
            <a:xfrm>
              <a:off x="6788150" y="1935163"/>
              <a:ext cx="173038" cy="346075"/>
            </a:xfrm>
            <a:custGeom>
              <a:avLst/>
              <a:gdLst>
                <a:gd name="T0" fmla="*/ 2147483646 w 575"/>
                <a:gd name="T1" fmla="*/ 2147483646 h 1148"/>
                <a:gd name="T2" fmla="*/ 2147483646 w 575"/>
                <a:gd name="T3" fmla="*/ 2147483646 h 1148"/>
                <a:gd name="T4" fmla="*/ 2147483646 w 575"/>
                <a:gd name="T5" fmla="*/ 2147483646 h 1148"/>
                <a:gd name="T6" fmla="*/ 2147483646 w 575"/>
                <a:gd name="T7" fmla="*/ 2147483646 h 1148"/>
                <a:gd name="T8" fmla="*/ 2147483646 w 575"/>
                <a:gd name="T9" fmla="*/ 2147483646 h 1148"/>
                <a:gd name="T10" fmla="*/ 2147483646 w 575"/>
                <a:gd name="T11" fmla="*/ 2147483646 h 1148"/>
                <a:gd name="T12" fmla="*/ 2147483646 w 575"/>
                <a:gd name="T13" fmla="*/ 2147483646 h 1148"/>
                <a:gd name="T14" fmla="*/ 2147483646 w 575"/>
                <a:gd name="T15" fmla="*/ 2147483646 h 1148"/>
                <a:gd name="T16" fmla="*/ 2147483646 w 575"/>
                <a:gd name="T17" fmla="*/ 2147483646 h 1148"/>
                <a:gd name="T18" fmla="*/ 2147483646 w 575"/>
                <a:gd name="T19" fmla="*/ 2147483646 h 1148"/>
                <a:gd name="T20" fmla="*/ 2147483646 w 575"/>
                <a:gd name="T21" fmla="*/ 2147483646 h 1148"/>
                <a:gd name="T22" fmla="*/ 2147483646 w 575"/>
                <a:gd name="T23" fmla="*/ 2147483646 h 1148"/>
                <a:gd name="T24" fmla="*/ 2147483646 w 575"/>
                <a:gd name="T25" fmla="*/ 0 h 1148"/>
                <a:gd name="T26" fmla="*/ 2147483646 w 575"/>
                <a:gd name="T27" fmla="*/ 0 h 1148"/>
                <a:gd name="T28" fmla="*/ 0 w 575"/>
                <a:gd name="T29" fmla="*/ 2147483646 h 1148"/>
                <a:gd name="T30" fmla="*/ 2147483646 w 575"/>
                <a:gd name="T31" fmla="*/ 2147483646 h 1148"/>
                <a:gd name="T32" fmla="*/ 2147483646 w 575"/>
                <a:gd name="T33" fmla="*/ 2147483646 h 1148"/>
                <a:gd name="T34" fmla="*/ 2147483646 w 575"/>
                <a:gd name="T35" fmla="*/ 2147483646 h 1148"/>
                <a:gd name="T36" fmla="*/ 2147483646 w 575"/>
                <a:gd name="T37" fmla="*/ 2147483646 h 114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75" h="1148">
                  <a:moveTo>
                    <a:pt x="523" y="975"/>
                  </a:moveTo>
                  <a:cubicBezTo>
                    <a:pt x="523" y="882"/>
                    <a:pt x="523" y="882"/>
                    <a:pt x="523" y="882"/>
                  </a:cubicBezTo>
                  <a:cubicBezTo>
                    <a:pt x="457" y="879"/>
                    <a:pt x="393" y="861"/>
                    <a:pt x="355" y="839"/>
                  </a:cubicBezTo>
                  <a:cubicBezTo>
                    <a:pt x="385" y="724"/>
                    <a:pt x="385" y="724"/>
                    <a:pt x="385" y="724"/>
                  </a:cubicBezTo>
                  <a:cubicBezTo>
                    <a:pt x="426" y="747"/>
                    <a:pt x="484" y="767"/>
                    <a:pt x="548" y="767"/>
                  </a:cubicBezTo>
                  <a:cubicBezTo>
                    <a:pt x="558" y="767"/>
                    <a:pt x="567" y="767"/>
                    <a:pt x="575" y="766"/>
                  </a:cubicBezTo>
                  <a:cubicBezTo>
                    <a:pt x="575" y="635"/>
                    <a:pt x="575" y="635"/>
                    <a:pt x="575" y="635"/>
                  </a:cubicBezTo>
                  <a:cubicBezTo>
                    <a:pt x="564" y="630"/>
                    <a:pt x="552" y="626"/>
                    <a:pt x="538" y="621"/>
                  </a:cubicBezTo>
                  <a:cubicBezTo>
                    <a:pt x="433" y="586"/>
                    <a:pt x="361" y="536"/>
                    <a:pt x="361" y="441"/>
                  </a:cubicBezTo>
                  <a:cubicBezTo>
                    <a:pt x="361" y="355"/>
                    <a:pt x="422" y="287"/>
                    <a:pt x="527" y="266"/>
                  </a:cubicBezTo>
                  <a:cubicBezTo>
                    <a:pt x="527" y="173"/>
                    <a:pt x="527" y="173"/>
                    <a:pt x="527" y="173"/>
                  </a:cubicBezTo>
                  <a:cubicBezTo>
                    <a:pt x="575" y="173"/>
                    <a:pt x="575" y="173"/>
                    <a:pt x="575" y="173"/>
                  </a:cubicBezTo>
                  <a:cubicBezTo>
                    <a:pt x="575" y="0"/>
                    <a:pt x="575" y="0"/>
                    <a:pt x="575" y="0"/>
                  </a:cubicBezTo>
                  <a:cubicBezTo>
                    <a:pt x="575" y="0"/>
                    <a:pt x="575" y="0"/>
                    <a:pt x="575" y="0"/>
                  </a:cubicBezTo>
                  <a:cubicBezTo>
                    <a:pt x="258" y="0"/>
                    <a:pt x="0" y="257"/>
                    <a:pt x="0" y="574"/>
                  </a:cubicBezTo>
                  <a:cubicBezTo>
                    <a:pt x="0" y="890"/>
                    <a:pt x="258" y="1148"/>
                    <a:pt x="575" y="1148"/>
                  </a:cubicBezTo>
                  <a:cubicBezTo>
                    <a:pt x="575" y="1148"/>
                    <a:pt x="575" y="1148"/>
                    <a:pt x="575" y="1148"/>
                  </a:cubicBezTo>
                  <a:cubicBezTo>
                    <a:pt x="575" y="975"/>
                    <a:pt x="575" y="975"/>
                    <a:pt x="575" y="975"/>
                  </a:cubicBezTo>
                  <a:lnTo>
                    <a:pt x="523" y="975"/>
                  </a:lnTo>
                  <a:close/>
                </a:path>
              </a:pathLst>
            </a:custGeom>
            <a:solidFill>
              <a:srgbClr val="F2B92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2787" name="Freeform 182"/>
            <p:cNvSpPr>
              <a:spLocks/>
            </p:cNvSpPr>
            <p:nvPr/>
          </p:nvSpPr>
          <p:spPr bwMode="auto">
            <a:xfrm>
              <a:off x="6961188" y="1852613"/>
              <a:ext cx="257175" cy="512763"/>
            </a:xfrm>
            <a:custGeom>
              <a:avLst/>
              <a:gdLst>
                <a:gd name="T0" fmla="*/ 2147483646 w 851"/>
                <a:gd name="T1" fmla="*/ 2147483646 h 1702"/>
                <a:gd name="T2" fmla="*/ 2147483646 w 851"/>
                <a:gd name="T3" fmla="*/ 2147483646 h 1702"/>
                <a:gd name="T4" fmla="*/ 0 w 851"/>
                <a:gd name="T5" fmla="*/ 0 h 1702"/>
                <a:gd name="T6" fmla="*/ 0 w 851"/>
                <a:gd name="T7" fmla="*/ 2147483646 h 1702"/>
                <a:gd name="T8" fmla="*/ 2147483646 w 851"/>
                <a:gd name="T9" fmla="*/ 2147483646 h 1702"/>
                <a:gd name="T10" fmla="*/ 0 w 851"/>
                <a:gd name="T11" fmla="*/ 2147483646 h 1702"/>
                <a:gd name="T12" fmla="*/ 0 w 851"/>
                <a:gd name="T13" fmla="*/ 2147483646 h 1702"/>
                <a:gd name="T14" fmla="*/ 2147483646 w 851"/>
                <a:gd name="T15" fmla="*/ 2147483646 h 1702"/>
                <a:gd name="T16" fmla="*/ 2147483646 w 851"/>
                <a:gd name="T17" fmla="*/ 2147483646 h 1702"/>
                <a:gd name="T18" fmla="*/ 2147483646 w 851"/>
                <a:gd name="T19" fmla="*/ 2147483646 h 1702"/>
                <a:gd name="T20" fmla="*/ 2147483646 w 851"/>
                <a:gd name="T21" fmla="*/ 2147483646 h 1702"/>
                <a:gd name="T22" fmla="*/ 2147483646 w 851"/>
                <a:gd name="T23" fmla="*/ 2147483646 h 1702"/>
                <a:gd name="T24" fmla="*/ 2147483646 w 851"/>
                <a:gd name="T25" fmla="*/ 2147483646 h 170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51" h="1702">
                  <a:moveTo>
                    <a:pt x="810" y="589"/>
                  </a:moveTo>
                  <a:cubicBezTo>
                    <a:pt x="770" y="467"/>
                    <a:pt x="704" y="357"/>
                    <a:pt x="618" y="266"/>
                  </a:cubicBezTo>
                  <a:cubicBezTo>
                    <a:pt x="463" y="102"/>
                    <a:pt x="244" y="0"/>
                    <a:pt x="0" y="0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362" y="196"/>
                    <a:pt x="655" y="489"/>
                    <a:pt x="655" y="851"/>
                  </a:cubicBezTo>
                  <a:cubicBezTo>
                    <a:pt x="655" y="1213"/>
                    <a:pt x="362" y="1506"/>
                    <a:pt x="0" y="1506"/>
                  </a:cubicBezTo>
                  <a:cubicBezTo>
                    <a:pt x="0" y="1702"/>
                    <a:pt x="0" y="1702"/>
                    <a:pt x="0" y="1702"/>
                  </a:cubicBezTo>
                  <a:cubicBezTo>
                    <a:pt x="291" y="1702"/>
                    <a:pt x="548" y="1556"/>
                    <a:pt x="701" y="1333"/>
                  </a:cubicBezTo>
                  <a:cubicBezTo>
                    <a:pt x="759" y="1249"/>
                    <a:pt x="801" y="1155"/>
                    <a:pt x="826" y="1054"/>
                  </a:cubicBezTo>
                  <a:cubicBezTo>
                    <a:pt x="832" y="1030"/>
                    <a:pt x="837" y="1005"/>
                    <a:pt x="841" y="979"/>
                  </a:cubicBezTo>
                  <a:cubicBezTo>
                    <a:pt x="848" y="937"/>
                    <a:pt x="851" y="894"/>
                    <a:pt x="851" y="851"/>
                  </a:cubicBezTo>
                  <a:cubicBezTo>
                    <a:pt x="851" y="789"/>
                    <a:pt x="844" y="728"/>
                    <a:pt x="831" y="670"/>
                  </a:cubicBezTo>
                  <a:cubicBezTo>
                    <a:pt x="825" y="642"/>
                    <a:pt x="818" y="616"/>
                    <a:pt x="810" y="589"/>
                  </a:cubicBezTo>
                  <a:close/>
                </a:path>
              </a:pathLst>
            </a:custGeom>
            <a:solidFill>
              <a:srgbClr val="E1A73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2788" name="Freeform 183"/>
            <p:cNvSpPr>
              <a:spLocks/>
            </p:cNvSpPr>
            <p:nvPr/>
          </p:nvSpPr>
          <p:spPr bwMode="auto">
            <a:xfrm>
              <a:off x="6705600" y="1852613"/>
              <a:ext cx="255588" cy="512763"/>
            </a:xfrm>
            <a:custGeom>
              <a:avLst/>
              <a:gdLst>
                <a:gd name="T0" fmla="*/ 2147483646 w 851"/>
                <a:gd name="T1" fmla="*/ 2147483646 h 1702"/>
                <a:gd name="T2" fmla="*/ 2147483646 w 851"/>
                <a:gd name="T3" fmla="*/ 2147483646 h 1702"/>
                <a:gd name="T4" fmla="*/ 2147483646 w 851"/>
                <a:gd name="T5" fmla="*/ 2147483646 h 1702"/>
                <a:gd name="T6" fmla="*/ 2147483646 w 851"/>
                <a:gd name="T7" fmla="*/ 2147483646 h 1702"/>
                <a:gd name="T8" fmla="*/ 2147483646 w 851"/>
                <a:gd name="T9" fmla="*/ 0 h 1702"/>
                <a:gd name="T10" fmla="*/ 2147483646 w 851"/>
                <a:gd name="T11" fmla="*/ 0 h 1702"/>
                <a:gd name="T12" fmla="*/ 0 w 851"/>
                <a:gd name="T13" fmla="*/ 2147483646 h 1702"/>
                <a:gd name="T14" fmla="*/ 2147483646 w 851"/>
                <a:gd name="T15" fmla="*/ 2147483646 h 1702"/>
                <a:gd name="T16" fmla="*/ 2147483646 w 851"/>
                <a:gd name="T17" fmla="*/ 2147483646 h 1702"/>
                <a:gd name="T18" fmla="*/ 2147483646 w 851"/>
                <a:gd name="T19" fmla="*/ 2147483646 h 1702"/>
                <a:gd name="T20" fmla="*/ 2147483646 w 851"/>
                <a:gd name="T21" fmla="*/ 2147483646 h 170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51" h="1702">
                  <a:moveTo>
                    <a:pt x="851" y="1506"/>
                  </a:moveTo>
                  <a:cubicBezTo>
                    <a:pt x="489" y="1506"/>
                    <a:pt x="195" y="1213"/>
                    <a:pt x="195" y="851"/>
                  </a:cubicBezTo>
                  <a:cubicBezTo>
                    <a:pt x="195" y="489"/>
                    <a:pt x="489" y="196"/>
                    <a:pt x="851" y="196"/>
                  </a:cubicBezTo>
                  <a:cubicBezTo>
                    <a:pt x="851" y="196"/>
                    <a:pt x="851" y="196"/>
                    <a:pt x="851" y="196"/>
                  </a:cubicBezTo>
                  <a:cubicBezTo>
                    <a:pt x="851" y="0"/>
                    <a:pt x="851" y="0"/>
                    <a:pt x="851" y="0"/>
                  </a:cubicBezTo>
                  <a:cubicBezTo>
                    <a:pt x="851" y="0"/>
                    <a:pt x="851" y="0"/>
                    <a:pt x="851" y="0"/>
                  </a:cubicBezTo>
                  <a:cubicBezTo>
                    <a:pt x="381" y="0"/>
                    <a:pt x="0" y="381"/>
                    <a:pt x="0" y="851"/>
                  </a:cubicBezTo>
                  <a:cubicBezTo>
                    <a:pt x="0" y="1321"/>
                    <a:pt x="381" y="1702"/>
                    <a:pt x="851" y="1702"/>
                  </a:cubicBezTo>
                  <a:cubicBezTo>
                    <a:pt x="851" y="1702"/>
                    <a:pt x="851" y="1702"/>
                    <a:pt x="851" y="1702"/>
                  </a:cubicBezTo>
                  <a:cubicBezTo>
                    <a:pt x="851" y="1506"/>
                    <a:pt x="851" y="1506"/>
                    <a:pt x="851" y="1506"/>
                  </a:cubicBezTo>
                  <a:cubicBezTo>
                    <a:pt x="851" y="1506"/>
                    <a:pt x="851" y="1506"/>
                    <a:pt x="851" y="1506"/>
                  </a:cubicBezTo>
                  <a:close/>
                </a:path>
              </a:pathLst>
            </a:custGeom>
            <a:solidFill>
              <a:srgbClr val="F2B92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2789" name="Freeform 184"/>
            <p:cNvSpPr>
              <a:spLocks/>
            </p:cNvSpPr>
            <p:nvPr/>
          </p:nvSpPr>
          <p:spPr bwMode="auto">
            <a:xfrm>
              <a:off x="6961188" y="1911350"/>
              <a:ext cx="198438" cy="393700"/>
            </a:xfrm>
            <a:custGeom>
              <a:avLst/>
              <a:gdLst>
                <a:gd name="T0" fmla="*/ 2147483646 w 655"/>
                <a:gd name="T1" fmla="*/ 2147483646 h 1310"/>
                <a:gd name="T2" fmla="*/ 0 w 655"/>
                <a:gd name="T3" fmla="*/ 2147483646 h 1310"/>
                <a:gd name="T4" fmla="*/ 0 w 655"/>
                <a:gd name="T5" fmla="*/ 2147483646 h 1310"/>
                <a:gd name="T6" fmla="*/ 2147483646 w 655"/>
                <a:gd name="T7" fmla="*/ 2147483646 h 1310"/>
                <a:gd name="T8" fmla="*/ 0 w 655"/>
                <a:gd name="T9" fmla="*/ 0 h 1310"/>
                <a:gd name="T10" fmla="*/ 0 w 655"/>
                <a:gd name="T11" fmla="*/ 2147483646 h 1310"/>
                <a:gd name="T12" fmla="*/ 2147483646 w 655"/>
                <a:gd name="T13" fmla="*/ 2147483646 h 13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55" h="1310">
                  <a:moveTo>
                    <a:pt x="574" y="655"/>
                  </a:moveTo>
                  <a:cubicBezTo>
                    <a:pt x="574" y="971"/>
                    <a:pt x="316" y="1229"/>
                    <a:pt x="0" y="1229"/>
                  </a:cubicBezTo>
                  <a:cubicBezTo>
                    <a:pt x="0" y="1310"/>
                    <a:pt x="0" y="1310"/>
                    <a:pt x="0" y="1310"/>
                  </a:cubicBezTo>
                  <a:cubicBezTo>
                    <a:pt x="362" y="1310"/>
                    <a:pt x="655" y="1017"/>
                    <a:pt x="655" y="655"/>
                  </a:cubicBezTo>
                  <a:cubicBezTo>
                    <a:pt x="655" y="293"/>
                    <a:pt x="362" y="0"/>
                    <a:pt x="0" y="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6" y="81"/>
                    <a:pt x="574" y="338"/>
                    <a:pt x="574" y="655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2790" name="Freeform 185"/>
            <p:cNvSpPr>
              <a:spLocks/>
            </p:cNvSpPr>
            <p:nvPr/>
          </p:nvSpPr>
          <p:spPr bwMode="auto">
            <a:xfrm>
              <a:off x="6764338" y="1911350"/>
              <a:ext cx="196850" cy="393700"/>
            </a:xfrm>
            <a:custGeom>
              <a:avLst/>
              <a:gdLst>
                <a:gd name="T0" fmla="*/ 0 w 656"/>
                <a:gd name="T1" fmla="*/ 2147483646 h 1310"/>
                <a:gd name="T2" fmla="*/ 2147483646 w 656"/>
                <a:gd name="T3" fmla="*/ 2147483646 h 1310"/>
                <a:gd name="T4" fmla="*/ 2147483646 w 656"/>
                <a:gd name="T5" fmla="*/ 2147483646 h 1310"/>
                <a:gd name="T6" fmla="*/ 2147483646 w 656"/>
                <a:gd name="T7" fmla="*/ 2147483646 h 1310"/>
                <a:gd name="T8" fmla="*/ 2147483646 w 656"/>
                <a:gd name="T9" fmla="*/ 2147483646 h 1310"/>
                <a:gd name="T10" fmla="*/ 2147483646 w 656"/>
                <a:gd name="T11" fmla="*/ 2147483646 h 1310"/>
                <a:gd name="T12" fmla="*/ 2147483646 w 656"/>
                <a:gd name="T13" fmla="*/ 2147483646 h 1310"/>
                <a:gd name="T14" fmla="*/ 2147483646 w 656"/>
                <a:gd name="T15" fmla="*/ 2147483646 h 1310"/>
                <a:gd name="T16" fmla="*/ 2147483646 w 656"/>
                <a:gd name="T17" fmla="*/ 0 h 1310"/>
                <a:gd name="T18" fmla="*/ 2147483646 w 656"/>
                <a:gd name="T19" fmla="*/ 0 h 1310"/>
                <a:gd name="T20" fmla="*/ 0 w 656"/>
                <a:gd name="T21" fmla="*/ 2147483646 h 131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56" h="1310">
                  <a:moveTo>
                    <a:pt x="0" y="655"/>
                  </a:moveTo>
                  <a:cubicBezTo>
                    <a:pt x="0" y="1017"/>
                    <a:pt x="294" y="1310"/>
                    <a:pt x="656" y="1310"/>
                  </a:cubicBezTo>
                  <a:cubicBezTo>
                    <a:pt x="656" y="1310"/>
                    <a:pt x="656" y="1310"/>
                    <a:pt x="656" y="1310"/>
                  </a:cubicBezTo>
                  <a:cubicBezTo>
                    <a:pt x="656" y="1229"/>
                    <a:pt x="656" y="1229"/>
                    <a:pt x="656" y="1229"/>
                  </a:cubicBezTo>
                  <a:cubicBezTo>
                    <a:pt x="656" y="1229"/>
                    <a:pt x="656" y="1229"/>
                    <a:pt x="656" y="1229"/>
                  </a:cubicBezTo>
                  <a:cubicBezTo>
                    <a:pt x="339" y="1229"/>
                    <a:pt x="81" y="971"/>
                    <a:pt x="81" y="655"/>
                  </a:cubicBezTo>
                  <a:cubicBezTo>
                    <a:pt x="81" y="338"/>
                    <a:pt x="339" y="81"/>
                    <a:pt x="656" y="81"/>
                  </a:cubicBezTo>
                  <a:cubicBezTo>
                    <a:pt x="656" y="81"/>
                    <a:pt x="656" y="81"/>
                    <a:pt x="656" y="81"/>
                  </a:cubicBezTo>
                  <a:cubicBezTo>
                    <a:pt x="656" y="0"/>
                    <a:pt x="656" y="0"/>
                    <a:pt x="656" y="0"/>
                  </a:cubicBezTo>
                  <a:cubicBezTo>
                    <a:pt x="656" y="0"/>
                    <a:pt x="656" y="0"/>
                    <a:pt x="656" y="0"/>
                  </a:cubicBezTo>
                  <a:cubicBezTo>
                    <a:pt x="294" y="0"/>
                    <a:pt x="0" y="293"/>
                    <a:pt x="0" y="655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2791" name="Freeform 186"/>
            <p:cNvSpPr>
              <a:spLocks/>
            </p:cNvSpPr>
            <p:nvPr/>
          </p:nvSpPr>
          <p:spPr bwMode="auto">
            <a:xfrm>
              <a:off x="6896100" y="2154238"/>
              <a:ext cx="65088" cy="74613"/>
            </a:xfrm>
            <a:custGeom>
              <a:avLst/>
              <a:gdLst>
                <a:gd name="T0" fmla="*/ 2147483646 w 220"/>
                <a:gd name="T1" fmla="*/ 2147483646 h 251"/>
                <a:gd name="T2" fmla="*/ 2147483646 w 220"/>
                <a:gd name="T3" fmla="*/ 0 h 251"/>
                <a:gd name="T4" fmla="*/ 0 w 220"/>
                <a:gd name="T5" fmla="*/ 2147483646 h 251"/>
                <a:gd name="T6" fmla="*/ 2147483646 w 220"/>
                <a:gd name="T7" fmla="*/ 2147483646 h 251"/>
                <a:gd name="T8" fmla="*/ 2147483646 w 220"/>
                <a:gd name="T9" fmla="*/ 2147483646 h 251"/>
                <a:gd name="T10" fmla="*/ 2147483646 w 220"/>
                <a:gd name="T11" fmla="*/ 2147483646 h 251"/>
                <a:gd name="T12" fmla="*/ 2147483646 w 220"/>
                <a:gd name="T13" fmla="*/ 2147483646 h 251"/>
                <a:gd name="T14" fmla="*/ 2147483646 w 220"/>
                <a:gd name="T15" fmla="*/ 2147483646 h 25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20" h="251">
                  <a:moveTo>
                    <a:pt x="193" y="43"/>
                  </a:moveTo>
                  <a:cubicBezTo>
                    <a:pt x="129" y="43"/>
                    <a:pt x="71" y="23"/>
                    <a:pt x="30" y="0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38" y="137"/>
                    <a:pt x="102" y="155"/>
                    <a:pt x="168" y="158"/>
                  </a:cubicBezTo>
                  <a:cubicBezTo>
                    <a:pt x="168" y="251"/>
                    <a:pt x="168" y="251"/>
                    <a:pt x="168" y="251"/>
                  </a:cubicBezTo>
                  <a:cubicBezTo>
                    <a:pt x="220" y="251"/>
                    <a:pt x="220" y="251"/>
                    <a:pt x="220" y="251"/>
                  </a:cubicBezTo>
                  <a:cubicBezTo>
                    <a:pt x="220" y="42"/>
                    <a:pt x="220" y="42"/>
                    <a:pt x="220" y="42"/>
                  </a:cubicBezTo>
                  <a:cubicBezTo>
                    <a:pt x="212" y="43"/>
                    <a:pt x="203" y="43"/>
                    <a:pt x="193" y="4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2792" name="Freeform 187"/>
            <p:cNvSpPr>
              <a:spLocks/>
            </p:cNvSpPr>
            <p:nvPr/>
          </p:nvSpPr>
          <p:spPr bwMode="auto">
            <a:xfrm>
              <a:off x="6961188" y="1987550"/>
              <a:ext cx="58738" cy="69850"/>
            </a:xfrm>
            <a:custGeom>
              <a:avLst/>
              <a:gdLst>
                <a:gd name="T0" fmla="*/ 2147483646 w 191"/>
                <a:gd name="T1" fmla="*/ 2147483646 h 230"/>
                <a:gd name="T2" fmla="*/ 2147483646 w 191"/>
                <a:gd name="T3" fmla="*/ 2147483646 h 230"/>
                <a:gd name="T4" fmla="*/ 2147483646 w 191"/>
                <a:gd name="T5" fmla="*/ 2147483646 h 230"/>
                <a:gd name="T6" fmla="*/ 2147483646 w 191"/>
                <a:gd name="T7" fmla="*/ 2147483646 h 230"/>
                <a:gd name="T8" fmla="*/ 2147483646 w 191"/>
                <a:gd name="T9" fmla="*/ 0 h 230"/>
                <a:gd name="T10" fmla="*/ 0 w 191"/>
                <a:gd name="T11" fmla="*/ 0 h 230"/>
                <a:gd name="T12" fmla="*/ 0 w 191"/>
                <a:gd name="T13" fmla="*/ 2147483646 h 230"/>
                <a:gd name="T14" fmla="*/ 2147483646 w 191"/>
                <a:gd name="T15" fmla="*/ 2147483646 h 23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1" h="230">
                  <a:moveTo>
                    <a:pt x="21" y="196"/>
                  </a:moveTo>
                  <a:cubicBezTo>
                    <a:pt x="92" y="196"/>
                    <a:pt x="137" y="219"/>
                    <a:pt x="163" y="230"/>
                  </a:cubicBezTo>
                  <a:cubicBezTo>
                    <a:pt x="191" y="119"/>
                    <a:pt x="191" y="119"/>
                    <a:pt x="191" y="119"/>
                  </a:cubicBezTo>
                  <a:cubicBezTo>
                    <a:pt x="159" y="103"/>
                    <a:pt x="115" y="89"/>
                    <a:pt x="49" y="86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7" y="197"/>
                    <a:pt x="14" y="196"/>
                    <a:pt x="21" y="19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2793" name="Freeform 188"/>
            <p:cNvSpPr>
              <a:spLocks/>
            </p:cNvSpPr>
            <p:nvPr/>
          </p:nvSpPr>
          <p:spPr bwMode="auto">
            <a:xfrm>
              <a:off x="6961188" y="2081213"/>
              <a:ext cx="66675" cy="147638"/>
            </a:xfrm>
            <a:custGeom>
              <a:avLst/>
              <a:gdLst>
                <a:gd name="T0" fmla="*/ 2147483646 w 219"/>
                <a:gd name="T1" fmla="*/ 2147483646 h 489"/>
                <a:gd name="T2" fmla="*/ 0 w 219"/>
                <a:gd name="T3" fmla="*/ 2147483646 h 489"/>
                <a:gd name="T4" fmla="*/ 0 w 219"/>
                <a:gd name="T5" fmla="*/ 2147483646 h 489"/>
                <a:gd name="T6" fmla="*/ 2147483646 w 219"/>
                <a:gd name="T7" fmla="*/ 2147483646 h 489"/>
                <a:gd name="T8" fmla="*/ 2147483646 w 219"/>
                <a:gd name="T9" fmla="*/ 2147483646 h 489"/>
                <a:gd name="T10" fmla="*/ 2147483646 w 219"/>
                <a:gd name="T11" fmla="*/ 2147483646 h 489"/>
                <a:gd name="T12" fmla="*/ 2147483646 w 219"/>
                <a:gd name="T13" fmla="*/ 2147483646 h 489"/>
                <a:gd name="T14" fmla="*/ 0 w 219"/>
                <a:gd name="T15" fmla="*/ 0 h 489"/>
                <a:gd name="T16" fmla="*/ 0 w 219"/>
                <a:gd name="T17" fmla="*/ 2147483646 h 489"/>
                <a:gd name="T18" fmla="*/ 2147483646 w 219"/>
                <a:gd name="T19" fmla="*/ 2147483646 h 48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9" h="489">
                  <a:moveTo>
                    <a:pt x="68" y="221"/>
                  </a:moveTo>
                  <a:cubicBezTo>
                    <a:pt x="68" y="253"/>
                    <a:pt x="41" y="274"/>
                    <a:pt x="0" y="280"/>
                  </a:cubicBezTo>
                  <a:cubicBezTo>
                    <a:pt x="0" y="489"/>
                    <a:pt x="0" y="489"/>
                    <a:pt x="0" y="489"/>
                  </a:cubicBezTo>
                  <a:cubicBezTo>
                    <a:pt x="44" y="489"/>
                    <a:pt x="44" y="489"/>
                    <a:pt x="44" y="489"/>
                  </a:cubicBezTo>
                  <a:cubicBezTo>
                    <a:pt x="44" y="389"/>
                    <a:pt x="44" y="389"/>
                    <a:pt x="44" y="389"/>
                  </a:cubicBezTo>
                  <a:cubicBezTo>
                    <a:pt x="157" y="369"/>
                    <a:pt x="219" y="294"/>
                    <a:pt x="219" y="207"/>
                  </a:cubicBezTo>
                  <a:cubicBezTo>
                    <a:pt x="219" y="118"/>
                    <a:pt x="172" y="64"/>
                    <a:pt x="55" y="23"/>
                  </a:cubicBezTo>
                  <a:cubicBezTo>
                    <a:pt x="33" y="15"/>
                    <a:pt x="15" y="7"/>
                    <a:pt x="0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47" y="169"/>
                    <a:pt x="68" y="190"/>
                    <a:pt x="68" y="22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2794" name="Freeform 189"/>
            <p:cNvSpPr>
              <a:spLocks/>
            </p:cNvSpPr>
            <p:nvPr/>
          </p:nvSpPr>
          <p:spPr bwMode="auto">
            <a:xfrm>
              <a:off x="6897688" y="1987550"/>
              <a:ext cx="63500" cy="139700"/>
            </a:xfrm>
            <a:custGeom>
              <a:avLst/>
              <a:gdLst>
                <a:gd name="T0" fmla="*/ 2147483646 w 214"/>
                <a:gd name="T1" fmla="*/ 2147483646 h 462"/>
                <a:gd name="T2" fmla="*/ 0 w 214"/>
                <a:gd name="T3" fmla="*/ 2147483646 h 462"/>
                <a:gd name="T4" fmla="*/ 2147483646 w 214"/>
                <a:gd name="T5" fmla="*/ 2147483646 h 462"/>
                <a:gd name="T6" fmla="*/ 2147483646 w 214"/>
                <a:gd name="T7" fmla="*/ 2147483646 h 462"/>
                <a:gd name="T8" fmla="*/ 2147483646 w 214"/>
                <a:gd name="T9" fmla="*/ 2147483646 h 462"/>
                <a:gd name="T10" fmla="*/ 2147483646 w 214"/>
                <a:gd name="T11" fmla="*/ 2147483646 h 462"/>
                <a:gd name="T12" fmla="*/ 2147483646 w 214"/>
                <a:gd name="T13" fmla="*/ 2147483646 h 462"/>
                <a:gd name="T14" fmla="*/ 2147483646 w 214"/>
                <a:gd name="T15" fmla="*/ 0 h 462"/>
                <a:gd name="T16" fmla="*/ 2147483646 w 214"/>
                <a:gd name="T17" fmla="*/ 0 h 462"/>
                <a:gd name="T18" fmla="*/ 2147483646 w 214"/>
                <a:gd name="T19" fmla="*/ 2147483646 h 4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4" h="462">
                  <a:moveTo>
                    <a:pt x="166" y="93"/>
                  </a:moveTo>
                  <a:cubicBezTo>
                    <a:pt x="61" y="114"/>
                    <a:pt x="0" y="182"/>
                    <a:pt x="0" y="268"/>
                  </a:cubicBezTo>
                  <a:cubicBezTo>
                    <a:pt x="0" y="363"/>
                    <a:pt x="72" y="413"/>
                    <a:pt x="177" y="448"/>
                  </a:cubicBezTo>
                  <a:cubicBezTo>
                    <a:pt x="191" y="453"/>
                    <a:pt x="203" y="457"/>
                    <a:pt x="214" y="462"/>
                  </a:cubicBezTo>
                  <a:cubicBezTo>
                    <a:pt x="214" y="313"/>
                    <a:pt x="214" y="313"/>
                    <a:pt x="214" y="313"/>
                  </a:cubicBezTo>
                  <a:cubicBezTo>
                    <a:pt x="170" y="293"/>
                    <a:pt x="151" y="275"/>
                    <a:pt x="151" y="251"/>
                  </a:cubicBezTo>
                  <a:cubicBezTo>
                    <a:pt x="151" y="227"/>
                    <a:pt x="167" y="203"/>
                    <a:pt x="214" y="197"/>
                  </a:cubicBezTo>
                  <a:cubicBezTo>
                    <a:pt x="214" y="0"/>
                    <a:pt x="214" y="0"/>
                    <a:pt x="214" y="0"/>
                  </a:cubicBezTo>
                  <a:cubicBezTo>
                    <a:pt x="166" y="0"/>
                    <a:pt x="166" y="0"/>
                    <a:pt x="166" y="0"/>
                  </a:cubicBezTo>
                  <a:lnTo>
                    <a:pt x="166" y="9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2795" name="Freeform 190"/>
            <p:cNvSpPr>
              <a:spLocks/>
            </p:cNvSpPr>
            <p:nvPr/>
          </p:nvSpPr>
          <p:spPr bwMode="auto">
            <a:xfrm>
              <a:off x="7218363" y="2087563"/>
              <a:ext cx="328613" cy="171450"/>
            </a:xfrm>
            <a:custGeom>
              <a:avLst/>
              <a:gdLst>
                <a:gd name="T0" fmla="*/ 2147483646 w 1089"/>
                <a:gd name="T1" fmla="*/ 2147483646 h 570"/>
                <a:gd name="T2" fmla="*/ 2147483646 w 1089"/>
                <a:gd name="T3" fmla="*/ 2147483646 h 570"/>
                <a:gd name="T4" fmla="*/ 0 w 1089"/>
                <a:gd name="T5" fmla="*/ 2147483646 h 570"/>
                <a:gd name="T6" fmla="*/ 2147483646 w 1089"/>
                <a:gd name="T7" fmla="*/ 2147483646 h 570"/>
                <a:gd name="T8" fmla="*/ 2147483646 w 1089"/>
                <a:gd name="T9" fmla="*/ 2147483646 h 570"/>
                <a:gd name="T10" fmla="*/ 2147483646 w 1089"/>
                <a:gd name="T11" fmla="*/ 0 h 570"/>
                <a:gd name="T12" fmla="*/ 2147483646 w 1089"/>
                <a:gd name="T13" fmla="*/ 2147483646 h 57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89" h="570">
                  <a:moveTo>
                    <a:pt x="314" y="268"/>
                  </a:moveTo>
                  <a:cubicBezTo>
                    <a:pt x="249" y="268"/>
                    <a:pt x="186" y="264"/>
                    <a:pt x="125" y="257"/>
                  </a:cubicBezTo>
                  <a:cubicBezTo>
                    <a:pt x="100" y="358"/>
                    <a:pt x="58" y="452"/>
                    <a:pt x="0" y="535"/>
                  </a:cubicBezTo>
                  <a:cubicBezTo>
                    <a:pt x="97" y="557"/>
                    <a:pt x="203" y="570"/>
                    <a:pt x="314" y="570"/>
                  </a:cubicBezTo>
                  <a:cubicBezTo>
                    <a:pt x="734" y="570"/>
                    <a:pt x="1089" y="393"/>
                    <a:pt x="1089" y="184"/>
                  </a:cubicBezTo>
                  <a:cubicBezTo>
                    <a:pt x="1089" y="0"/>
                    <a:pt x="1089" y="0"/>
                    <a:pt x="1089" y="0"/>
                  </a:cubicBezTo>
                  <a:cubicBezTo>
                    <a:pt x="957" y="160"/>
                    <a:pt x="663" y="268"/>
                    <a:pt x="314" y="268"/>
                  </a:cubicBezTo>
                  <a:close/>
                </a:path>
              </a:pathLst>
            </a:custGeom>
            <a:solidFill>
              <a:srgbClr val="E1A73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2796" name="Freeform 191"/>
            <p:cNvSpPr>
              <a:spLocks/>
            </p:cNvSpPr>
            <p:nvPr/>
          </p:nvSpPr>
          <p:spPr bwMode="auto">
            <a:xfrm>
              <a:off x="7258050" y="1971675"/>
              <a:ext cx="288925" cy="173038"/>
            </a:xfrm>
            <a:custGeom>
              <a:avLst/>
              <a:gdLst>
                <a:gd name="T0" fmla="*/ 2147483646 w 959"/>
                <a:gd name="T1" fmla="*/ 2147483646 h 577"/>
                <a:gd name="T2" fmla="*/ 0 w 959"/>
                <a:gd name="T3" fmla="*/ 2147483646 h 577"/>
                <a:gd name="T4" fmla="*/ 2147483646 w 959"/>
                <a:gd name="T5" fmla="*/ 2147483646 h 577"/>
                <a:gd name="T6" fmla="*/ 2147483646 w 959"/>
                <a:gd name="T7" fmla="*/ 2147483646 h 577"/>
                <a:gd name="T8" fmla="*/ 2147483646 w 959"/>
                <a:gd name="T9" fmla="*/ 2147483646 h 577"/>
                <a:gd name="T10" fmla="*/ 2147483646 w 959"/>
                <a:gd name="T11" fmla="*/ 2147483646 h 577"/>
                <a:gd name="T12" fmla="*/ 2147483646 w 959"/>
                <a:gd name="T13" fmla="*/ 0 h 577"/>
                <a:gd name="T14" fmla="*/ 2147483646 w 959"/>
                <a:gd name="T15" fmla="*/ 2147483646 h 57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59" h="577">
                  <a:moveTo>
                    <a:pt x="184" y="268"/>
                  </a:moveTo>
                  <a:cubicBezTo>
                    <a:pt x="121" y="268"/>
                    <a:pt x="60" y="264"/>
                    <a:pt x="0" y="257"/>
                  </a:cubicBezTo>
                  <a:cubicBezTo>
                    <a:pt x="13" y="315"/>
                    <a:pt x="20" y="376"/>
                    <a:pt x="20" y="438"/>
                  </a:cubicBezTo>
                  <a:cubicBezTo>
                    <a:pt x="20" y="482"/>
                    <a:pt x="17" y="525"/>
                    <a:pt x="10" y="567"/>
                  </a:cubicBezTo>
                  <a:cubicBezTo>
                    <a:pt x="66" y="573"/>
                    <a:pt x="125" y="577"/>
                    <a:pt x="184" y="577"/>
                  </a:cubicBezTo>
                  <a:cubicBezTo>
                    <a:pt x="604" y="577"/>
                    <a:pt x="959" y="400"/>
                    <a:pt x="959" y="192"/>
                  </a:cubicBezTo>
                  <a:cubicBezTo>
                    <a:pt x="959" y="0"/>
                    <a:pt x="959" y="0"/>
                    <a:pt x="959" y="0"/>
                  </a:cubicBezTo>
                  <a:cubicBezTo>
                    <a:pt x="827" y="159"/>
                    <a:pt x="533" y="268"/>
                    <a:pt x="184" y="268"/>
                  </a:cubicBezTo>
                  <a:close/>
                </a:path>
              </a:pathLst>
            </a:custGeom>
            <a:solidFill>
              <a:srgbClr val="E1A73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2797" name="Freeform 192"/>
            <p:cNvSpPr>
              <a:spLocks/>
            </p:cNvSpPr>
            <p:nvPr/>
          </p:nvSpPr>
          <p:spPr bwMode="auto">
            <a:xfrm>
              <a:off x="7194550" y="1862138"/>
              <a:ext cx="352425" cy="166688"/>
            </a:xfrm>
            <a:custGeom>
              <a:avLst/>
              <a:gdLst>
                <a:gd name="T0" fmla="*/ 2147483646 w 1172"/>
                <a:gd name="T1" fmla="*/ 2147483646 h 553"/>
                <a:gd name="T2" fmla="*/ 0 w 1172"/>
                <a:gd name="T3" fmla="*/ 2147483646 h 553"/>
                <a:gd name="T4" fmla="*/ 2147483646 w 1172"/>
                <a:gd name="T5" fmla="*/ 2147483646 h 553"/>
                <a:gd name="T6" fmla="*/ 2147483646 w 1172"/>
                <a:gd name="T7" fmla="*/ 2147483646 h 553"/>
                <a:gd name="T8" fmla="*/ 2147483646 w 1172"/>
                <a:gd name="T9" fmla="*/ 2147483646 h 553"/>
                <a:gd name="T10" fmla="*/ 2147483646 w 1172"/>
                <a:gd name="T11" fmla="*/ 0 h 553"/>
                <a:gd name="T12" fmla="*/ 2147483646 w 1172"/>
                <a:gd name="T13" fmla="*/ 2147483646 h 55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72" h="553">
                  <a:moveTo>
                    <a:pt x="397" y="267"/>
                  </a:moveTo>
                  <a:cubicBezTo>
                    <a:pt x="253" y="267"/>
                    <a:pt x="118" y="249"/>
                    <a:pt x="0" y="216"/>
                  </a:cubicBezTo>
                  <a:cubicBezTo>
                    <a:pt x="86" y="307"/>
                    <a:pt x="153" y="417"/>
                    <a:pt x="192" y="539"/>
                  </a:cubicBezTo>
                  <a:cubicBezTo>
                    <a:pt x="258" y="548"/>
                    <a:pt x="326" y="553"/>
                    <a:pt x="397" y="553"/>
                  </a:cubicBezTo>
                  <a:cubicBezTo>
                    <a:pt x="817" y="553"/>
                    <a:pt x="1172" y="377"/>
                    <a:pt x="1172" y="168"/>
                  </a:cubicBezTo>
                  <a:cubicBezTo>
                    <a:pt x="1172" y="0"/>
                    <a:pt x="1172" y="0"/>
                    <a:pt x="1172" y="0"/>
                  </a:cubicBezTo>
                  <a:cubicBezTo>
                    <a:pt x="1040" y="159"/>
                    <a:pt x="746" y="267"/>
                    <a:pt x="397" y="267"/>
                  </a:cubicBezTo>
                  <a:close/>
                </a:path>
              </a:pathLst>
            </a:custGeom>
            <a:solidFill>
              <a:srgbClr val="E1A73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</p:grpSp>
      <p:sp>
        <p:nvSpPr>
          <p:cNvPr id="32778" name="Rectangle 137"/>
          <p:cNvSpPr>
            <a:spLocks noChangeArrowheads="1"/>
          </p:cNvSpPr>
          <p:nvPr/>
        </p:nvSpPr>
        <p:spPr bwMode="auto">
          <a:xfrm>
            <a:off x="2438400" y="2819401"/>
            <a:ext cx="7924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ts val="2400"/>
            </a:pPr>
            <a:r>
              <a:rPr lang="en-US" altLang="en-US" sz="2400">
                <a:latin typeface="Arial" pitchFamily="34" charset="0"/>
                <a:cs typeface="Arial" pitchFamily="34" charset="0"/>
                <a:sym typeface="Arial" pitchFamily="34" charset="0"/>
              </a:rPr>
              <a:t>PPK melakukan reviu terhadap ketersediaan biaya pendukung pada RKA K/L atau RKA Perangkat Daerah </a:t>
            </a:r>
            <a:endParaRPr lang="en-US" altLang="en-US" sz="2400"/>
          </a:p>
        </p:txBody>
      </p:sp>
      <p:sp>
        <p:nvSpPr>
          <p:cNvPr id="32779" name="Rectangle 74"/>
          <p:cNvSpPr>
            <a:spLocks noChangeArrowheads="1"/>
          </p:cNvSpPr>
          <p:nvPr/>
        </p:nvSpPr>
        <p:spPr bwMode="auto">
          <a:xfrm>
            <a:off x="6517218" y="6182785"/>
            <a:ext cx="5516033" cy="29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1" hangingPunct="1">
              <a:buClr>
                <a:srgbClr val="000000"/>
              </a:buClr>
            </a:pPr>
            <a:r>
              <a:rPr lang="en-US" altLang="en-US" sz="1333">
                <a:latin typeface="Arial" pitchFamily="34" charset="0"/>
                <a:cs typeface="Arial" pitchFamily="34" charset="0"/>
              </a:rPr>
              <a:t>PerLKPP No. 11 Tahun 2021 tentang Pedoman Perencanaan PBJP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altLang="en-US" sz="2400">
              <a:cs typeface="Calibri" pitchFamily="34" charset="0"/>
              <a:sym typeface="Calibri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56F362D3-5D18-5946-AFBF-D2C6210444DD}"/>
              </a:ext>
            </a:extLst>
          </p:cNvPr>
          <p:cNvSpPr txBox="1">
            <a:spLocks/>
          </p:cNvSpPr>
          <p:nvPr/>
        </p:nvSpPr>
        <p:spPr>
          <a:xfrm>
            <a:off x="406400" y="177800"/>
            <a:ext cx="9652000" cy="58420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DEFINISI DAN RUANG LINGKUP PERENCANAAN PBJP </a:t>
            </a:r>
            <a:r>
              <a:rPr lang="en-US" sz="1867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(10/10)</a:t>
            </a:r>
            <a:endParaRPr lang="en-US" sz="2400" b="1" dirty="0">
              <a:solidFill>
                <a:schemeClr val="bg1">
                  <a:lumMod val="75000"/>
                </a:schemeClr>
              </a:solidFill>
              <a:latin typeface="Arial" pitchFamily="34" charset="0"/>
              <a:ea typeface="+mj-ea"/>
              <a:cs typeface="Arial" pitchFamily="34" charset="0"/>
            </a:endParaRPr>
          </a:p>
          <a:p>
            <a:pPr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Ruang Lingkup Perencanaan Pengadaan</a:t>
            </a:r>
          </a:p>
        </p:txBody>
      </p:sp>
      <p:grpSp>
        <p:nvGrpSpPr>
          <p:cNvPr id="33795" name="Group 65"/>
          <p:cNvGrpSpPr>
            <a:grpSpLocks/>
          </p:cNvGrpSpPr>
          <p:nvPr/>
        </p:nvGrpSpPr>
        <p:grpSpPr bwMode="auto">
          <a:xfrm rot="-5400000">
            <a:off x="-254000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09A464AB-A954-3740-A2E7-AE8673986C05}"/>
                </a:ext>
              </a:extLst>
            </p:cNvPr>
            <p:cNvSpPr/>
            <p:nvPr/>
          </p:nvSpPr>
          <p:spPr>
            <a:xfrm>
              <a:off x="3226546" y="2644775"/>
              <a:ext cx="494179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C823B7E5-854F-224E-9988-CEAE05976967}"/>
                </a:ext>
              </a:extLst>
            </p:cNvPr>
            <p:cNvSpPr/>
            <p:nvPr/>
          </p:nvSpPr>
          <p:spPr>
            <a:xfrm>
              <a:off x="3752101" y="2647950"/>
              <a:ext cx="287618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6F4869B8-A4DF-0B46-A736-1CA82956EA00}"/>
                </a:ext>
              </a:extLst>
            </p:cNvPr>
            <p:cNvSpPr/>
            <p:nvPr/>
          </p:nvSpPr>
          <p:spPr>
            <a:xfrm>
              <a:off x="4094629" y="2647950"/>
              <a:ext cx="172571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grpSp>
        <p:nvGrpSpPr>
          <p:cNvPr id="33796" name="Group 14"/>
          <p:cNvGrpSpPr>
            <a:grpSpLocks/>
          </p:cNvGrpSpPr>
          <p:nvPr/>
        </p:nvGrpSpPr>
        <p:grpSpPr bwMode="auto"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C48C2E38-91C5-D840-9027-5760A10982F2}"/>
                </a:ext>
              </a:extLst>
            </p:cNvPr>
            <p:cNvSpPr/>
            <p:nvPr/>
          </p:nvSpPr>
          <p:spPr>
            <a:xfrm>
              <a:off x="3200400" y="2647950"/>
              <a:ext cx="492125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89622D2-8AC6-A540-98B7-32A08D8AACEC}"/>
                </a:ext>
              </a:extLst>
            </p:cNvPr>
            <p:cNvSpPr/>
            <p:nvPr/>
          </p:nvSpPr>
          <p:spPr>
            <a:xfrm>
              <a:off x="3751263" y="2647950"/>
              <a:ext cx="28733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0687DC01-4AD8-4F47-A6DE-893372B09867}"/>
                </a:ext>
              </a:extLst>
            </p:cNvPr>
            <p:cNvSpPr/>
            <p:nvPr/>
          </p:nvSpPr>
          <p:spPr>
            <a:xfrm>
              <a:off x="4094163" y="2647950"/>
              <a:ext cx="173037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sp>
        <p:nvSpPr>
          <p:cNvPr id="33797" name="Google Shape;1192;p35"/>
          <p:cNvSpPr>
            <a:spLocks/>
          </p:cNvSpPr>
          <p:nvPr/>
        </p:nvSpPr>
        <p:spPr bwMode="auto">
          <a:xfrm>
            <a:off x="2042585" y="1488018"/>
            <a:ext cx="450849" cy="385233"/>
          </a:xfrm>
          <a:custGeom>
            <a:avLst/>
            <a:gdLst>
              <a:gd name="T0" fmla="*/ 1641191018 w 15189"/>
              <a:gd name="T1" fmla="*/ 1227064165 h 13057"/>
              <a:gd name="T2" fmla="*/ 1636281653 w 15189"/>
              <a:gd name="T3" fmla="*/ 1230422661 h 13057"/>
              <a:gd name="T4" fmla="*/ 1531898901 w 15189"/>
              <a:gd name="T5" fmla="*/ 1450512303 h 13057"/>
              <a:gd name="T6" fmla="*/ 1531898901 w 15189"/>
              <a:gd name="T7" fmla="*/ 1450512303 h 13057"/>
              <a:gd name="T8" fmla="*/ 2147483646 w 15189"/>
              <a:gd name="T9" fmla="*/ 1494155070 h 13057"/>
              <a:gd name="T10" fmla="*/ 2147483646 w 15189"/>
              <a:gd name="T11" fmla="*/ 1522444936 h 13057"/>
              <a:gd name="T12" fmla="*/ 2147483646 w 15189"/>
              <a:gd name="T13" fmla="*/ 1614747877 h 13057"/>
              <a:gd name="T14" fmla="*/ 2147483646 w 15189"/>
              <a:gd name="T15" fmla="*/ 1614747877 h 13057"/>
              <a:gd name="T16" fmla="*/ 2147483646 w 15189"/>
              <a:gd name="T17" fmla="*/ 1805116902 h 13057"/>
              <a:gd name="T18" fmla="*/ 2147483646 w 15189"/>
              <a:gd name="T19" fmla="*/ 1825009798 h 13057"/>
              <a:gd name="T20" fmla="*/ 2147483646 w 15189"/>
              <a:gd name="T21" fmla="*/ 1825009798 h 13057"/>
              <a:gd name="T22" fmla="*/ 1666246816 w 15189"/>
              <a:gd name="T23" fmla="*/ 1941528735 h 13057"/>
              <a:gd name="T24" fmla="*/ 2147483646 w 15189"/>
              <a:gd name="T25" fmla="*/ 2137174198 h 13057"/>
              <a:gd name="T26" fmla="*/ 2147483646 w 15189"/>
              <a:gd name="T27" fmla="*/ 2137412671 h 13057"/>
              <a:gd name="T28" fmla="*/ 2147483646 w 15189"/>
              <a:gd name="T29" fmla="*/ 985868283 h 13057"/>
              <a:gd name="T30" fmla="*/ 2147483646 w 15189"/>
              <a:gd name="T31" fmla="*/ 1064508105 h 13057"/>
              <a:gd name="T32" fmla="*/ 2147483646 w 15189"/>
              <a:gd name="T33" fmla="*/ 1112463171 h 13057"/>
              <a:gd name="T34" fmla="*/ 2147483646 w 15189"/>
              <a:gd name="T35" fmla="*/ 1265419717 h 13057"/>
              <a:gd name="T36" fmla="*/ 2147483646 w 15189"/>
              <a:gd name="T37" fmla="*/ 1345738543 h 13057"/>
              <a:gd name="T38" fmla="*/ 2147483646 w 15189"/>
              <a:gd name="T39" fmla="*/ 1571115400 h 13057"/>
              <a:gd name="T40" fmla="*/ 2147483646 w 15189"/>
              <a:gd name="T41" fmla="*/ 1754528982 h 13057"/>
              <a:gd name="T42" fmla="*/ 2147483646 w 15189"/>
              <a:gd name="T43" fmla="*/ 1929068183 h 13057"/>
              <a:gd name="T44" fmla="*/ 2147483646 w 15189"/>
              <a:gd name="T45" fmla="*/ 2000752075 h 13057"/>
              <a:gd name="T46" fmla="*/ 2147483646 w 15189"/>
              <a:gd name="T47" fmla="*/ 2004349509 h 13057"/>
              <a:gd name="T48" fmla="*/ 2147483646 w 15189"/>
              <a:gd name="T49" fmla="*/ 2007946478 h 13057"/>
              <a:gd name="T50" fmla="*/ 2147483646 w 15189"/>
              <a:gd name="T51" fmla="*/ 2004349509 h 13057"/>
              <a:gd name="T52" fmla="*/ 2147483646 w 15189"/>
              <a:gd name="T53" fmla="*/ 2035033756 h 13057"/>
              <a:gd name="T54" fmla="*/ 2147483646 w 15189"/>
              <a:gd name="T55" fmla="*/ 2104084817 h 13057"/>
              <a:gd name="T56" fmla="*/ 2147483646 w 15189"/>
              <a:gd name="T57" fmla="*/ 2138853689 h 13057"/>
              <a:gd name="T58" fmla="*/ 2147483646 w 15189"/>
              <a:gd name="T59" fmla="*/ 2138853689 h 13057"/>
              <a:gd name="T60" fmla="*/ 2051130449 w 15189"/>
              <a:gd name="T61" fmla="*/ 2144607052 h 13057"/>
              <a:gd name="T62" fmla="*/ 1949682626 w 15189"/>
              <a:gd name="T63" fmla="*/ 2121582847 h 13057"/>
              <a:gd name="T64" fmla="*/ 1904988368 w 15189"/>
              <a:gd name="T65" fmla="*/ 2112720238 h 13057"/>
              <a:gd name="T66" fmla="*/ 1893437034 w 15189"/>
              <a:gd name="T67" fmla="*/ 2104084817 h 13057"/>
              <a:gd name="T68" fmla="*/ 1859058593 w 15189"/>
              <a:gd name="T69" fmla="*/ 2084668336 h 13057"/>
              <a:gd name="T70" fmla="*/ 1860040368 w 15189"/>
              <a:gd name="T71" fmla="*/ 2095210945 h 13057"/>
              <a:gd name="T72" fmla="*/ 1859058593 w 15189"/>
              <a:gd name="T73" fmla="*/ 2084668336 h 13057"/>
              <a:gd name="T74" fmla="*/ 1739693026 w 15189"/>
              <a:gd name="T75" fmla="*/ 2020406521 h 13057"/>
              <a:gd name="T76" fmla="*/ 1667471424 w 15189"/>
              <a:gd name="T77" fmla="*/ 1956393934 h 13057"/>
              <a:gd name="T78" fmla="*/ 1573647835 w 15189"/>
              <a:gd name="T79" fmla="*/ 1815659489 h 13057"/>
              <a:gd name="T80" fmla="*/ 1528953087 w 15189"/>
              <a:gd name="T81" fmla="*/ 1702261084 h 13057"/>
              <a:gd name="T82" fmla="*/ 1520104734 w 15189"/>
              <a:gd name="T83" fmla="*/ 1641119779 h 13057"/>
              <a:gd name="T84" fmla="*/ 1520104734 w 15189"/>
              <a:gd name="T85" fmla="*/ 1509974095 h 13057"/>
              <a:gd name="T86" fmla="*/ 1531898901 w 15189"/>
              <a:gd name="T87" fmla="*/ 1450512303 h 13057"/>
              <a:gd name="T88" fmla="*/ 1573647835 w 15189"/>
              <a:gd name="T89" fmla="*/ 1335196421 h 13057"/>
              <a:gd name="T90" fmla="*/ 1680247878 w 15189"/>
              <a:gd name="T91" fmla="*/ 1177916799 h 13057"/>
              <a:gd name="T92" fmla="*/ 1734772263 w 15189"/>
              <a:gd name="T93" fmla="*/ 1125649388 h 13057"/>
              <a:gd name="T94" fmla="*/ 1913825812 w 15189"/>
              <a:gd name="T95" fmla="*/ 1020637155 h 13057"/>
              <a:gd name="T96" fmla="*/ 1958530978 w 15189"/>
              <a:gd name="T97" fmla="*/ 1003377089 h 13057"/>
              <a:gd name="T98" fmla="*/ 2147483646 w 15189"/>
              <a:gd name="T99" fmla="*/ 985868283 h 13057"/>
              <a:gd name="T100" fmla="*/ 2112771584 w 15189"/>
              <a:gd name="T101" fmla="*/ 2147483646 h 13057"/>
              <a:gd name="T102" fmla="*/ 2147483646 w 15189"/>
              <a:gd name="T103" fmla="*/ 1746608450 h 13057"/>
              <a:gd name="T104" fmla="*/ 2135863342 w 15189"/>
              <a:gd name="T105" fmla="*/ 238451 h 13057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15189" h="13057" extrusionOk="0">
                <a:moveTo>
                  <a:pt x="6838" y="4957"/>
                </a:moveTo>
                <a:cubicBezTo>
                  <a:pt x="6782" y="5022"/>
                  <a:pt x="6727" y="5082"/>
                  <a:pt x="6682" y="5118"/>
                </a:cubicBezTo>
                <a:cubicBezTo>
                  <a:pt x="6768" y="5053"/>
                  <a:pt x="6817" y="4994"/>
                  <a:pt x="6838" y="4957"/>
                </a:cubicBezTo>
                <a:close/>
                <a:moveTo>
                  <a:pt x="6682" y="5118"/>
                </a:moveTo>
                <a:cubicBezTo>
                  <a:pt x="6676" y="5122"/>
                  <a:pt x="6669" y="5127"/>
                  <a:pt x="6662" y="5132"/>
                </a:cubicBezTo>
                <a:cubicBezTo>
                  <a:pt x="6669" y="5128"/>
                  <a:pt x="6675" y="5123"/>
                  <a:pt x="6682" y="5118"/>
                </a:cubicBezTo>
                <a:close/>
                <a:moveTo>
                  <a:pt x="6237" y="6050"/>
                </a:moveTo>
                <a:lnTo>
                  <a:pt x="6237" y="6050"/>
                </a:lnTo>
                <a:cubicBezTo>
                  <a:pt x="6233" y="6072"/>
                  <a:pt x="6229" y="6094"/>
                  <a:pt x="6225" y="6116"/>
                </a:cubicBezTo>
                <a:cubicBezTo>
                  <a:pt x="6225" y="6189"/>
                  <a:pt x="6189" y="6261"/>
                  <a:pt x="6189" y="6334"/>
                </a:cubicBezTo>
                <a:cubicBezTo>
                  <a:pt x="6225" y="6166"/>
                  <a:pt x="6237" y="6081"/>
                  <a:pt x="6237" y="6050"/>
                </a:cubicBezTo>
                <a:close/>
                <a:moveTo>
                  <a:pt x="11053" y="6159"/>
                </a:moveTo>
                <a:cubicBezTo>
                  <a:pt x="11059" y="6181"/>
                  <a:pt x="11065" y="6203"/>
                  <a:pt x="11071" y="6225"/>
                </a:cubicBezTo>
                <a:cubicBezTo>
                  <a:pt x="11072" y="6228"/>
                  <a:pt x="11073" y="6230"/>
                  <a:pt x="11074" y="6232"/>
                </a:cubicBezTo>
                <a:cubicBezTo>
                  <a:pt x="11075" y="6271"/>
                  <a:pt x="11078" y="6311"/>
                  <a:pt x="11081" y="6350"/>
                </a:cubicBezTo>
                <a:cubicBezTo>
                  <a:pt x="11066" y="6343"/>
                  <a:pt x="11042" y="6279"/>
                  <a:pt x="11053" y="6159"/>
                </a:cubicBezTo>
                <a:close/>
                <a:moveTo>
                  <a:pt x="11035" y="6735"/>
                </a:moveTo>
                <a:lnTo>
                  <a:pt x="11035" y="6735"/>
                </a:lnTo>
                <a:cubicBezTo>
                  <a:pt x="11031" y="6745"/>
                  <a:pt x="11027" y="6755"/>
                  <a:pt x="11023" y="6765"/>
                </a:cubicBezTo>
                <a:cubicBezTo>
                  <a:pt x="11027" y="6750"/>
                  <a:pt x="11031" y="6740"/>
                  <a:pt x="11035" y="6735"/>
                </a:cubicBezTo>
                <a:close/>
                <a:moveTo>
                  <a:pt x="10903" y="7395"/>
                </a:moveTo>
                <a:cubicBezTo>
                  <a:pt x="10904" y="7395"/>
                  <a:pt x="10891" y="7424"/>
                  <a:pt x="10853" y="7500"/>
                </a:cubicBezTo>
                <a:cubicBezTo>
                  <a:pt x="10845" y="7510"/>
                  <a:pt x="10838" y="7519"/>
                  <a:pt x="10830" y="7529"/>
                </a:cubicBezTo>
                <a:cubicBezTo>
                  <a:pt x="10863" y="7463"/>
                  <a:pt x="10900" y="7395"/>
                  <a:pt x="10903" y="7395"/>
                </a:cubicBezTo>
                <a:close/>
                <a:moveTo>
                  <a:pt x="10791" y="7612"/>
                </a:moveTo>
                <a:lnTo>
                  <a:pt x="10791" y="7612"/>
                </a:lnTo>
                <a:cubicBezTo>
                  <a:pt x="10787" y="7623"/>
                  <a:pt x="10784" y="7635"/>
                  <a:pt x="10780" y="7646"/>
                </a:cubicBezTo>
                <a:cubicBezTo>
                  <a:pt x="10780" y="7641"/>
                  <a:pt x="10784" y="7629"/>
                  <a:pt x="10791" y="7612"/>
                </a:cubicBezTo>
                <a:close/>
                <a:moveTo>
                  <a:pt x="6626" y="7938"/>
                </a:moveTo>
                <a:lnTo>
                  <a:pt x="6626" y="7938"/>
                </a:lnTo>
                <a:cubicBezTo>
                  <a:pt x="6676" y="7987"/>
                  <a:pt x="6729" y="8041"/>
                  <a:pt x="6784" y="8098"/>
                </a:cubicBezTo>
                <a:cubicBezTo>
                  <a:pt x="6761" y="8054"/>
                  <a:pt x="6709" y="7993"/>
                  <a:pt x="6626" y="7938"/>
                </a:cubicBezTo>
                <a:close/>
                <a:moveTo>
                  <a:pt x="8954" y="8914"/>
                </a:moveTo>
                <a:cubicBezTo>
                  <a:pt x="8905" y="8914"/>
                  <a:pt x="8870" y="8917"/>
                  <a:pt x="8847" y="8921"/>
                </a:cubicBezTo>
                <a:lnTo>
                  <a:pt x="8958" y="8921"/>
                </a:lnTo>
                <a:cubicBezTo>
                  <a:pt x="8972" y="8919"/>
                  <a:pt x="8985" y="8917"/>
                  <a:pt x="8999" y="8915"/>
                </a:cubicBezTo>
                <a:cubicBezTo>
                  <a:pt x="8982" y="8914"/>
                  <a:pt x="8968" y="8914"/>
                  <a:pt x="8954" y="8914"/>
                </a:cubicBezTo>
                <a:close/>
                <a:moveTo>
                  <a:pt x="8958" y="4112"/>
                </a:moveTo>
                <a:cubicBezTo>
                  <a:pt x="9149" y="4143"/>
                  <a:pt x="9339" y="4203"/>
                  <a:pt x="9554" y="4266"/>
                </a:cubicBezTo>
                <a:cubicBezTo>
                  <a:pt x="9662" y="4333"/>
                  <a:pt x="9800" y="4370"/>
                  <a:pt x="9905" y="4440"/>
                </a:cubicBezTo>
                <a:lnTo>
                  <a:pt x="10088" y="4585"/>
                </a:lnTo>
                <a:lnTo>
                  <a:pt x="10179" y="4640"/>
                </a:lnTo>
                <a:lnTo>
                  <a:pt x="10525" y="4986"/>
                </a:lnTo>
                <a:cubicBezTo>
                  <a:pt x="10598" y="5059"/>
                  <a:pt x="10671" y="5168"/>
                  <a:pt x="10707" y="5278"/>
                </a:cubicBezTo>
                <a:cubicBezTo>
                  <a:pt x="10780" y="5351"/>
                  <a:pt x="10816" y="5460"/>
                  <a:pt x="10889" y="5569"/>
                </a:cubicBezTo>
                <a:cubicBezTo>
                  <a:pt x="10899" y="5587"/>
                  <a:pt x="10908" y="5602"/>
                  <a:pt x="10915" y="5613"/>
                </a:cubicBezTo>
                <a:cubicBezTo>
                  <a:pt x="10961" y="5770"/>
                  <a:pt x="10994" y="5929"/>
                  <a:pt x="11039" y="6104"/>
                </a:cubicBezTo>
                <a:cubicBezTo>
                  <a:pt x="11012" y="6245"/>
                  <a:pt x="10999" y="6394"/>
                  <a:pt x="10999" y="6553"/>
                </a:cubicBezTo>
                <a:lnTo>
                  <a:pt x="10999" y="6835"/>
                </a:lnTo>
                <a:cubicBezTo>
                  <a:pt x="10949" y="6985"/>
                  <a:pt x="10919" y="7139"/>
                  <a:pt x="10889" y="7318"/>
                </a:cubicBezTo>
                <a:cubicBezTo>
                  <a:pt x="10863" y="7398"/>
                  <a:pt x="10836" y="7477"/>
                  <a:pt x="10810" y="7557"/>
                </a:cubicBezTo>
                <a:cubicBezTo>
                  <a:pt x="10694" y="7713"/>
                  <a:pt x="10602" y="7890"/>
                  <a:pt x="10511" y="8046"/>
                </a:cubicBezTo>
                <a:cubicBezTo>
                  <a:pt x="10455" y="8094"/>
                  <a:pt x="10399" y="8165"/>
                  <a:pt x="10343" y="8193"/>
                </a:cubicBezTo>
                <a:lnTo>
                  <a:pt x="10221" y="8345"/>
                </a:lnTo>
                <a:cubicBezTo>
                  <a:pt x="10212" y="8350"/>
                  <a:pt x="10203" y="8355"/>
                  <a:pt x="10194" y="8360"/>
                </a:cubicBezTo>
                <a:cubicBezTo>
                  <a:pt x="10202" y="8355"/>
                  <a:pt x="10211" y="8351"/>
                  <a:pt x="10220" y="8346"/>
                </a:cubicBezTo>
                <a:lnTo>
                  <a:pt x="10197" y="8375"/>
                </a:lnTo>
                <a:cubicBezTo>
                  <a:pt x="10123" y="8434"/>
                  <a:pt x="10050" y="8475"/>
                  <a:pt x="10015" y="8488"/>
                </a:cubicBezTo>
                <a:cubicBezTo>
                  <a:pt x="10076" y="8441"/>
                  <a:pt x="10137" y="8394"/>
                  <a:pt x="10194" y="8360"/>
                </a:cubicBezTo>
                <a:cubicBezTo>
                  <a:pt x="10026" y="8454"/>
                  <a:pt x="9980" y="8493"/>
                  <a:pt x="9997" y="8493"/>
                </a:cubicBezTo>
                <a:cubicBezTo>
                  <a:pt x="10000" y="8493"/>
                  <a:pt x="10006" y="8492"/>
                  <a:pt x="10015" y="8488"/>
                </a:cubicBezTo>
                <a:cubicBezTo>
                  <a:pt x="9927" y="8557"/>
                  <a:pt x="9838" y="8627"/>
                  <a:pt x="9760" y="8666"/>
                </a:cubicBezTo>
                <a:cubicBezTo>
                  <a:pt x="9687" y="8703"/>
                  <a:pt x="9614" y="8739"/>
                  <a:pt x="9541" y="8776"/>
                </a:cubicBezTo>
                <a:cubicBezTo>
                  <a:pt x="9370" y="8844"/>
                  <a:pt x="9199" y="8880"/>
                  <a:pt x="8999" y="8915"/>
                </a:cubicBezTo>
                <a:cubicBezTo>
                  <a:pt x="9029" y="8916"/>
                  <a:pt x="9064" y="8918"/>
                  <a:pt x="9104" y="8921"/>
                </a:cubicBezTo>
                <a:lnTo>
                  <a:pt x="8958" y="8921"/>
                </a:lnTo>
                <a:cubicBezTo>
                  <a:pt x="8910" y="8941"/>
                  <a:pt x="8870" y="8947"/>
                  <a:pt x="8844" y="8947"/>
                </a:cubicBezTo>
                <a:cubicBezTo>
                  <a:pt x="8803" y="8947"/>
                  <a:pt x="8797" y="8931"/>
                  <a:pt x="8847" y="8921"/>
                </a:cubicBezTo>
                <a:lnTo>
                  <a:pt x="8776" y="8921"/>
                </a:lnTo>
                <a:cubicBezTo>
                  <a:pt x="8667" y="8940"/>
                  <a:pt x="8566" y="8949"/>
                  <a:pt x="8466" y="8949"/>
                </a:cubicBezTo>
                <a:cubicBezTo>
                  <a:pt x="8428" y="8949"/>
                  <a:pt x="8390" y="8947"/>
                  <a:pt x="8351" y="8945"/>
                </a:cubicBezTo>
                <a:cubicBezTo>
                  <a:pt x="8331" y="8939"/>
                  <a:pt x="8303" y="8931"/>
                  <a:pt x="8266" y="8921"/>
                </a:cubicBezTo>
                <a:cubicBezTo>
                  <a:pt x="8156" y="8921"/>
                  <a:pt x="8047" y="8885"/>
                  <a:pt x="7938" y="8849"/>
                </a:cubicBezTo>
                <a:cubicBezTo>
                  <a:pt x="7865" y="8824"/>
                  <a:pt x="7793" y="8800"/>
                  <a:pt x="7709" y="8776"/>
                </a:cubicBezTo>
                <a:cubicBezTo>
                  <a:pt x="7724" y="8787"/>
                  <a:pt x="7740" y="8799"/>
                  <a:pt x="7756" y="8812"/>
                </a:cubicBezTo>
                <a:cubicBezTo>
                  <a:pt x="7732" y="8798"/>
                  <a:pt x="7708" y="8783"/>
                  <a:pt x="7685" y="8769"/>
                </a:cubicBezTo>
                <a:cubicBezTo>
                  <a:pt x="7694" y="8771"/>
                  <a:pt x="7702" y="8774"/>
                  <a:pt x="7709" y="8776"/>
                </a:cubicBezTo>
                <a:cubicBezTo>
                  <a:pt x="7655" y="8736"/>
                  <a:pt x="7606" y="8710"/>
                  <a:pt x="7569" y="8695"/>
                </a:cubicBezTo>
                <a:cubicBezTo>
                  <a:pt x="7607" y="8719"/>
                  <a:pt x="7646" y="8744"/>
                  <a:pt x="7685" y="8769"/>
                </a:cubicBezTo>
                <a:cubicBezTo>
                  <a:pt x="7650" y="8759"/>
                  <a:pt x="7613" y="8749"/>
                  <a:pt x="7573" y="8739"/>
                </a:cubicBezTo>
                <a:cubicBezTo>
                  <a:pt x="7489" y="8706"/>
                  <a:pt x="7475" y="8680"/>
                  <a:pt x="7506" y="8680"/>
                </a:cubicBezTo>
                <a:cubicBezTo>
                  <a:pt x="7519" y="8680"/>
                  <a:pt x="7541" y="8684"/>
                  <a:pt x="7569" y="8695"/>
                </a:cubicBezTo>
                <a:cubicBezTo>
                  <a:pt x="7463" y="8629"/>
                  <a:pt x="7362" y="8567"/>
                  <a:pt x="7245" y="8521"/>
                </a:cubicBezTo>
                <a:cubicBezTo>
                  <a:pt x="7200" y="8498"/>
                  <a:pt x="7139" y="8460"/>
                  <a:pt x="7083" y="8427"/>
                </a:cubicBezTo>
                <a:cubicBezTo>
                  <a:pt x="6990" y="8314"/>
                  <a:pt x="6885" y="8201"/>
                  <a:pt x="6784" y="8098"/>
                </a:cubicBezTo>
                <a:cubicBezTo>
                  <a:pt x="6805" y="8135"/>
                  <a:pt x="6805" y="8160"/>
                  <a:pt x="6789" y="8160"/>
                </a:cubicBezTo>
                <a:cubicBezTo>
                  <a:pt x="6773" y="8160"/>
                  <a:pt x="6742" y="8138"/>
                  <a:pt x="6699" y="8083"/>
                </a:cubicBezTo>
                <a:cubicBezTo>
                  <a:pt x="6662" y="7974"/>
                  <a:pt x="6590" y="7901"/>
                  <a:pt x="6517" y="7792"/>
                </a:cubicBezTo>
                <a:cubicBezTo>
                  <a:pt x="6480" y="7683"/>
                  <a:pt x="6444" y="7646"/>
                  <a:pt x="6407" y="7573"/>
                </a:cubicBezTo>
                <a:lnTo>
                  <a:pt x="6371" y="7501"/>
                </a:lnTo>
                <a:cubicBezTo>
                  <a:pt x="6332" y="7367"/>
                  <a:pt x="6279" y="7234"/>
                  <a:pt x="6225" y="7100"/>
                </a:cubicBezTo>
                <a:cubicBezTo>
                  <a:pt x="6225" y="7007"/>
                  <a:pt x="6199" y="6940"/>
                  <a:pt x="6191" y="6878"/>
                </a:cubicBezTo>
                <a:cubicBezTo>
                  <a:pt x="6190" y="6867"/>
                  <a:pt x="6190" y="6856"/>
                  <a:pt x="6189" y="6845"/>
                </a:cubicBezTo>
                <a:cubicBezTo>
                  <a:pt x="6189" y="6845"/>
                  <a:pt x="6189" y="6845"/>
                  <a:pt x="6189" y="6845"/>
                </a:cubicBezTo>
                <a:cubicBezTo>
                  <a:pt x="6152" y="6662"/>
                  <a:pt x="6152" y="6480"/>
                  <a:pt x="6189" y="6298"/>
                </a:cubicBezTo>
                <a:cubicBezTo>
                  <a:pt x="6189" y="6173"/>
                  <a:pt x="6224" y="6037"/>
                  <a:pt x="6234" y="6037"/>
                </a:cubicBezTo>
                <a:cubicBezTo>
                  <a:pt x="6236" y="6037"/>
                  <a:pt x="6237" y="6041"/>
                  <a:pt x="6237" y="6050"/>
                </a:cubicBezTo>
                <a:cubicBezTo>
                  <a:pt x="6270" y="5891"/>
                  <a:pt x="6321" y="5751"/>
                  <a:pt x="6375" y="5613"/>
                </a:cubicBezTo>
                <a:cubicBezTo>
                  <a:pt x="6385" y="5601"/>
                  <a:pt x="6395" y="5586"/>
                  <a:pt x="6407" y="5569"/>
                </a:cubicBezTo>
                <a:cubicBezTo>
                  <a:pt x="6444" y="5496"/>
                  <a:pt x="6517" y="5387"/>
                  <a:pt x="6553" y="5278"/>
                </a:cubicBezTo>
                <a:cubicBezTo>
                  <a:pt x="6626" y="5168"/>
                  <a:pt x="6662" y="5095"/>
                  <a:pt x="6735" y="5023"/>
                </a:cubicBezTo>
                <a:cubicBezTo>
                  <a:pt x="6787" y="4944"/>
                  <a:pt x="6826" y="4913"/>
                  <a:pt x="6841" y="4913"/>
                </a:cubicBezTo>
                <a:cubicBezTo>
                  <a:pt x="6853" y="4913"/>
                  <a:pt x="6853" y="4929"/>
                  <a:pt x="6838" y="4957"/>
                </a:cubicBezTo>
                <a:cubicBezTo>
                  <a:pt x="6919" y="4862"/>
                  <a:pt x="7002" y="4756"/>
                  <a:pt x="7063" y="4695"/>
                </a:cubicBezTo>
                <a:cubicBezTo>
                  <a:pt x="7112" y="4645"/>
                  <a:pt x="7184" y="4589"/>
                  <a:pt x="7221" y="4558"/>
                </a:cubicBezTo>
                <a:cubicBezTo>
                  <a:pt x="7408" y="4458"/>
                  <a:pt x="7692" y="4358"/>
                  <a:pt x="7792" y="4257"/>
                </a:cubicBezTo>
                <a:cubicBezTo>
                  <a:pt x="7765" y="4257"/>
                  <a:pt x="7527" y="4334"/>
                  <a:pt x="7525" y="4334"/>
                </a:cubicBezTo>
                <a:cubicBezTo>
                  <a:pt x="7524" y="4334"/>
                  <a:pt x="7557" y="4324"/>
                  <a:pt x="7646" y="4294"/>
                </a:cubicBezTo>
                <a:cubicBezTo>
                  <a:pt x="7756" y="4257"/>
                  <a:pt x="7865" y="4221"/>
                  <a:pt x="7974" y="4185"/>
                </a:cubicBezTo>
                <a:lnTo>
                  <a:pt x="8193" y="4148"/>
                </a:lnTo>
                <a:cubicBezTo>
                  <a:pt x="8233" y="4148"/>
                  <a:pt x="8376" y="4125"/>
                  <a:pt x="8431" y="4112"/>
                </a:cubicBezTo>
                <a:lnTo>
                  <a:pt x="8958" y="4112"/>
                </a:lnTo>
                <a:close/>
                <a:moveTo>
                  <a:pt x="8696" y="1"/>
                </a:moveTo>
                <a:cubicBezTo>
                  <a:pt x="6834" y="1"/>
                  <a:pt x="5014" y="802"/>
                  <a:pt x="3747" y="2253"/>
                </a:cubicBezTo>
                <a:cubicBezTo>
                  <a:pt x="1" y="6607"/>
                  <a:pt x="3289" y="13056"/>
                  <a:pt x="8602" y="13056"/>
                </a:cubicBezTo>
                <a:cubicBezTo>
                  <a:pt x="9024" y="13056"/>
                  <a:pt x="9460" y="13016"/>
                  <a:pt x="9905" y="12930"/>
                </a:cubicBezTo>
                <a:cubicBezTo>
                  <a:pt x="12679" y="12429"/>
                  <a:pt x="14717" y="9966"/>
                  <a:pt x="15064" y="7285"/>
                </a:cubicBezTo>
                <a:cubicBezTo>
                  <a:pt x="15144" y="7059"/>
                  <a:pt x="15189" y="6803"/>
                  <a:pt x="15189" y="6517"/>
                </a:cubicBezTo>
                <a:cubicBezTo>
                  <a:pt x="15153" y="3747"/>
                  <a:pt x="13403" y="1306"/>
                  <a:pt x="10816" y="358"/>
                </a:cubicBezTo>
                <a:cubicBezTo>
                  <a:pt x="10122" y="117"/>
                  <a:pt x="9406" y="1"/>
                  <a:pt x="8696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21900" tIns="121900" rIns="121900" bIns="121900" anchor="ctr"/>
          <a:lstStyle/>
          <a:p>
            <a:endParaRPr lang="en-US" sz="2400"/>
          </a:p>
        </p:txBody>
      </p:sp>
      <p:grpSp>
        <p:nvGrpSpPr>
          <p:cNvPr id="4" name="Group 61">
            <a:extLst>
              <a:ext uri="{FF2B5EF4-FFF2-40B4-BE49-F238E27FC236}">
                <a16:creationId xmlns:a16="http://schemas.microsoft.com/office/drawing/2014/main" id="{55DFE1FD-FE69-A945-B1AD-3DA45490D0FC}"/>
              </a:ext>
            </a:extLst>
          </p:cNvPr>
          <p:cNvGrpSpPr/>
          <p:nvPr/>
        </p:nvGrpSpPr>
        <p:grpSpPr>
          <a:xfrm>
            <a:off x="3251200" y="880430"/>
            <a:ext cx="5588000" cy="918253"/>
            <a:chOff x="965717" y="1133587"/>
            <a:chExt cx="3842922" cy="688690"/>
          </a:xfrm>
          <a:solidFill>
            <a:srgbClr val="00B050"/>
          </a:solidFill>
        </p:grpSpPr>
        <p:sp>
          <p:nvSpPr>
            <p:cNvPr id="51" name="Google Shape;1203;p35">
              <a:extLst>
                <a:ext uri="{FF2B5EF4-FFF2-40B4-BE49-F238E27FC236}">
                  <a16:creationId xmlns:a16="http://schemas.microsoft.com/office/drawing/2014/main" id="{3D7A2AA4-EA2A-1946-AC31-B267F1947480}"/>
                </a:ext>
              </a:extLst>
            </p:cNvPr>
            <p:cNvSpPr/>
            <p:nvPr/>
          </p:nvSpPr>
          <p:spPr>
            <a:xfrm>
              <a:off x="1305301" y="1216215"/>
              <a:ext cx="3503338" cy="523434"/>
            </a:xfrm>
            <a:custGeom>
              <a:avLst/>
              <a:gdLst/>
              <a:ahLst/>
              <a:cxnLst/>
              <a:rect l="l" t="t" r="r" b="b"/>
              <a:pathLst>
                <a:path w="162188" h="31047" extrusionOk="0">
                  <a:moveTo>
                    <a:pt x="0" y="1"/>
                  </a:moveTo>
                  <a:lnTo>
                    <a:pt x="0" y="31046"/>
                  </a:lnTo>
                  <a:lnTo>
                    <a:pt x="146665" y="31046"/>
                  </a:lnTo>
                  <a:cubicBezTo>
                    <a:pt x="155264" y="31046"/>
                    <a:pt x="162188" y="24087"/>
                    <a:pt x="162188" y="15524"/>
                  </a:cubicBezTo>
                  <a:cubicBezTo>
                    <a:pt x="162188" y="6961"/>
                    <a:pt x="155264" y="1"/>
                    <a:pt x="146665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lIns="121900" tIns="121900" rIns="121900" bIns="121900" anchor="ctr"/>
            <a:lstStyle/>
            <a:p>
              <a:pPr marL="531271" algn="ctr">
                <a:defRPr/>
              </a:pPr>
              <a:r>
                <a:rPr lang="en-US" sz="2133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Pengumuman RUP</a:t>
              </a:r>
              <a:endParaRPr sz="2133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" name="Google Shape;1205;p35">
              <a:extLst>
                <a:ext uri="{FF2B5EF4-FFF2-40B4-BE49-F238E27FC236}">
                  <a16:creationId xmlns:a16="http://schemas.microsoft.com/office/drawing/2014/main" id="{31C5935D-7734-A941-8F97-E591B22B5452}"/>
                </a:ext>
              </a:extLst>
            </p:cNvPr>
            <p:cNvSpPr/>
            <p:nvPr/>
          </p:nvSpPr>
          <p:spPr>
            <a:xfrm>
              <a:off x="965717" y="1133587"/>
              <a:ext cx="700096" cy="688690"/>
            </a:xfrm>
            <a:custGeom>
              <a:avLst/>
              <a:gdLst/>
              <a:ahLst/>
              <a:cxnLst/>
              <a:rect l="l" t="t" r="r" b="b"/>
              <a:pathLst>
                <a:path w="41942" h="40849" extrusionOk="0">
                  <a:moveTo>
                    <a:pt x="20966" y="1"/>
                  </a:moveTo>
                  <a:cubicBezTo>
                    <a:pt x="19568" y="1"/>
                    <a:pt x="18165" y="529"/>
                    <a:pt x="17090" y="1586"/>
                  </a:cubicBezTo>
                  <a:lnTo>
                    <a:pt x="2150" y="16562"/>
                  </a:lnTo>
                  <a:cubicBezTo>
                    <a:pt x="0" y="18712"/>
                    <a:pt x="0" y="22137"/>
                    <a:pt x="2150" y="24287"/>
                  </a:cubicBezTo>
                  <a:lnTo>
                    <a:pt x="17090" y="39263"/>
                  </a:lnTo>
                  <a:cubicBezTo>
                    <a:pt x="18165" y="40320"/>
                    <a:pt x="19568" y="40848"/>
                    <a:pt x="20966" y="40848"/>
                  </a:cubicBezTo>
                  <a:cubicBezTo>
                    <a:pt x="22365" y="40848"/>
                    <a:pt x="23758" y="40320"/>
                    <a:pt x="24815" y="39263"/>
                  </a:cubicBezTo>
                  <a:lnTo>
                    <a:pt x="39791" y="24287"/>
                  </a:lnTo>
                  <a:cubicBezTo>
                    <a:pt x="41941" y="22137"/>
                    <a:pt x="41941" y="18712"/>
                    <a:pt x="39791" y="16562"/>
                  </a:cubicBezTo>
                  <a:lnTo>
                    <a:pt x="24815" y="1586"/>
                  </a:lnTo>
                  <a:cubicBezTo>
                    <a:pt x="23758" y="529"/>
                    <a:pt x="22365" y="1"/>
                    <a:pt x="20966" y="1"/>
                  </a:cubicBezTo>
                  <a:close/>
                </a:path>
              </a:pathLst>
            </a:custGeom>
            <a:solidFill>
              <a:schemeClr val="tx2"/>
            </a:solidFill>
            <a:ln w="38100">
              <a:solidFill>
                <a:schemeClr val="bg1"/>
              </a:solidFill>
            </a:ln>
          </p:spPr>
          <p:txBody>
            <a:bodyPr spcFirstLastPara="1" lIns="121900" tIns="121900" rIns="121900" bIns="121900" anchor="ctr"/>
            <a:lstStyle/>
            <a:p>
              <a:pPr algn="ctr">
                <a:defRPr/>
              </a:pPr>
              <a:endParaRPr sz="4267" b="1" dirty="0">
                <a:solidFill>
                  <a:schemeClr val="bg1"/>
                </a:solidFill>
                <a:latin typeface="Arial" pitchFamily="34" charset="0"/>
                <a:ea typeface="Fira Sans Medium"/>
                <a:cs typeface="Arial" pitchFamily="34" charset="0"/>
                <a:sym typeface="Fira Sans Medium"/>
              </a:endParaRPr>
            </a:p>
          </p:txBody>
        </p:sp>
      </p:grpSp>
      <p:sp>
        <p:nvSpPr>
          <p:cNvPr id="33799" name="Google Shape;298;p15"/>
          <p:cNvSpPr>
            <a:spLocks noChangeArrowheads="1"/>
          </p:cNvSpPr>
          <p:nvPr/>
        </p:nvSpPr>
        <p:spPr bwMode="auto">
          <a:xfrm>
            <a:off x="1714501" y="2209800"/>
            <a:ext cx="8750300" cy="1231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900" tIns="60933" rIns="121900" bIns="60933">
            <a:spAutoFit/>
          </a:bodyPr>
          <a:lstStyle/>
          <a:p>
            <a:pPr indent="16933" algn="ctr">
              <a:buClr>
                <a:srgbClr val="000000"/>
              </a:buClr>
              <a:buSzPts val="3400"/>
            </a:pPr>
            <a:r>
              <a:rPr lang="en-US" altLang="en-US" sz="24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Rencana Umum Pengadaan (RUP) merupakan</a:t>
            </a:r>
            <a:r>
              <a:rPr lang="en-US" altLang="en-US" sz="2400" b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en-US" sz="24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daftar rencana Pengadaan Barang/Jasa yang akan dilaksanakan oleh Kementerian/ Lembaga/ Perangkat Daerah</a:t>
            </a:r>
            <a:endParaRPr lang="en-US" altLang="en-US" sz="3733">
              <a:solidFill>
                <a:srgbClr val="000000"/>
              </a:solidFill>
              <a:latin typeface="Arial" pitchFamily="34" charset="0"/>
              <a:ea typeface="Calibri" pitchFamily="34" charset="0"/>
              <a:cs typeface="Arial" pitchFamily="34" charset="0"/>
              <a:sym typeface="Calibri" pitchFamily="34" charset="0"/>
            </a:endParaRPr>
          </a:p>
        </p:txBody>
      </p:sp>
      <p:grpSp>
        <p:nvGrpSpPr>
          <p:cNvPr id="33800" name="Google Shape;299;p15"/>
          <p:cNvGrpSpPr>
            <a:grpSpLocks/>
          </p:cNvGrpSpPr>
          <p:nvPr/>
        </p:nvGrpSpPr>
        <p:grpSpPr bwMode="auto">
          <a:xfrm>
            <a:off x="3962400" y="3814234"/>
            <a:ext cx="4368800" cy="3043767"/>
            <a:chOff x="1360636" y="1697229"/>
            <a:chExt cx="7037345" cy="5446521"/>
          </a:xfrm>
        </p:grpSpPr>
        <p:pic>
          <p:nvPicPr>
            <p:cNvPr id="33802" name="Google Shape;300;p15"/>
            <p:cNvPicPr preferRelativeResize="0"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60636" y="1697229"/>
              <a:ext cx="7037345" cy="54465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803" name="Google Shape;301;p15"/>
            <p:cNvPicPr preferRelativeResize="0">
              <a:picLocks noChangeAspect="1" noChangeArrowheads="1"/>
            </p:cNvPicPr>
            <p:nvPr/>
          </p:nvPicPr>
          <p:blipFill>
            <a:blip r:embed="rId4" cstate="print"/>
            <a:srcRect l="806" t="4166" r="2560" b="6250"/>
            <a:stretch>
              <a:fillRect/>
            </a:stretch>
          </p:blipFill>
          <p:spPr bwMode="auto">
            <a:xfrm>
              <a:off x="1571623" y="1871848"/>
              <a:ext cx="6643689" cy="3462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3801" name="Rectangle 21"/>
          <p:cNvSpPr>
            <a:spLocks noChangeArrowheads="1"/>
          </p:cNvSpPr>
          <p:nvPr/>
        </p:nvSpPr>
        <p:spPr bwMode="auto">
          <a:xfrm>
            <a:off x="6504518" y="5969001"/>
            <a:ext cx="5516033" cy="502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1" hangingPunct="1">
              <a:buClr>
                <a:srgbClr val="000000"/>
              </a:buClr>
            </a:pPr>
            <a:r>
              <a:rPr lang="en-US" altLang="en-US" sz="1333">
                <a:latin typeface="Arial" pitchFamily="34" charset="0"/>
                <a:cs typeface="Arial" pitchFamily="34" charset="0"/>
              </a:rPr>
              <a:t>PerLKPP No. 11 Tahun 2021 tentang </a:t>
            </a:r>
          </a:p>
          <a:p>
            <a:pPr algn="r" eaLnBrk="1" hangingPunct="1">
              <a:buClr>
                <a:srgbClr val="000000"/>
              </a:buClr>
            </a:pPr>
            <a:r>
              <a:rPr lang="en-US" altLang="en-US" sz="1333">
                <a:latin typeface="Arial" pitchFamily="34" charset="0"/>
                <a:cs typeface="Arial" pitchFamily="34" charset="0"/>
              </a:rPr>
              <a:t>Pedoman Perencanaan PBJP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altLang="en-US" sz="2400">
              <a:cs typeface="Calibri" pitchFamily="34" charset="0"/>
              <a:sym typeface="Calibri" pitchFamily="34" charset="0"/>
            </a:endParaRPr>
          </a:p>
        </p:txBody>
      </p:sp>
      <p:sp>
        <p:nvSpPr>
          <p:cNvPr id="36866" name="Title 1"/>
          <p:cNvSpPr txBox="1">
            <a:spLocks noChangeArrowheads="1"/>
          </p:cNvSpPr>
          <p:nvPr/>
        </p:nvSpPr>
        <p:spPr bwMode="auto">
          <a:xfrm>
            <a:off x="406400" y="177800"/>
            <a:ext cx="96520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eaLnBrk="1" hangingPunct="1"/>
            <a:r>
              <a:rPr lang="en-US" altLang="en-US" sz="2400" b="1">
                <a:latin typeface="Arial" pitchFamily="34" charset="0"/>
                <a:cs typeface="Arial" pitchFamily="34" charset="0"/>
              </a:rPr>
              <a:t>PERENCANAAN PENGADAAN MELALUI SWAKELOLA </a:t>
            </a:r>
            <a:r>
              <a:rPr lang="en-US" altLang="en-US" sz="1867">
                <a:latin typeface="Arial" pitchFamily="34" charset="0"/>
                <a:cs typeface="Arial" pitchFamily="34" charset="0"/>
              </a:rPr>
              <a:t>(1/4)</a:t>
            </a:r>
            <a:endParaRPr lang="en-US" altLang="en-US" sz="240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6867" name="Group 65"/>
          <p:cNvGrpSpPr>
            <a:grpSpLocks/>
          </p:cNvGrpSpPr>
          <p:nvPr/>
        </p:nvGrpSpPr>
        <p:grpSpPr bwMode="auto">
          <a:xfrm rot="-5400000">
            <a:off x="-254000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3036CA85-8489-3B48-89C0-7CCB27E8010A}"/>
                </a:ext>
              </a:extLst>
            </p:cNvPr>
            <p:cNvSpPr/>
            <p:nvPr/>
          </p:nvSpPr>
          <p:spPr>
            <a:xfrm>
              <a:off x="3226546" y="2644775"/>
              <a:ext cx="494179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DE3E84B9-943E-7940-ADC0-D0044C72CA24}"/>
                </a:ext>
              </a:extLst>
            </p:cNvPr>
            <p:cNvSpPr/>
            <p:nvPr/>
          </p:nvSpPr>
          <p:spPr>
            <a:xfrm>
              <a:off x="3752101" y="2647950"/>
              <a:ext cx="287618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2BCB9156-1143-884E-AD5F-F97A2958018E}"/>
                </a:ext>
              </a:extLst>
            </p:cNvPr>
            <p:cNvSpPr/>
            <p:nvPr/>
          </p:nvSpPr>
          <p:spPr>
            <a:xfrm>
              <a:off x="4094629" y="2647950"/>
              <a:ext cx="172571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grpSp>
        <p:nvGrpSpPr>
          <p:cNvPr id="36868" name="Group 14"/>
          <p:cNvGrpSpPr>
            <a:grpSpLocks/>
          </p:cNvGrpSpPr>
          <p:nvPr/>
        </p:nvGrpSpPr>
        <p:grpSpPr bwMode="auto"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B11854CD-EB5C-9C4E-A0CE-DA3DEF7B95BC}"/>
                </a:ext>
              </a:extLst>
            </p:cNvPr>
            <p:cNvSpPr/>
            <p:nvPr/>
          </p:nvSpPr>
          <p:spPr>
            <a:xfrm>
              <a:off x="3200400" y="2647950"/>
              <a:ext cx="492125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DD2608B-A4DC-064E-93F7-315AD7429493}"/>
                </a:ext>
              </a:extLst>
            </p:cNvPr>
            <p:cNvSpPr/>
            <p:nvPr/>
          </p:nvSpPr>
          <p:spPr>
            <a:xfrm>
              <a:off x="3751263" y="2647950"/>
              <a:ext cx="28733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B9AAA8F0-D4DF-6C45-A0A1-3D96AD2B166B}"/>
                </a:ext>
              </a:extLst>
            </p:cNvPr>
            <p:cNvSpPr/>
            <p:nvPr/>
          </p:nvSpPr>
          <p:spPr>
            <a:xfrm>
              <a:off x="4094163" y="2647950"/>
              <a:ext cx="173037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sp>
        <p:nvSpPr>
          <p:cNvPr id="36869" name="Google Shape;1192;p35"/>
          <p:cNvSpPr>
            <a:spLocks/>
          </p:cNvSpPr>
          <p:nvPr/>
        </p:nvSpPr>
        <p:spPr bwMode="auto">
          <a:xfrm>
            <a:off x="2042585" y="1488018"/>
            <a:ext cx="450849" cy="385233"/>
          </a:xfrm>
          <a:custGeom>
            <a:avLst/>
            <a:gdLst>
              <a:gd name="T0" fmla="*/ 1641191018 w 15189"/>
              <a:gd name="T1" fmla="*/ 1227064165 h 13057"/>
              <a:gd name="T2" fmla="*/ 1636281653 w 15189"/>
              <a:gd name="T3" fmla="*/ 1230422661 h 13057"/>
              <a:gd name="T4" fmla="*/ 1531898901 w 15189"/>
              <a:gd name="T5" fmla="*/ 1450512303 h 13057"/>
              <a:gd name="T6" fmla="*/ 1531898901 w 15189"/>
              <a:gd name="T7" fmla="*/ 1450512303 h 13057"/>
              <a:gd name="T8" fmla="*/ 2147483646 w 15189"/>
              <a:gd name="T9" fmla="*/ 1494155070 h 13057"/>
              <a:gd name="T10" fmla="*/ 2147483646 w 15189"/>
              <a:gd name="T11" fmla="*/ 1522444936 h 13057"/>
              <a:gd name="T12" fmla="*/ 2147483646 w 15189"/>
              <a:gd name="T13" fmla="*/ 1614747877 h 13057"/>
              <a:gd name="T14" fmla="*/ 2147483646 w 15189"/>
              <a:gd name="T15" fmla="*/ 1614747877 h 13057"/>
              <a:gd name="T16" fmla="*/ 2147483646 w 15189"/>
              <a:gd name="T17" fmla="*/ 1805116902 h 13057"/>
              <a:gd name="T18" fmla="*/ 2147483646 w 15189"/>
              <a:gd name="T19" fmla="*/ 1825009798 h 13057"/>
              <a:gd name="T20" fmla="*/ 2147483646 w 15189"/>
              <a:gd name="T21" fmla="*/ 1825009798 h 13057"/>
              <a:gd name="T22" fmla="*/ 1666246816 w 15189"/>
              <a:gd name="T23" fmla="*/ 1941528735 h 13057"/>
              <a:gd name="T24" fmla="*/ 2147483646 w 15189"/>
              <a:gd name="T25" fmla="*/ 2137174198 h 13057"/>
              <a:gd name="T26" fmla="*/ 2147483646 w 15189"/>
              <a:gd name="T27" fmla="*/ 2137412671 h 13057"/>
              <a:gd name="T28" fmla="*/ 2147483646 w 15189"/>
              <a:gd name="T29" fmla="*/ 985868283 h 13057"/>
              <a:gd name="T30" fmla="*/ 2147483646 w 15189"/>
              <a:gd name="T31" fmla="*/ 1064508105 h 13057"/>
              <a:gd name="T32" fmla="*/ 2147483646 w 15189"/>
              <a:gd name="T33" fmla="*/ 1112463171 h 13057"/>
              <a:gd name="T34" fmla="*/ 2147483646 w 15189"/>
              <a:gd name="T35" fmla="*/ 1265419717 h 13057"/>
              <a:gd name="T36" fmla="*/ 2147483646 w 15189"/>
              <a:gd name="T37" fmla="*/ 1345738543 h 13057"/>
              <a:gd name="T38" fmla="*/ 2147483646 w 15189"/>
              <a:gd name="T39" fmla="*/ 1571115400 h 13057"/>
              <a:gd name="T40" fmla="*/ 2147483646 w 15189"/>
              <a:gd name="T41" fmla="*/ 1754528982 h 13057"/>
              <a:gd name="T42" fmla="*/ 2147483646 w 15189"/>
              <a:gd name="T43" fmla="*/ 1929068183 h 13057"/>
              <a:gd name="T44" fmla="*/ 2147483646 w 15189"/>
              <a:gd name="T45" fmla="*/ 2000752075 h 13057"/>
              <a:gd name="T46" fmla="*/ 2147483646 w 15189"/>
              <a:gd name="T47" fmla="*/ 2004349509 h 13057"/>
              <a:gd name="T48" fmla="*/ 2147483646 w 15189"/>
              <a:gd name="T49" fmla="*/ 2007946478 h 13057"/>
              <a:gd name="T50" fmla="*/ 2147483646 w 15189"/>
              <a:gd name="T51" fmla="*/ 2004349509 h 13057"/>
              <a:gd name="T52" fmla="*/ 2147483646 w 15189"/>
              <a:gd name="T53" fmla="*/ 2035033756 h 13057"/>
              <a:gd name="T54" fmla="*/ 2147483646 w 15189"/>
              <a:gd name="T55" fmla="*/ 2104084817 h 13057"/>
              <a:gd name="T56" fmla="*/ 2147483646 w 15189"/>
              <a:gd name="T57" fmla="*/ 2138853689 h 13057"/>
              <a:gd name="T58" fmla="*/ 2147483646 w 15189"/>
              <a:gd name="T59" fmla="*/ 2138853689 h 13057"/>
              <a:gd name="T60" fmla="*/ 2051130449 w 15189"/>
              <a:gd name="T61" fmla="*/ 2144607052 h 13057"/>
              <a:gd name="T62" fmla="*/ 1949682626 w 15189"/>
              <a:gd name="T63" fmla="*/ 2121582847 h 13057"/>
              <a:gd name="T64" fmla="*/ 1904988368 w 15189"/>
              <a:gd name="T65" fmla="*/ 2112720238 h 13057"/>
              <a:gd name="T66" fmla="*/ 1893437034 w 15189"/>
              <a:gd name="T67" fmla="*/ 2104084817 h 13057"/>
              <a:gd name="T68" fmla="*/ 1859058593 w 15189"/>
              <a:gd name="T69" fmla="*/ 2084668336 h 13057"/>
              <a:gd name="T70" fmla="*/ 1860040368 w 15189"/>
              <a:gd name="T71" fmla="*/ 2095210945 h 13057"/>
              <a:gd name="T72" fmla="*/ 1859058593 w 15189"/>
              <a:gd name="T73" fmla="*/ 2084668336 h 13057"/>
              <a:gd name="T74" fmla="*/ 1739693026 w 15189"/>
              <a:gd name="T75" fmla="*/ 2020406521 h 13057"/>
              <a:gd name="T76" fmla="*/ 1667471424 w 15189"/>
              <a:gd name="T77" fmla="*/ 1956393934 h 13057"/>
              <a:gd name="T78" fmla="*/ 1573647835 w 15189"/>
              <a:gd name="T79" fmla="*/ 1815659489 h 13057"/>
              <a:gd name="T80" fmla="*/ 1528953087 w 15189"/>
              <a:gd name="T81" fmla="*/ 1702261084 h 13057"/>
              <a:gd name="T82" fmla="*/ 1520104734 w 15189"/>
              <a:gd name="T83" fmla="*/ 1641119779 h 13057"/>
              <a:gd name="T84" fmla="*/ 1520104734 w 15189"/>
              <a:gd name="T85" fmla="*/ 1509974095 h 13057"/>
              <a:gd name="T86" fmla="*/ 1531898901 w 15189"/>
              <a:gd name="T87" fmla="*/ 1450512303 h 13057"/>
              <a:gd name="T88" fmla="*/ 1573647835 w 15189"/>
              <a:gd name="T89" fmla="*/ 1335196421 h 13057"/>
              <a:gd name="T90" fmla="*/ 1680247878 w 15189"/>
              <a:gd name="T91" fmla="*/ 1177916799 h 13057"/>
              <a:gd name="T92" fmla="*/ 1734772263 w 15189"/>
              <a:gd name="T93" fmla="*/ 1125649388 h 13057"/>
              <a:gd name="T94" fmla="*/ 1913825812 w 15189"/>
              <a:gd name="T95" fmla="*/ 1020637155 h 13057"/>
              <a:gd name="T96" fmla="*/ 1958530978 w 15189"/>
              <a:gd name="T97" fmla="*/ 1003377089 h 13057"/>
              <a:gd name="T98" fmla="*/ 2147483646 w 15189"/>
              <a:gd name="T99" fmla="*/ 985868283 h 13057"/>
              <a:gd name="T100" fmla="*/ 2112771584 w 15189"/>
              <a:gd name="T101" fmla="*/ 2147483646 h 13057"/>
              <a:gd name="T102" fmla="*/ 2147483646 w 15189"/>
              <a:gd name="T103" fmla="*/ 1746608450 h 13057"/>
              <a:gd name="T104" fmla="*/ 2135863342 w 15189"/>
              <a:gd name="T105" fmla="*/ 238451 h 13057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15189" h="13057" extrusionOk="0">
                <a:moveTo>
                  <a:pt x="6838" y="4957"/>
                </a:moveTo>
                <a:cubicBezTo>
                  <a:pt x="6782" y="5022"/>
                  <a:pt x="6727" y="5082"/>
                  <a:pt x="6682" y="5118"/>
                </a:cubicBezTo>
                <a:cubicBezTo>
                  <a:pt x="6768" y="5053"/>
                  <a:pt x="6817" y="4994"/>
                  <a:pt x="6838" y="4957"/>
                </a:cubicBezTo>
                <a:close/>
                <a:moveTo>
                  <a:pt x="6682" y="5118"/>
                </a:moveTo>
                <a:cubicBezTo>
                  <a:pt x="6676" y="5122"/>
                  <a:pt x="6669" y="5127"/>
                  <a:pt x="6662" y="5132"/>
                </a:cubicBezTo>
                <a:cubicBezTo>
                  <a:pt x="6669" y="5128"/>
                  <a:pt x="6675" y="5123"/>
                  <a:pt x="6682" y="5118"/>
                </a:cubicBezTo>
                <a:close/>
                <a:moveTo>
                  <a:pt x="6237" y="6050"/>
                </a:moveTo>
                <a:lnTo>
                  <a:pt x="6237" y="6050"/>
                </a:lnTo>
                <a:cubicBezTo>
                  <a:pt x="6233" y="6072"/>
                  <a:pt x="6229" y="6094"/>
                  <a:pt x="6225" y="6116"/>
                </a:cubicBezTo>
                <a:cubicBezTo>
                  <a:pt x="6225" y="6189"/>
                  <a:pt x="6189" y="6261"/>
                  <a:pt x="6189" y="6334"/>
                </a:cubicBezTo>
                <a:cubicBezTo>
                  <a:pt x="6225" y="6166"/>
                  <a:pt x="6237" y="6081"/>
                  <a:pt x="6237" y="6050"/>
                </a:cubicBezTo>
                <a:close/>
                <a:moveTo>
                  <a:pt x="11053" y="6159"/>
                </a:moveTo>
                <a:cubicBezTo>
                  <a:pt x="11059" y="6181"/>
                  <a:pt x="11065" y="6203"/>
                  <a:pt x="11071" y="6225"/>
                </a:cubicBezTo>
                <a:cubicBezTo>
                  <a:pt x="11072" y="6228"/>
                  <a:pt x="11073" y="6230"/>
                  <a:pt x="11074" y="6232"/>
                </a:cubicBezTo>
                <a:cubicBezTo>
                  <a:pt x="11075" y="6271"/>
                  <a:pt x="11078" y="6311"/>
                  <a:pt x="11081" y="6350"/>
                </a:cubicBezTo>
                <a:cubicBezTo>
                  <a:pt x="11066" y="6343"/>
                  <a:pt x="11042" y="6279"/>
                  <a:pt x="11053" y="6159"/>
                </a:cubicBezTo>
                <a:close/>
                <a:moveTo>
                  <a:pt x="11035" y="6735"/>
                </a:moveTo>
                <a:lnTo>
                  <a:pt x="11035" y="6735"/>
                </a:lnTo>
                <a:cubicBezTo>
                  <a:pt x="11031" y="6745"/>
                  <a:pt x="11027" y="6755"/>
                  <a:pt x="11023" y="6765"/>
                </a:cubicBezTo>
                <a:cubicBezTo>
                  <a:pt x="11027" y="6750"/>
                  <a:pt x="11031" y="6740"/>
                  <a:pt x="11035" y="6735"/>
                </a:cubicBezTo>
                <a:close/>
                <a:moveTo>
                  <a:pt x="10903" y="7395"/>
                </a:moveTo>
                <a:cubicBezTo>
                  <a:pt x="10904" y="7395"/>
                  <a:pt x="10891" y="7424"/>
                  <a:pt x="10853" y="7500"/>
                </a:cubicBezTo>
                <a:cubicBezTo>
                  <a:pt x="10845" y="7510"/>
                  <a:pt x="10838" y="7519"/>
                  <a:pt x="10830" y="7529"/>
                </a:cubicBezTo>
                <a:cubicBezTo>
                  <a:pt x="10863" y="7463"/>
                  <a:pt x="10900" y="7395"/>
                  <a:pt x="10903" y="7395"/>
                </a:cubicBezTo>
                <a:close/>
                <a:moveTo>
                  <a:pt x="10791" y="7612"/>
                </a:moveTo>
                <a:lnTo>
                  <a:pt x="10791" y="7612"/>
                </a:lnTo>
                <a:cubicBezTo>
                  <a:pt x="10787" y="7623"/>
                  <a:pt x="10784" y="7635"/>
                  <a:pt x="10780" y="7646"/>
                </a:cubicBezTo>
                <a:cubicBezTo>
                  <a:pt x="10780" y="7641"/>
                  <a:pt x="10784" y="7629"/>
                  <a:pt x="10791" y="7612"/>
                </a:cubicBezTo>
                <a:close/>
                <a:moveTo>
                  <a:pt x="6626" y="7938"/>
                </a:moveTo>
                <a:lnTo>
                  <a:pt x="6626" y="7938"/>
                </a:lnTo>
                <a:cubicBezTo>
                  <a:pt x="6676" y="7987"/>
                  <a:pt x="6729" y="8041"/>
                  <a:pt x="6784" y="8098"/>
                </a:cubicBezTo>
                <a:cubicBezTo>
                  <a:pt x="6761" y="8054"/>
                  <a:pt x="6709" y="7993"/>
                  <a:pt x="6626" y="7938"/>
                </a:cubicBezTo>
                <a:close/>
                <a:moveTo>
                  <a:pt x="8954" y="8914"/>
                </a:moveTo>
                <a:cubicBezTo>
                  <a:pt x="8905" y="8914"/>
                  <a:pt x="8870" y="8917"/>
                  <a:pt x="8847" y="8921"/>
                </a:cubicBezTo>
                <a:lnTo>
                  <a:pt x="8958" y="8921"/>
                </a:lnTo>
                <a:cubicBezTo>
                  <a:pt x="8972" y="8919"/>
                  <a:pt x="8985" y="8917"/>
                  <a:pt x="8999" y="8915"/>
                </a:cubicBezTo>
                <a:cubicBezTo>
                  <a:pt x="8982" y="8914"/>
                  <a:pt x="8968" y="8914"/>
                  <a:pt x="8954" y="8914"/>
                </a:cubicBezTo>
                <a:close/>
                <a:moveTo>
                  <a:pt x="8958" y="4112"/>
                </a:moveTo>
                <a:cubicBezTo>
                  <a:pt x="9149" y="4143"/>
                  <a:pt x="9339" y="4203"/>
                  <a:pt x="9554" y="4266"/>
                </a:cubicBezTo>
                <a:cubicBezTo>
                  <a:pt x="9662" y="4333"/>
                  <a:pt x="9800" y="4370"/>
                  <a:pt x="9905" y="4440"/>
                </a:cubicBezTo>
                <a:lnTo>
                  <a:pt x="10088" y="4585"/>
                </a:lnTo>
                <a:lnTo>
                  <a:pt x="10179" y="4640"/>
                </a:lnTo>
                <a:lnTo>
                  <a:pt x="10525" y="4986"/>
                </a:lnTo>
                <a:cubicBezTo>
                  <a:pt x="10598" y="5059"/>
                  <a:pt x="10671" y="5168"/>
                  <a:pt x="10707" y="5278"/>
                </a:cubicBezTo>
                <a:cubicBezTo>
                  <a:pt x="10780" y="5351"/>
                  <a:pt x="10816" y="5460"/>
                  <a:pt x="10889" y="5569"/>
                </a:cubicBezTo>
                <a:cubicBezTo>
                  <a:pt x="10899" y="5587"/>
                  <a:pt x="10908" y="5602"/>
                  <a:pt x="10915" y="5613"/>
                </a:cubicBezTo>
                <a:cubicBezTo>
                  <a:pt x="10961" y="5770"/>
                  <a:pt x="10994" y="5929"/>
                  <a:pt x="11039" y="6104"/>
                </a:cubicBezTo>
                <a:cubicBezTo>
                  <a:pt x="11012" y="6245"/>
                  <a:pt x="10999" y="6394"/>
                  <a:pt x="10999" y="6553"/>
                </a:cubicBezTo>
                <a:lnTo>
                  <a:pt x="10999" y="6835"/>
                </a:lnTo>
                <a:cubicBezTo>
                  <a:pt x="10949" y="6985"/>
                  <a:pt x="10919" y="7139"/>
                  <a:pt x="10889" y="7318"/>
                </a:cubicBezTo>
                <a:cubicBezTo>
                  <a:pt x="10863" y="7398"/>
                  <a:pt x="10836" y="7477"/>
                  <a:pt x="10810" y="7557"/>
                </a:cubicBezTo>
                <a:cubicBezTo>
                  <a:pt x="10694" y="7713"/>
                  <a:pt x="10602" y="7890"/>
                  <a:pt x="10511" y="8046"/>
                </a:cubicBezTo>
                <a:cubicBezTo>
                  <a:pt x="10455" y="8094"/>
                  <a:pt x="10399" y="8165"/>
                  <a:pt x="10343" y="8193"/>
                </a:cubicBezTo>
                <a:lnTo>
                  <a:pt x="10221" y="8345"/>
                </a:lnTo>
                <a:cubicBezTo>
                  <a:pt x="10212" y="8350"/>
                  <a:pt x="10203" y="8355"/>
                  <a:pt x="10194" y="8360"/>
                </a:cubicBezTo>
                <a:cubicBezTo>
                  <a:pt x="10202" y="8355"/>
                  <a:pt x="10211" y="8351"/>
                  <a:pt x="10220" y="8346"/>
                </a:cubicBezTo>
                <a:lnTo>
                  <a:pt x="10197" y="8375"/>
                </a:lnTo>
                <a:cubicBezTo>
                  <a:pt x="10123" y="8434"/>
                  <a:pt x="10050" y="8475"/>
                  <a:pt x="10015" y="8488"/>
                </a:cubicBezTo>
                <a:cubicBezTo>
                  <a:pt x="10076" y="8441"/>
                  <a:pt x="10137" y="8394"/>
                  <a:pt x="10194" y="8360"/>
                </a:cubicBezTo>
                <a:cubicBezTo>
                  <a:pt x="10026" y="8454"/>
                  <a:pt x="9980" y="8493"/>
                  <a:pt x="9997" y="8493"/>
                </a:cubicBezTo>
                <a:cubicBezTo>
                  <a:pt x="10000" y="8493"/>
                  <a:pt x="10006" y="8492"/>
                  <a:pt x="10015" y="8488"/>
                </a:cubicBezTo>
                <a:cubicBezTo>
                  <a:pt x="9927" y="8557"/>
                  <a:pt x="9838" y="8627"/>
                  <a:pt x="9760" y="8666"/>
                </a:cubicBezTo>
                <a:cubicBezTo>
                  <a:pt x="9687" y="8703"/>
                  <a:pt x="9614" y="8739"/>
                  <a:pt x="9541" y="8776"/>
                </a:cubicBezTo>
                <a:cubicBezTo>
                  <a:pt x="9370" y="8844"/>
                  <a:pt x="9199" y="8880"/>
                  <a:pt x="8999" y="8915"/>
                </a:cubicBezTo>
                <a:cubicBezTo>
                  <a:pt x="9029" y="8916"/>
                  <a:pt x="9064" y="8918"/>
                  <a:pt x="9104" y="8921"/>
                </a:cubicBezTo>
                <a:lnTo>
                  <a:pt x="8958" y="8921"/>
                </a:lnTo>
                <a:cubicBezTo>
                  <a:pt x="8910" y="8941"/>
                  <a:pt x="8870" y="8947"/>
                  <a:pt x="8844" y="8947"/>
                </a:cubicBezTo>
                <a:cubicBezTo>
                  <a:pt x="8803" y="8947"/>
                  <a:pt x="8797" y="8931"/>
                  <a:pt x="8847" y="8921"/>
                </a:cubicBezTo>
                <a:lnTo>
                  <a:pt x="8776" y="8921"/>
                </a:lnTo>
                <a:cubicBezTo>
                  <a:pt x="8667" y="8940"/>
                  <a:pt x="8566" y="8949"/>
                  <a:pt x="8466" y="8949"/>
                </a:cubicBezTo>
                <a:cubicBezTo>
                  <a:pt x="8428" y="8949"/>
                  <a:pt x="8390" y="8947"/>
                  <a:pt x="8351" y="8945"/>
                </a:cubicBezTo>
                <a:cubicBezTo>
                  <a:pt x="8331" y="8939"/>
                  <a:pt x="8303" y="8931"/>
                  <a:pt x="8266" y="8921"/>
                </a:cubicBezTo>
                <a:cubicBezTo>
                  <a:pt x="8156" y="8921"/>
                  <a:pt x="8047" y="8885"/>
                  <a:pt x="7938" y="8849"/>
                </a:cubicBezTo>
                <a:cubicBezTo>
                  <a:pt x="7865" y="8824"/>
                  <a:pt x="7793" y="8800"/>
                  <a:pt x="7709" y="8776"/>
                </a:cubicBezTo>
                <a:cubicBezTo>
                  <a:pt x="7724" y="8787"/>
                  <a:pt x="7740" y="8799"/>
                  <a:pt x="7756" y="8812"/>
                </a:cubicBezTo>
                <a:cubicBezTo>
                  <a:pt x="7732" y="8798"/>
                  <a:pt x="7708" y="8783"/>
                  <a:pt x="7685" y="8769"/>
                </a:cubicBezTo>
                <a:cubicBezTo>
                  <a:pt x="7694" y="8771"/>
                  <a:pt x="7702" y="8774"/>
                  <a:pt x="7709" y="8776"/>
                </a:cubicBezTo>
                <a:cubicBezTo>
                  <a:pt x="7655" y="8736"/>
                  <a:pt x="7606" y="8710"/>
                  <a:pt x="7569" y="8695"/>
                </a:cubicBezTo>
                <a:cubicBezTo>
                  <a:pt x="7607" y="8719"/>
                  <a:pt x="7646" y="8744"/>
                  <a:pt x="7685" y="8769"/>
                </a:cubicBezTo>
                <a:cubicBezTo>
                  <a:pt x="7650" y="8759"/>
                  <a:pt x="7613" y="8749"/>
                  <a:pt x="7573" y="8739"/>
                </a:cubicBezTo>
                <a:cubicBezTo>
                  <a:pt x="7489" y="8706"/>
                  <a:pt x="7475" y="8680"/>
                  <a:pt x="7506" y="8680"/>
                </a:cubicBezTo>
                <a:cubicBezTo>
                  <a:pt x="7519" y="8680"/>
                  <a:pt x="7541" y="8684"/>
                  <a:pt x="7569" y="8695"/>
                </a:cubicBezTo>
                <a:cubicBezTo>
                  <a:pt x="7463" y="8629"/>
                  <a:pt x="7362" y="8567"/>
                  <a:pt x="7245" y="8521"/>
                </a:cubicBezTo>
                <a:cubicBezTo>
                  <a:pt x="7200" y="8498"/>
                  <a:pt x="7139" y="8460"/>
                  <a:pt x="7083" y="8427"/>
                </a:cubicBezTo>
                <a:cubicBezTo>
                  <a:pt x="6990" y="8314"/>
                  <a:pt x="6885" y="8201"/>
                  <a:pt x="6784" y="8098"/>
                </a:cubicBezTo>
                <a:cubicBezTo>
                  <a:pt x="6805" y="8135"/>
                  <a:pt x="6805" y="8160"/>
                  <a:pt x="6789" y="8160"/>
                </a:cubicBezTo>
                <a:cubicBezTo>
                  <a:pt x="6773" y="8160"/>
                  <a:pt x="6742" y="8138"/>
                  <a:pt x="6699" y="8083"/>
                </a:cubicBezTo>
                <a:cubicBezTo>
                  <a:pt x="6662" y="7974"/>
                  <a:pt x="6590" y="7901"/>
                  <a:pt x="6517" y="7792"/>
                </a:cubicBezTo>
                <a:cubicBezTo>
                  <a:pt x="6480" y="7683"/>
                  <a:pt x="6444" y="7646"/>
                  <a:pt x="6407" y="7573"/>
                </a:cubicBezTo>
                <a:lnTo>
                  <a:pt x="6371" y="7501"/>
                </a:lnTo>
                <a:cubicBezTo>
                  <a:pt x="6332" y="7367"/>
                  <a:pt x="6279" y="7234"/>
                  <a:pt x="6225" y="7100"/>
                </a:cubicBezTo>
                <a:cubicBezTo>
                  <a:pt x="6225" y="7007"/>
                  <a:pt x="6199" y="6940"/>
                  <a:pt x="6191" y="6878"/>
                </a:cubicBezTo>
                <a:cubicBezTo>
                  <a:pt x="6190" y="6867"/>
                  <a:pt x="6190" y="6856"/>
                  <a:pt x="6189" y="6845"/>
                </a:cubicBezTo>
                <a:cubicBezTo>
                  <a:pt x="6189" y="6845"/>
                  <a:pt x="6189" y="6845"/>
                  <a:pt x="6189" y="6845"/>
                </a:cubicBezTo>
                <a:cubicBezTo>
                  <a:pt x="6152" y="6662"/>
                  <a:pt x="6152" y="6480"/>
                  <a:pt x="6189" y="6298"/>
                </a:cubicBezTo>
                <a:cubicBezTo>
                  <a:pt x="6189" y="6173"/>
                  <a:pt x="6224" y="6037"/>
                  <a:pt x="6234" y="6037"/>
                </a:cubicBezTo>
                <a:cubicBezTo>
                  <a:pt x="6236" y="6037"/>
                  <a:pt x="6237" y="6041"/>
                  <a:pt x="6237" y="6050"/>
                </a:cubicBezTo>
                <a:cubicBezTo>
                  <a:pt x="6270" y="5891"/>
                  <a:pt x="6321" y="5751"/>
                  <a:pt x="6375" y="5613"/>
                </a:cubicBezTo>
                <a:cubicBezTo>
                  <a:pt x="6385" y="5601"/>
                  <a:pt x="6395" y="5586"/>
                  <a:pt x="6407" y="5569"/>
                </a:cubicBezTo>
                <a:cubicBezTo>
                  <a:pt x="6444" y="5496"/>
                  <a:pt x="6517" y="5387"/>
                  <a:pt x="6553" y="5278"/>
                </a:cubicBezTo>
                <a:cubicBezTo>
                  <a:pt x="6626" y="5168"/>
                  <a:pt x="6662" y="5095"/>
                  <a:pt x="6735" y="5023"/>
                </a:cubicBezTo>
                <a:cubicBezTo>
                  <a:pt x="6787" y="4944"/>
                  <a:pt x="6826" y="4913"/>
                  <a:pt x="6841" y="4913"/>
                </a:cubicBezTo>
                <a:cubicBezTo>
                  <a:pt x="6853" y="4913"/>
                  <a:pt x="6853" y="4929"/>
                  <a:pt x="6838" y="4957"/>
                </a:cubicBezTo>
                <a:cubicBezTo>
                  <a:pt x="6919" y="4862"/>
                  <a:pt x="7002" y="4756"/>
                  <a:pt x="7063" y="4695"/>
                </a:cubicBezTo>
                <a:cubicBezTo>
                  <a:pt x="7112" y="4645"/>
                  <a:pt x="7184" y="4589"/>
                  <a:pt x="7221" y="4558"/>
                </a:cubicBezTo>
                <a:cubicBezTo>
                  <a:pt x="7408" y="4458"/>
                  <a:pt x="7692" y="4358"/>
                  <a:pt x="7792" y="4257"/>
                </a:cubicBezTo>
                <a:cubicBezTo>
                  <a:pt x="7765" y="4257"/>
                  <a:pt x="7527" y="4334"/>
                  <a:pt x="7525" y="4334"/>
                </a:cubicBezTo>
                <a:cubicBezTo>
                  <a:pt x="7524" y="4334"/>
                  <a:pt x="7557" y="4324"/>
                  <a:pt x="7646" y="4294"/>
                </a:cubicBezTo>
                <a:cubicBezTo>
                  <a:pt x="7756" y="4257"/>
                  <a:pt x="7865" y="4221"/>
                  <a:pt x="7974" y="4185"/>
                </a:cubicBezTo>
                <a:lnTo>
                  <a:pt x="8193" y="4148"/>
                </a:lnTo>
                <a:cubicBezTo>
                  <a:pt x="8233" y="4148"/>
                  <a:pt x="8376" y="4125"/>
                  <a:pt x="8431" y="4112"/>
                </a:cubicBezTo>
                <a:lnTo>
                  <a:pt x="8958" y="4112"/>
                </a:lnTo>
                <a:close/>
                <a:moveTo>
                  <a:pt x="8696" y="1"/>
                </a:moveTo>
                <a:cubicBezTo>
                  <a:pt x="6834" y="1"/>
                  <a:pt x="5014" y="802"/>
                  <a:pt x="3747" y="2253"/>
                </a:cubicBezTo>
                <a:cubicBezTo>
                  <a:pt x="1" y="6607"/>
                  <a:pt x="3289" y="13056"/>
                  <a:pt x="8602" y="13056"/>
                </a:cubicBezTo>
                <a:cubicBezTo>
                  <a:pt x="9024" y="13056"/>
                  <a:pt x="9460" y="13016"/>
                  <a:pt x="9905" y="12930"/>
                </a:cubicBezTo>
                <a:cubicBezTo>
                  <a:pt x="12679" y="12429"/>
                  <a:pt x="14717" y="9966"/>
                  <a:pt x="15064" y="7285"/>
                </a:cubicBezTo>
                <a:cubicBezTo>
                  <a:pt x="15144" y="7059"/>
                  <a:pt x="15189" y="6803"/>
                  <a:pt x="15189" y="6517"/>
                </a:cubicBezTo>
                <a:cubicBezTo>
                  <a:pt x="15153" y="3747"/>
                  <a:pt x="13403" y="1306"/>
                  <a:pt x="10816" y="358"/>
                </a:cubicBezTo>
                <a:cubicBezTo>
                  <a:pt x="10122" y="117"/>
                  <a:pt x="9406" y="1"/>
                  <a:pt x="8696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21900" tIns="121900" rIns="121900" bIns="121900" anchor="ctr"/>
          <a:lstStyle/>
          <a:p>
            <a:endParaRPr lang="en-US" sz="2400"/>
          </a:p>
        </p:txBody>
      </p:sp>
      <p:grpSp>
        <p:nvGrpSpPr>
          <p:cNvPr id="36870" name="Google Shape;323;p17"/>
          <p:cNvGrpSpPr>
            <a:grpSpLocks/>
          </p:cNvGrpSpPr>
          <p:nvPr/>
        </p:nvGrpSpPr>
        <p:grpSpPr bwMode="auto">
          <a:xfrm>
            <a:off x="1778000" y="1193800"/>
            <a:ext cx="8890000" cy="3513667"/>
            <a:chOff x="-26522" y="1876532"/>
            <a:chExt cx="8423908" cy="2960919"/>
          </a:xfrm>
        </p:grpSpPr>
        <p:grpSp>
          <p:nvGrpSpPr>
            <p:cNvPr id="36873" name="Google Shape;324;p17"/>
            <p:cNvGrpSpPr>
              <a:grpSpLocks/>
            </p:cNvGrpSpPr>
            <p:nvPr/>
          </p:nvGrpSpPr>
          <p:grpSpPr bwMode="auto">
            <a:xfrm>
              <a:off x="-26522" y="1876532"/>
              <a:ext cx="8423908" cy="2960919"/>
              <a:chOff x="1718" y="679780"/>
              <a:chExt cx="8423908" cy="2960919"/>
            </a:xfrm>
          </p:grpSpPr>
          <p:sp>
            <p:nvSpPr>
              <p:cNvPr id="36877" name="Google Shape;325;p17"/>
              <p:cNvSpPr>
                <a:spLocks noChangeArrowheads="1"/>
              </p:cNvSpPr>
              <p:nvPr/>
            </p:nvSpPr>
            <p:spPr bwMode="auto">
              <a:xfrm>
                <a:off x="165985" y="857736"/>
                <a:ext cx="3942417" cy="1232005"/>
              </a:xfrm>
              <a:prstGeom prst="rect">
                <a:avLst/>
              </a:prstGeom>
              <a:solidFill>
                <a:schemeClr val="bg1">
                  <a:alpha val="39999"/>
                </a:schemeClr>
              </a:solidFill>
              <a:ln w="9525">
                <a:solidFill>
                  <a:srgbClr val="BF504D"/>
                </a:solidFill>
                <a:round/>
                <a:headEnd type="none" w="sm" len="sm"/>
                <a:tailEnd type="none" w="sm" len="sm"/>
              </a:ln>
            </p:spPr>
            <p:txBody>
              <a:bodyPr lIns="121900" tIns="121900" rIns="121900" bIns="121900" anchor="ctr"/>
              <a:lstStyle/>
              <a:p>
                <a:pPr eaLnBrk="1" hangingPunct="1"/>
                <a:endParaRPr lang="en-US" altLang="en-US" sz="2133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6878" name="Google Shape;326;p17"/>
              <p:cNvSpPr txBox="1">
                <a:spLocks noChangeArrowheads="1"/>
              </p:cNvSpPr>
              <p:nvPr/>
            </p:nvSpPr>
            <p:spPr bwMode="auto">
              <a:xfrm>
                <a:off x="165985" y="857736"/>
                <a:ext cx="3942417" cy="1232005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lIns="1112633" tIns="121900" rIns="121900" bIns="121900" anchor="ctr"/>
              <a:lstStyle/>
              <a:p>
                <a:pPr algn="ctr" eaLnBrk="1" hangingPunct="1">
                  <a:lnSpc>
                    <a:spcPct val="90000"/>
                  </a:lnSpc>
                  <a:buClr>
                    <a:srgbClr val="000000"/>
                  </a:buClr>
                  <a:buSzPts val="2400"/>
                  <a:buFont typeface="Calibri" pitchFamily="34" charset="0"/>
                  <a:buNone/>
                </a:pPr>
                <a:r>
                  <a:rPr lang="en-US" altLang="en-US" sz="2133">
                    <a:solidFill>
                      <a:srgbClr val="000000"/>
                    </a:solidFill>
                    <a:latin typeface="Arial" pitchFamily="34" charset="0"/>
                    <a:ea typeface="Calibri" pitchFamily="34" charset="0"/>
                    <a:cs typeface="Arial" pitchFamily="34" charset="0"/>
                    <a:sym typeface="Calibri" pitchFamily="34" charset="0"/>
                  </a:rPr>
                  <a:t>Penetapan tipe Swakelola</a:t>
                </a:r>
              </a:p>
            </p:txBody>
          </p:sp>
          <p:sp>
            <p:nvSpPr>
              <p:cNvPr id="36879" name="Google Shape;327;p17"/>
              <p:cNvSpPr>
                <a:spLocks noChangeArrowheads="1"/>
              </p:cNvSpPr>
              <p:nvPr/>
            </p:nvSpPr>
            <p:spPr bwMode="auto">
              <a:xfrm>
                <a:off x="1718" y="679780"/>
                <a:ext cx="862403" cy="1293605"/>
              </a:xfrm>
              <a:prstGeom prst="rect">
                <a:avLst/>
              </a:prstGeom>
              <a:solidFill>
                <a:schemeClr val="accent2"/>
              </a:solidFill>
              <a:ln w="254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</p:spPr>
            <p:txBody>
              <a:bodyPr lIns="121900" tIns="121900" rIns="121900" bIns="121900" anchor="ctr"/>
              <a:lstStyle/>
              <a:p>
                <a:pPr eaLnBrk="1" hangingPunct="1"/>
                <a:endParaRPr lang="en-US" altLang="en-US" sz="2133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6880" name="Google Shape;328;p17"/>
              <p:cNvSpPr>
                <a:spLocks noChangeArrowheads="1"/>
              </p:cNvSpPr>
              <p:nvPr/>
            </p:nvSpPr>
            <p:spPr bwMode="auto">
              <a:xfrm>
                <a:off x="4483209" y="857736"/>
                <a:ext cx="3942417" cy="1232005"/>
              </a:xfrm>
              <a:prstGeom prst="rect">
                <a:avLst/>
              </a:prstGeom>
              <a:solidFill>
                <a:schemeClr val="bg1">
                  <a:alpha val="39999"/>
                </a:schemeClr>
              </a:solidFill>
              <a:ln w="9525">
                <a:solidFill>
                  <a:srgbClr val="BF504D"/>
                </a:solidFill>
                <a:round/>
                <a:headEnd type="none" w="sm" len="sm"/>
                <a:tailEnd type="none" w="sm" len="sm"/>
              </a:ln>
            </p:spPr>
            <p:txBody>
              <a:bodyPr lIns="121900" tIns="121900" rIns="121900" bIns="121900" anchor="ctr"/>
              <a:lstStyle/>
              <a:p>
                <a:pPr eaLnBrk="1" hangingPunct="1"/>
                <a:endParaRPr lang="en-US" altLang="en-US" sz="2133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6881" name="Google Shape;329;p17"/>
              <p:cNvSpPr txBox="1">
                <a:spLocks noChangeArrowheads="1"/>
              </p:cNvSpPr>
              <p:nvPr/>
            </p:nvSpPr>
            <p:spPr bwMode="auto">
              <a:xfrm>
                <a:off x="4483209" y="857736"/>
                <a:ext cx="3942417" cy="1232005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lIns="1112633" tIns="121900" rIns="121900" bIns="121900" anchor="ctr"/>
              <a:lstStyle/>
              <a:p>
                <a:pPr algn="ctr" eaLnBrk="1" hangingPunct="1">
                  <a:lnSpc>
                    <a:spcPct val="90000"/>
                  </a:lnSpc>
                  <a:buClr>
                    <a:srgbClr val="000000"/>
                  </a:buClr>
                  <a:buSzPts val="2400"/>
                  <a:buFont typeface="Calibri" pitchFamily="34" charset="0"/>
                  <a:buNone/>
                </a:pPr>
                <a:r>
                  <a:rPr lang="en-US" altLang="en-US" sz="2133">
                    <a:solidFill>
                      <a:srgbClr val="000000"/>
                    </a:solidFill>
                    <a:latin typeface="Arial" pitchFamily="34" charset="0"/>
                    <a:ea typeface="Calibri" pitchFamily="34" charset="0"/>
                    <a:cs typeface="Arial" pitchFamily="34" charset="0"/>
                    <a:sym typeface="Calibri" pitchFamily="34" charset="0"/>
                  </a:rPr>
                  <a:t>Penyusunan Spesifikasi Teknis/KAK</a:t>
                </a:r>
              </a:p>
            </p:txBody>
          </p:sp>
          <p:sp>
            <p:nvSpPr>
              <p:cNvPr id="36882" name="Google Shape;330;p17"/>
              <p:cNvSpPr>
                <a:spLocks noChangeArrowheads="1"/>
              </p:cNvSpPr>
              <p:nvPr/>
            </p:nvSpPr>
            <p:spPr bwMode="auto">
              <a:xfrm>
                <a:off x="4318942" y="679780"/>
                <a:ext cx="862403" cy="1293605"/>
              </a:xfrm>
              <a:prstGeom prst="rect">
                <a:avLst/>
              </a:prstGeom>
              <a:solidFill>
                <a:schemeClr val="accent2"/>
              </a:solidFill>
              <a:ln w="254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</p:spPr>
            <p:txBody>
              <a:bodyPr lIns="121900" tIns="121900" rIns="121900" bIns="121900" anchor="ctr"/>
              <a:lstStyle/>
              <a:p>
                <a:pPr eaLnBrk="1" hangingPunct="1"/>
                <a:endParaRPr lang="en-US" altLang="en-US" sz="2133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6883" name="Google Shape;331;p17"/>
              <p:cNvSpPr>
                <a:spLocks noChangeArrowheads="1"/>
              </p:cNvSpPr>
              <p:nvPr/>
            </p:nvSpPr>
            <p:spPr bwMode="auto">
              <a:xfrm>
                <a:off x="2324597" y="2408694"/>
                <a:ext cx="3942417" cy="1232005"/>
              </a:xfrm>
              <a:prstGeom prst="rect">
                <a:avLst/>
              </a:prstGeom>
              <a:solidFill>
                <a:schemeClr val="bg1">
                  <a:alpha val="39999"/>
                </a:schemeClr>
              </a:solidFill>
              <a:ln w="9525">
                <a:solidFill>
                  <a:srgbClr val="BF504D"/>
                </a:solidFill>
                <a:round/>
                <a:headEnd type="none" w="sm" len="sm"/>
                <a:tailEnd type="none" w="sm" len="sm"/>
              </a:ln>
            </p:spPr>
            <p:txBody>
              <a:bodyPr lIns="121900" tIns="121900" rIns="121900" bIns="121900" anchor="ctr"/>
              <a:lstStyle/>
              <a:p>
                <a:pPr eaLnBrk="1" hangingPunct="1"/>
                <a:endParaRPr lang="en-US" altLang="en-US" sz="2133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6884" name="Google Shape;332;p17"/>
              <p:cNvSpPr txBox="1">
                <a:spLocks noChangeArrowheads="1"/>
              </p:cNvSpPr>
              <p:nvPr/>
            </p:nvSpPr>
            <p:spPr bwMode="auto">
              <a:xfrm>
                <a:off x="2324597" y="2408694"/>
                <a:ext cx="3942417" cy="1232005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lIns="1112633" tIns="121900" rIns="121900" bIns="121900" anchor="ctr"/>
              <a:lstStyle/>
              <a:p>
                <a:pPr algn="ctr" eaLnBrk="1" hangingPunct="1">
                  <a:lnSpc>
                    <a:spcPct val="90000"/>
                  </a:lnSpc>
                  <a:buClr>
                    <a:srgbClr val="000000"/>
                  </a:buClr>
                  <a:buSzPts val="2400"/>
                  <a:buFont typeface="Calibri" pitchFamily="34" charset="0"/>
                  <a:buNone/>
                </a:pPr>
                <a:r>
                  <a:rPr lang="en-US" altLang="en-US" sz="2133">
                    <a:solidFill>
                      <a:srgbClr val="000000"/>
                    </a:solidFill>
                    <a:latin typeface="Arial" pitchFamily="34" charset="0"/>
                    <a:ea typeface="Calibri" pitchFamily="34" charset="0"/>
                    <a:cs typeface="Arial" pitchFamily="34" charset="0"/>
                    <a:sym typeface="Calibri" pitchFamily="34" charset="0"/>
                  </a:rPr>
                  <a:t>Penyusunan Perkiraan Biaya/Rencana Anggaran Biaya (RAB)</a:t>
                </a:r>
              </a:p>
            </p:txBody>
          </p:sp>
          <p:sp>
            <p:nvSpPr>
              <p:cNvPr id="36885" name="Google Shape;333;p17"/>
              <p:cNvSpPr>
                <a:spLocks noChangeArrowheads="1"/>
              </p:cNvSpPr>
              <p:nvPr/>
            </p:nvSpPr>
            <p:spPr bwMode="auto">
              <a:xfrm>
                <a:off x="2160330" y="2230738"/>
                <a:ext cx="862403" cy="1293605"/>
              </a:xfrm>
              <a:prstGeom prst="rect">
                <a:avLst/>
              </a:prstGeom>
              <a:solidFill>
                <a:schemeClr val="accent2"/>
              </a:solidFill>
              <a:ln w="25400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</p:spPr>
            <p:txBody>
              <a:bodyPr lIns="121900" tIns="121900" rIns="121900" bIns="121900" anchor="ctr"/>
              <a:lstStyle/>
              <a:p>
                <a:pPr eaLnBrk="1" hangingPunct="1"/>
                <a:endParaRPr lang="en-US" altLang="en-US" sz="2133">
                  <a:latin typeface="Arial" pitchFamily="34" charset="0"/>
                  <a:cs typeface="Arial" pitchFamily="34" charset="0"/>
                </a:endParaRPr>
              </a:p>
            </p:txBody>
          </p:sp>
        </p:grpSp>
        <p:pic>
          <p:nvPicPr>
            <p:cNvPr id="36874" name="Google Shape;334;p17"/>
            <p:cNvPicPr preferRelativeResize="0"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615" y="2133383"/>
              <a:ext cx="753085" cy="7178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875" name="Google Shape;335;p17"/>
            <p:cNvPicPr preferRelativeResize="0"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450183" y="2133383"/>
              <a:ext cx="566739" cy="771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876" name="Google Shape;336;p17"/>
            <p:cNvPicPr preferRelativeResize="0"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332172" y="3760105"/>
              <a:ext cx="504826" cy="687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6871" name="Google Shape;337;p17"/>
          <p:cNvSpPr>
            <a:spLocks noChangeArrowheads="1"/>
          </p:cNvSpPr>
          <p:nvPr/>
        </p:nvSpPr>
        <p:spPr bwMode="auto">
          <a:xfrm>
            <a:off x="2336800" y="5359400"/>
            <a:ext cx="7478184" cy="451287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lIns="121900" tIns="60933" rIns="121900" bIns="60933">
            <a:spAutoFit/>
          </a:bodyPr>
          <a:lstStyle/>
          <a:p>
            <a:pPr marL="152396" algn="ctr">
              <a:buClr>
                <a:srgbClr val="000000"/>
              </a:buClr>
              <a:buSzPts val="2400"/>
            </a:pPr>
            <a:r>
              <a:rPr lang="en-US" altLang="en-US" sz="2133" b="1">
                <a:solidFill>
                  <a:schemeClr val="bg1"/>
                </a:solidFill>
                <a:latin typeface="Arial" pitchFamily="34" charset="0"/>
                <a:ea typeface="Calibri" pitchFamily="34" charset="0"/>
                <a:cs typeface="Arial" pitchFamily="34" charset="0"/>
                <a:sym typeface="Calibri" pitchFamily="34" charset="0"/>
              </a:rPr>
              <a:t>Hasil perencanaan PBJ dimuat dalam RUP</a:t>
            </a:r>
          </a:p>
        </p:txBody>
      </p:sp>
      <p:sp>
        <p:nvSpPr>
          <p:cNvPr id="36872" name="Rectangle 36"/>
          <p:cNvSpPr>
            <a:spLocks noChangeArrowheads="1"/>
          </p:cNvSpPr>
          <p:nvPr/>
        </p:nvSpPr>
        <p:spPr bwMode="auto">
          <a:xfrm>
            <a:off x="6663267" y="6140451"/>
            <a:ext cx="5448736" cy="31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Clr>
                <a:srgbClr val="FFFFFF"/>
              </a:buClr>
              <a:buSzPts val="1600"/>
            </a:pPr>
            <a:r>
              <a:rPr lang="es-ES" altLang="en-US" sz="1467">
                <a:latin typeface="Arial" pitchFamily="34" charset="0"/>
                <a:ea typeface="Calibri" pitchFamily="34" charset="0"/>
                <a:cs typeface="Arial" pitchFamily="34" charset="0"/>
                <a:sym typeface="Calibri" pitchFamily="34" charset="0"/>
              </a:rPr>
              <a:t>Peraturan Presiden Nomor 16 Tahun 2018 Pasal 18 ayat 5 &amp; 8 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altLang="en-US" sz="2400">
              <a:cs typeface="Calibri" pitchFamily="34" charset="0"/>
              <a:sym typeface="Calibri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7FA73634-53B2-8B4D-BFFF-CE6D98440E4D}"/>
              </a:ext>
            </a:extLst>
          </p:cNvPr>
          <p:cNvSpPr txBox="1">
            <a:spLocks/>
          </p:cNvSpPr>
          <p:nvPr/>
        </p:nvSpPr>
        <p:spPr>
          <a:xfrm>
            <a:off x="406400" y="177800"/>
            <a:ext cx="9652000" cy="58420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PERENCANAAN PENGADAAN MELALUI SWAKELOLA </a:t>
            </a:r>
            <a:r>
              <a:rPr lang="en-US" sz="1867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(2/4)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Penetapan Tipe Swakelola</a:t>
            </a:r>
          </a:p>
        </p:txBody>
      </p:sp>
      <p:grpSp>
        <p:nvGrpSpPr>
          <p:cNvPr id="37891" name="Group 65"/>
          <p:cNvGrpSpPr>
            <a:grpSpLocks/>
          </p:cNvGrpSpPr>
          <p:nvPr/>
        </p:nvGrpSpPr>
        <p:grpSpPr bwMode="auto">
          <a:xfrm rot="-5400000">
            <a:off x="-254000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E7231EA1-8594-3A4C-B0C4-DD561981ABD4}"/>
                </a:ext>
              </a:extLst>
            </p:cNvPr>
            <p:cNvSpPr/>
            <p:nvPr/>
          </p:nvSpPr>
          <p:spPr>
            <a:xfrm>
              <a:off x="3226546" y="2644775"/>
              <a:ext cx="494179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C951706E-2A6C-5A44-8E7C-7EF3DFC614FB}"/>
                </a:ext>
              </a:extLst>
            </p:cNvPr>
            <p:cNvSpPr/>
            <p:nvPr/>
          </p:nvSpPr>
          <p:spPr>
            <a:xfrm>
              <a:off x="3752101" y="2647950"/>
              <a:ext cx="287618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A45C9199-56DC-E244-993C-9DEF18894A67}"/>
                </a:ext>
              </a:extLst>
            </p:cNvPr>
            <p:cNvSpPr/>
            <p:nvPr/>
          </p:nvSpPr>
          <p:spPr>
            <a:xfrm>
              <a:off x="4094629" y="2647950"/>
              <a:ext cx="172571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grpSp>
        <p:nvGrpSpPr>
          <p:cNvPr id="37892" name="Group 14"/>
          <p:cNvGrpSpPr>
            <a:grpSpLocks/>
          </p:cNvGrpSpPr>
          <p:nvPr/>
        </p:nvGrpSpPr>
        <p:grpSpPr bwMode="auto"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CCFEC163-D5AB-7343-AA0D-1CEFFAFBFBA2}"/>
                </a:ext>
              </a:extLst>
            </p:cNvPr>
            <p:cNvSpPr/>
            <p:nvPr/>
          </p:nvSpPr>
          <p:spPr>
            <a:xfrm>
              <a:off x="3200400" y="2647950"/>
              <a:ext cx="492125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B787A142-B310-354D-A31F-C718ED633C95}"/>
                </a:ext>
              </a:extLst>
            </p:cNvPr>
            <p:cNvSpPr/>
            <p:nvPr/>
          </p:nvSpPr>
          <p:spPr>
            <a:xfrm>
              <a:off x="3751263" y="2647950"/>
              <a:ext cx="28733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00C921FC-EE6B-3948-A0FD-65BF3003DC7F}"/>
                </a:ext>
              </a:extLst>
            </p:cNvPr>
            <p:cNvSpPr/>
            <p:nvPr/>
          </p:nvSpPr>
          <p:spPr>
            <a:xfrm>
              <a:off x="4094163" y="2647950"/>
              <a:ext cx="173037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sp>
        <p:nvSpPr>
          <p:cNvPr id="37893" name="Google Shape;1192;p35"/>
          <p:cNvSpPr>
            <a:spLocks/>
          </p:cNvSpPr>
          <p:nvPr/>
        </p:nvSpPr>
        <p:spPr bwMode="auto">
          <a:xfrm>
            <a:off x="2042585" y="1488018"/>
            <a:ext cx="450849" cy="385233"/>
          </a:xfrm>
          <a:custGeom>
            <a:avLst/>
            <a:gdLst>
              <a:gd name="T0" fmla="*/ 1641191018 w 15189"/>
              <a:gd name="T1" fmla="*/ 1227064165 h 13057"/>
              <a:gd name="T2" fmla="*/ 1636281653 w 15189"/>
              <a:gd name="T3" fmla="*/ 1230422661 h 13057"/>
              <a:gd name="T4" fmla="*/ 1531898901 w 15189"/>
              <a:gd name="T5" fmla="*/ 1450512303 h 13057"/>
              <a:gd name="T6" fmla="*/ 1531898901 w 15189"/>
              <a:gd name="T7" fmla="*/ 1450512303 h 13057"/>
              <a:gd name="T8" fmla="*/ 2147483646 w 15189"/>
              <a:gd name="T9" fmla="*/ 1494155070 h 13057"/>
              <a:gd name="T10" fmla="*/ 2147483646 w 15189"/>
              <a:gd name="T11" fmla="*/ 1522444936 h 13057"/>
              <a:gd name="T12" fmla="*/ 2147483646 w 15189"/>
              <a:gd name="T13" fmla="*/ 1614747877 h 13057"/>
              <a:gd name="T14" fmla="*/ 2147483646 w 15189"/>
              <a:gd name="T15" fmla="*/ 1614747877 h 13057"/>
              <a:gd name="T16" fmla="*/ 2147483646 w 15189"/>
              <a:gd name="T17" fmla="*/ 1805116902 h 13057"/>
              <a:gd name="T18" fmla="*/ 2147483646 w 15189"/>
              <a:gd name="T19" fmla="*/ 1825009798 h 13057"/>
              <a:gd name="T20" fmla="*/ 2147483646 w 15189"/>
              <a:gd name="T21" fmla="*/ 1825009798 h 13057"/>
              <a:gd name="T22" fmla="*/ 1666246816 w 15189"/>
              <a:gd name="T23" fmla="*/ 1941528735 h 13057"/>
              <a:gd name="T24" fmla="*/ 2147483646 w 15189"/>
              <a:gd name="T25" fmla="*/ 2137174198 h 13057"/>
              <a:gd name="T26" fmla="*/ 2147483646 w 15189"/>
              <a:gd name="T27" fmla="*/ 2137412671 h 13057"/>
              <a:gd name="T28" fmla="*/ 2147483646 w 15189"/>
              <a:gd name="T29" fmla="*/ 985868283 h 13057"/>
              <a:gd name="T30" fmla="*/ 2147483646 w 15189"/>
              <a:gd name="T31" fmla="*/ 1064508105 h 13057"/>
              <a:gd name="T32" fmla="*/ 2147483646 w 15189"/>
              <a:gd name="T33" fmla="*/ 1112463171 h 13057"/>
              <a:gd name="T34" fmla="*/ 2147483646 w 15189"/>
              <a:gd name="T35" fmla="*/ 1265419717 h 13057"/>
              <a:gd name="T36" fmla="*/ 2147483646 w 15189"/>
              <a:gd name="T37" fmla="*/ 1345738543 h 13057"/>
              <a:gd name="T38" fmla="*/ 2147483646 w 15189"/>
              <a:gd name="T39" fmla="*/ 1571115400 h 13057"/>
              <a:gd name="T40" fmla="*/ 2147483646 w 15189"/>
              <a:gd name="T41" fmla="*/ 1754528982 h 13057"/>
              <a:gd name="T42" fmla="*/ 2147483646 w 15189"/>
              <a:gd name="T43" fmla="*/ 1929068183 h 13057"/>
              <a:gd name="T44" fmla="*/ 2147483646 w 15189"/>
              <a:gd name="T45" fmla="*/ 2000752075 h 13057"/>
              <a:gd name="T46" fmla="*/ 2147483646 w 15189"/>
              <a:gd name="T47" fmla="*/ 2004349509 h 13057"/>
              <a:gd name="T48" fmla="*/ 2147483646 w 15189"/>
              <a:gd name="T49" fmla="*/ 2007946478 h 13057"/>
              <a:gd name="T50" fmla="*/ 2147483646 w 15189"/>
              <a:gd name="T51" fmla="*/ 2004349509 h 13057"/>
              <a:gd name="T52" fmla="*/ 2147483646 w 15189"/>
              <a:gd name="T53" fmla="*/ 2035033756 h 13057"/>
              <a:gd name="T54" fmla="*/ 2147483646 w 15189"/>
              <a:gd name="T55" fmla="*/ 2104084817 h 13057"/>
              <a:gd name="T56" fmla="*/ 2147483646 w 15189"/>
              <a:gd name="T57" fmla="*/ 2138853689 h 13057"/>
              <a:gd name="T58" fmla="*/ 2147483646 w 15189"/>
              <a:gd name="T59" fmla="*/ 2138853689 h 13057"/>
              <a:gd name="T60" fmla="*/ 2051130449 w 15189"/>
              <a:gd name="T61" fmla="*/ 2144607052 h 13057"/>
              <a:gd name="T62" fmla="*/ 1949682626 w 15189"/>
              <a:gd name="T63" fmla="*/ 2121582847 h 13057"/>
              <a:gd name="T64" fmla="*/ 1904988368 w 15189"/>
              <a:gd name="T65" fmla="*/ 2112720238 h 13057"/>
              <a:gd name="T66" fmla="*/ 1893437034 w 15189"/>
              <a:gd name="T67" fmla="*/ 2104084817 h 13057"/>
              <a:gd name="T68" fmla="*/ 1859058593 w 15189"/>
              <a:gd name="T69" fmla="*/ 2084668336 h 13057"/>
              <a:gd name="T70" fmla="*/ 1860040368 w 15189"/>
              <a:gd name="T71" fmla="*/ 2095210945 h 13057"/>
              <a:gd name="T72" fmla="*/ 1859058593 w 15189"/>
              <a:gd name="T73" fmla="*/ 2084668336 h 13057"/>
              <a:gd name="T74" fmla="*/ 1739693026 w 15189"/>
              <a:gd name="T75" fmla="*/ 2020406521 h 13057"/>
              <a:gd name="T76" fmla="*/ 1667471424 w 15189"/>
              <a:gd name="T77" fmla="*/ 1956393934 h 13057"/>
              <a:gd name="T78" fmla="*/ 1573647835 w 15189"/>
              <a:gd name="T79" fmla="*/ 1815659489 h 13057"/>
              <a:gd name="T80" fmla="*/ 1528953087 w 15189"/>
              <a:gd name="T81" fmla="*/ 1702261084 h 13057"/>
              <a:gd name="T82" fmla="*/ 1520104734 w 15189"/>
              <a:gd name="T83" fmla="*/ 1641119779 h 13057"/>
              <a:gd name="T84" fmla="*/ 1520104734 w 15189"/>
              <a:gd name="T85" fmla="*/ 1509974095 h 13057"/>
              <a:gd name="T86" fmla="*/ 1531898901 w 15189"/>
              <a:gd name="T87" fmla="*/ 1450512303 h 13057"/>
              <a:gd name="T88" fmla="*/ 1573647835 w 15189"/>
              <a:gd name="T89" fmla="*/ 1335196421 h 13057"/>
              <a:gd name="T90" fmla="*/ 1680247878 w 15189"/>
              <a:gd name="T91" fmla="*/ 1177916799 h 13057"/>
              <a:gd name="T92" fmla="*/ 1734772263 w 15189"/>
              <a:gd name="T93" fmla="*/ 1125649388 h 13057"/>
              <a:gd name="T94" fmla="*/ 1913825812 w 15189"/>
              <a:gd name="T95" fmla="*/ 1020637155 h 13057"/>
              <a:gd name="T96" fmla="*/ 1958530978 w 15189"/>
              <a:gd name="T97" fmla="*/ 1003377089 h 13057"/>
              <a:gd name="T98" fmla="*/ 2147483646 w 15189"/>
              <a:gd name="T99" fmla="*/ 985868283 h 13057"/>
              <a:gd name="T100" fmla="*/ 2112771584 w 15189"/>
              <a:gd name="T101" fmla="*/ 2147483646 h 13057"/>
              <a:gd name="T102" fmla="*/ 2147483646 w 15189"/>
              <a:gd name="T103" fmla="*/ 1746608450 h 13057"/>
              <a:gd name="T104" fmla="*/ 2135863342 w 15189"/>
              <a:gd name="T105" fmla="*/ 238451 h 13057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15189" h="13057" extrusionOk="0">
                <a:moveTo>
                  <a:pt x="6838" y="4957"/>
                </a:moveTo>
                <a:cubicBezTo>
                  <a:pt x="6782" y="5022"/>
                  <a:pt x="6727" y="5082"/>
                  <a:pt x="6682" y="5118"/>
                </a:cubicBezTo>
                <a:cubicBezTo>
                  <a:pt x="6768" y="5053"/>
                  <a:pt x="6817" y="4994"/>
                  <a:pt x="6838" y="4957"/>
                </a:cubicBezTo>
                <a:close/>
                <a:moveTo>
                  <a:pt x="6682" y="5118"/>
                </a:moveTo>
                <a:cubicBezTo>
                  <a:pt x="6676" y="5122"/>
                  <a:pt x="6669" y="5127"/>
                  <a:pt x="6662" y="5132"/>
                </a:cubicBezTo>
                <a:cubicBezTo>
                  <a:pt x="6669" y="5128"/>
                  <a:pt x="6675" y="5123"/>
                  <a:pt x="6682" y="5118"/>
                </a:cubicBezTo>
                <a:close/>
                <a:moveTo>
                  <a:pt x="6237" y="6050"/>
                </a:moveTo>
                <a:lnTo>
                  <a:pt x="6237" y="6050"/>
                </a:lnTo>
                <a:cubicBezTo>
                  <a:pt x="6233" y="6072"/>
                  <a:pt x="6229" y="6094"/>
                  <a:pt x="6225" y="6116"/>
                </a:cubicBezTo>
                <a:cubicBezTo>
                  <a:pt x="6225" y="6189"/>
                  <a:pt x="6189" y="6261"/>
                  <a:pt x="6189" y="6334"/>
                </a:cubicBezTo>
                <a:cubicBezTo>
                  <a:pt x="6225" y="6166"/>
                  <a:pt x="6237" y="6081"/>
                  <a:pt x="6237" y="6050"/>
                </a:cubicBezTo>
                <a:close/>
                <a:moveTo>
                  <a:pt x="11053" y="6159"/>
                </a:moveTo>
                <a:cubicBezTo>
                  <a:pt x="11059" y="6181"/>
                  <a:pt x="11065" y="6203"/>
                  <a:pt x="11071" y="6225"/>
                </a:cubicBezTo>
                <a:cubicBezTo>
                  <a:pt x="11072" y="6228"/>
                  <a:pt x="11073" y="6230"/>
                  <a:pt x="11074" y="6232"/>
                </a:cubicBezTo>
                <a:cubicBezTo>
                  <a:pt x="11075" y="6271"/>
                  <a:pt x="11078" y="6311"/>
                  <a:pt x="11081" y="6350"/>
                </a:cubicBezTo>
                <a:cubicBezTo>
                  <a:pt x="11066" y="6343"/>
                  <a:pt x="11042" y="6279"/>
                  <a:pt x="11053" y="6159"/>
                </a:cubicBezTo>
                <a:close/>
                <a:moveTo>
                  <a:pt x="11035" y="6735"/>
                </a:moveTo>
                <a:lnTo>
                  <a:pt x="11035" y="6735"/>
                </a:lnTo>
                <a:cubicBezTo>
                  <a:pt x="11031" y="6745"/>
                  <a:pt x="11027" y="6755"/>
                  <a:pt x="11023" y="6765"/>
                </a:cubicBezTo>
                <a:cubicBezTo>
                  <a:pt x="11027" y="6750"/>
                  <a:pt x="11031" y="6740"/>
                  <a:pt x="11035" y="6735"/>
                </a:cubicBezTo>
                <a:close/>
                <a:moveTo>
                  <a:pt x="10903" y="7395"/>
                </a:moveTo>
                <a:cubicBezTo>
                  <a:pt x="10904" y="7395"/>
                  <a:pt x="10891" y="7424"/>
                  <a:pt x="10853" y="7500"/>
                </a:cubicBezTo>
                <a:cubicBezTo>
                  <a:pt x="10845" y="7510"/>
                  <a:pt x="10838" y="7519"/>
                  <a:pt x="10830" y="7529"/>
                </a:cubicBezTo>
                <a:cubicBezTo>
                  <a:pt x="10863" y="7463"/>
                  <a:pt x="10900" y="7395"/>
                  <a:pt x="10903" y="7395"/>
                </a:cubicBezTo>
                <a:close/>
                <a:moveTo>
                  <a:pt x="10791" y="7612"/>
                </a:moveTo>
                <a:lnTo>
                  <a:pt x="10791" y="7612"/>
                </a:lnTo>
                <a:cubicBezTo>
                  <a:pt x="10787" y="7623"/>
                  <a:pt x="10784" y="7635"/>
                  <a:pt x="10780" y="7646"/>
                </a:cubicBezTo>
                <a:cubicBezTo>
                  <a:pt x="10780" y="7641"/>
                  <a:pt x="10784" y="7629"/>
                  <a:pt x="10791" y="7612"/>
                </a:cubicBezTo>
                <a:close/>
                <a:moveTo>
                  <a:pt x="6626" y="7938"/>
                </a:moveTo>
                <a:lnTo>
                  <a:pt x="6626" y="7938"/>
                </a:lnTo>
                <a:cubicBezTo>
                  <a:pt x="6676" y="7987"/>
                  <a:pt x="6729" y="8041"/>
                  <a:pt x="6784" y="8098"/>
                </a:cubicBezTo>
                <a:cubicBezTo>
                  <a:pt x="6761" y="8054"/>
                  <a:pt x="6709" y="7993"/>
                  <a:pt x="6626" y="7938"/>
                </a:cubicBezTo>
                <a:close/>
                <a:moveTo>
                  <a:pt x="8954" y="8914"/>
                </a:moveTo>
                <a:cubicBezTo>
                  <a:pt x="8905" y="8914"/>
                  <a:pt x="8870" y="8917"/>
                  <a:pt x="8847" y="8921"/>
                </a:cubicBezTo>
                <a:lnTo>
                  <a:pt x="8958" y="8921"/>
                </a:lnTo>
                <a:cubicBezTo>
                  <a:pt x="8972" y="8919"/>
                  <a:pt x="8985" y="8917"/>
                  <a:pt x="8999" y="8915"/>
                </a:cubicBezTo>
                <a:cubicBezTo>
                  <a:pt x="8982" y="8914"/>
                  <a:pt x="8968" y="8914"/>
                  <a:pt x="8954" y="8914"/>
                </a:cubicBezTo>
                <a:close/>
                <a:moveTo>
                  <a:pt x="8958" y="4112"/>
                </a:moveTo>
                <a:cubicBezTo>
                  <a:pt x="9149" y="4143"/>
                  <a:pt x="9339" y="4203"/>
                  <a:pt x="9554" y="4266"/>
                </a:cubicBezTo>
                <a:cubicBezTo>
                  <a:pt x="9662" y="4333"/>
                  <a:pt x="9800" y="4370"/>
                  <a:pt x="9905" y="4440"/>
                </a:cubicBezTo>
                <a:lnTo>
                  <a:pt x="10088" y="4585"/>
                </a:lnTo>
                <a:lnTo>
                  <a:pt x="10179" y="4640"/>
                </a:lnTo>
                <a:lnTo>
                  <a:pt x="10525" y="4986"/>
                </a:lnTo>
                <a:cubicBezTo>
                  <a:pt x="10598" y="5059"/>
                  <a:pt x="10671" y="5168"/>
                  <a:pt x="10707" y="5278"/>
                </a:cubicBezTo>
                <a:cubicBezTo>
                  <a:pt x="10780" y="5351"/>
                  <a:pt x="10816" y="5460"/>
                  <a:pt x="10889" y="5569"/>
                </a:cubicBezTo>
                <a:cubicBezTo>
                  <a:pt x="10899" y="5587"/>
                  <a:pt x="10908" y="5602"/>
                  <a:pt x="10915" y="5613"/>
                </a:cubicBezTo>
                <a:cubicBezTo>
                  <a:pt x="10961" y="5770"/>
                  <a:pt x="10994" y="5929"/>
                  <a:pt x="11039" y="6104"/>
                </a:cubicBezTo>
                <a:cubicBezTo>
                  <a:pt x="11012" y="6245"/>
                  <a:pt x="10999" y="6394"/>
                  <a:pt x="10999" y="6553"/>
                </a:cubicBezTo>
                <a:lnTo>
                  <a:pt x="10999" y="6835"/>
                </a:lnTo>
                <a:cubicBezTo>
                  <a:pt x="10949" y="6985"/>
                  <a:pt x="10919" y="7139"/>
                  <a:pt x="10889" y="7318"/>
                </a:cubicBezTo>
                <a:cubicBezTo>
                  <a:pt x="10863" y="7398"/>
                  <a:pt x="10836" y="7477"/>
                  <a:pt x="10810" y="7557"/>
                </a:cubicBezTo>
                <a:cubicBezTo>
                  <a:pt x="10694" y="7713"/>
                  <a:pt x="10602" y="7890"/>
                  <a:pt x="10511" y="8046"/>
                </a:cubicBezTo>
                <a:cubicBezTo>
                  <a:pt x="10455" y="8094"/>
                  <a:pt x="10399" y="8165"/>
                  <a:pt x="10343" y="8193"/>
                </a:cubicBezTo>
                <a:lnTo>
                  <a:pt x="10221" y="8345"/>
                </a:lnTo>
                <a:cubicBezTo>
                  <a:pt x="10212" y="8350"/>
                  <a:pt x="10203" y="8355"/>
                  <a:pt x="10194" y="8360"/>
                </a:cubicBezTo>
                <a:cubicBezTo>
                  <a:pt x="10202" y="8355"/>
                  <a:pt x="10211" y="8351"/>
                  <a:pt x="10220" y="8346"/>
                </a:cubicBezTo>
                <a:lnTo>
                  <a:pt x="10197" y="8375"/>
                </a:lnTo>
                <a:cubicBezTo>
                  <a:pt x="10123" y="8434"/>
                  <a:pt x="10050" y="8475"/>
                  <a:pt x="10015" y="8488"/>
                </a:cubicBezTo>
                <a:cubicBezTo>
                  <a:pt x="10076" y="8441"/>
                  <a:pt x="10137" y="8394"/>
                  <a:pt x="10194" y="8360"/>
                </a:cubicBezTo>
                <a:cubicBezTo>
                  <a:pt x="10026" y="8454"/>
                  <a:pt x="9980" y="8493"/>
                  <a:pt x="9997" y="8493"/>
                </a:cubicBezTo>
                <a:cubicBezTo>
                  <a:pt x="10000" y="8493"/>
                  <a:pt x="10006" y="8492"/>
                  <a:pt x="10015" y="8488"/>
                </a:cubicBezTo>
                <a:cubicBezTo>
                  <a:pt x="9927" y="8557"/>
                  <a:pt x="9838" y="8627"/>
                  <a:pt x="9760" y="8666"/>
                </a:cubicBezTo>
                <a:cubicBezTo>
                  <a:pt x="9687" y="8703"/>
                  <a:pt x="9614" y="8739"/>
                  <a:pt x="9541" y="8776"/>
                </a:cubicBezTo>
                <a:cubicBezTo>
                  <a:pt x="9370" y="8844"/>
                  <a:pt x="9199" y="8880"/>
                  <a:pt x="8999" y="8915"/>
                </a:cubicBezTo>
                <a:cubicBezTo>
                  <a:pt x="9029" y="8916"/>
                  <a:pt x="9064" y="8918"/>
                  <a:pt x="9104" y="8921"/>
                </a:cubicBezTo>
                <a:lnTo>
                  <a:pt x="8958" y="8921"/>
                </a:lnTo>
                <a:cubicBezTo>
                  <a:pt x="8910" y="8941"/>
                  <a:pt x="8870" y="8947"/>
                  <a:pt x="8844" y="8947"/>
                </a:cubicBezTo>
                <a:cubicBezTo>
                  <a:pt x="8803" y="8947"/>
                  <a:pt x="8797" y="8931"/>
                  <a:pt x="8847" y="8921"/>
                </a:cubicBezTo>
                <a:lnTo>
                  <a:pt x="8776" y="8921"/>
                </a:lnTo>
                <a:cubicBezTo>
                  <a:pt x="8667" y="8940"/>
                  <a:pt x="8566" y="8949"/>
                  <a:pt x="8466" y="8949"/>
                </a:cubicBezTo>
                <a:cubicBezTo>
                  <a:pt x="8428" y="8949"/>
                  <a:pt x="8390" y="8947"/>
                  <a:pt x="8351" y="8945"/>
                </a:cubicBezTo>
                <a:cubicBezTo>
                  <a:pt x="8331" y="8939"/>
                  <a:pt x="8303" y="8931"/>
                  <a:pt x="8266" y="8921"/>
                </a:cubicBezTo>
                <a:cubicBezTo>
                  <a:pt x="8156" y="8921"/>
                  <a:pt x="8047" y="8885"/>
                  <a:pt x="7938" y="8849"/>
                </a:cubicBezTo>
                <a:cubicBezTo>
                  <a:pt x="7865" y="8824"/>
                  <a:pt x="7793" y="8800"/>
                  <a:pt x="7709" y="8776"/>
                </a:cubicBezTo>
                <a:cubicBezTo>
                  <a:pt x="7724" y="8787"/>
                  <a:pt x="7740" y="8799"/>
                  <a:pt x="7756" y="8812"/>
                </a:cubicBezTo>
                <a:cubicBezTo>
                  <a:pt x="7732" y="8798"/>
                  <a:pt x="7708" y="8783"/>
                  <a:pt x="7685" y="8769"/>
                </a:cubicBezTo>
                <a:cubicBezTo>
                  <a:pt x="7694" y="8771"/>
                  <a:pt x="7702" y="8774"/>
                  <a:pt x="7709" y="8776"/>
                </a:cubicBezTo>
                <a:cubicBezTo>
                  <a:pt x="7655" y="8736"/>
                  <a:pt x="7606" y="8710"/>
                  <a:pt x="7569" y="8695"/>
                </a:cubicBezTo>
                <a:cubicBezTo>
                  <a:pt x="7607" y="8719"/>
                  <a:pt x="7646" y="8744"/>
                  <a:pt x="7685" y="8769"/>
                </a:cubicBezTo>
                <a:cubicBezTo>
                  <a:pt x="7650" y="8759"/>
                  <a:pt x="7613" y="8749"/>
                  <a:pt x="7573" y="8739"/>
                </a:cubicBezTo>
                <a:cubicBezTo>
                  <a:pt x="7489" y="8706"/>
                  <a:pt x="7475" y="8680"/>
                  <a:pt x="7506" y="8680"/>
                </a:cubicBezTo>
                <a:cubicBezTo>
                  <a:pt x="7519" y="8680"/>
                  <a:pt x="7541" y="8684"/>
                  <a:pt x="7569" y="8695"/>
                </a:cubicBezTo>
                <a:cubicBezTo>
                  <a:pt x="7463" y="8629"/>
                  <a:pt x="7362" y="8567"/>
                  <a:pt x="7245" y="8521"/>
                </a:cubicBezTo>
                <a:cubicBezTo>
                  <a:pt x="7200" y="8498"/>
                  <a:pt x="7139" y="8460"/>
                  <a:pt x="7083" y="8427"/>
                </a:cubicBezTo>
                <a:cubicBezTo>
                  <a:pt x="6990" y="8314"/>
                  <a:pt x="6885" y="8201"/>
                  <a:pt x="6784" y="8098"/>
                </a:cubicBezTo>
                <a:cubicBezTo>
                  <a:pt x="6805" y="8135"/>
                  <a:pt x="6805" y="8160"/>
                  <a:pt x="6789" y="8160"/>
                </a:cubicBezTo>
                <a:cubicBezTo>
                  <a:pt x="6773" y="8160"/>
                  <a:pt x="6742" y="8138"/>
                  <a:pt x="6699" y="8083"/>
                </a:cubicBezTo>
                <a:cubicBezTo>
                  <a:pt x="6662" y="7974"/>
                  <a:pt x="6590" y="7901"/>
                  <a:pt x="6517" y="7792"/>
                </a:cubicBezTo>
                <a:cubicBezTo>
                  <a:pt x="6480" y="7683"/>
                  <a:pt x="6444" y="7646"/>
                  <a:pt x="6407" y="7573"/>
                </a:cubicBezTo>
                <a:lnTo>
                  <a:pt x="6371" y="7501"/>
                </a:lnTo>
                <a:cubicBezTo>
                  <a:pt x="6332" y="7367"/>
                  <a:pt x="6279" y="7234"/>
                  <a:pt x="6225" y="7100"/>
                </a:cubicBezTo>
                <a:cubicBezTo>
                  <a:pt x="6225" y="7007"/>
                  <a:pt x="6199" y="6940"/>
                  <a:pt x="6191" y="6878"/>
                </a:cubicBezTo>
                <a:cubicBezTo>
                  <a:pt x="6190" y="6867"/>
                  <a:pt x="6190" y="6856"/>
                  <a:pt x="6189" y="6845"/>
                </a:cubicBezTo>
                <a:cubicBezTo>
                  <a:pt x="6189" y="6845"/>
                  <a:pt x="6189" y="6845"/>
                  <a:pt x="6189" y="6845"/>
                </a:cubicBezTo>
                <a:cubicBezTo>
                  <a:pt x="6152" y="6662"/>
                  <a:pt x="6152" y="6480"/>
                  <a:pt x="6189" y="6298"/>
                </a:cubicBezTo>
                <a:cubicBezTo>
                  <a:pt x="6189" y="6173"/>
                  <a:pt x="6224" y="6037"/>
                  <a:pt x="6234" y="6037"/>
                </a:cubicBezTo>
                <a:cubicBezTo>
                  <a:pt x="6236" y="6037"/>
                  <a:pt x="6237" y="6041"/>
                  <a:pt x="6237" y="6050"/>
                </a:cubicBezTo>
                <a:cubicBezTo>
                  <a:pt x="6270" y="5891"/>
                  <a:pt x="6321" y="5751"/>
                  <a:pt x="6375" y="5613"/>
                </a:cubicBezTo>
                <a:cubicBezTo>
                  <a:pt x="6385" y="5601"/>
                  <a:pt x="6395" y="5586"/>
                  <a:pt x="6407" y="5569"/>
                </a:cubicBezTo>
                <a:cubicBezTo>
                  <a:pt x="6444" y="5496"/>
                  <a:pt x="6517" y="5387"/>
                  <a:pt x="6553" y="5278"/>
                </a:cubicBezTo>
                <a:cubicBezTo>
                  <a:pt x="6626" y="5168"/>
                  <a:pt x="6662" y="5095"/>
                  <a:pt x="6735" y="5023"/>
                </a:cubicBezTo>
                <a:cubicBezTo>
                  <a:pt x="6787" y="4944"/>
                  <a:pt x="6826" y="4913"/>
                  <a:pt x="6841" y="4913"/>
                </a:cubicBezTo>
                <a:cubicBezTo>
                  <a:pt x="6853" y="4913"/>
                  <a:pt x="6853" y="4929"/>
                  <a:pt x="6838" y="4957"/>
                </a:cubicBezTo>
                <a:cubicBezTo>
                  <a:pt x="6919" y="4862"/>
                  <a:pt x="7002" y="4756"/>
                  <a:pt x="7063" y="4695"/>
                </a:cubicBezTo>
                <a:cubicBezTo>
                  <a:pt x="7112" y="4645"/>
                  <a:pt x="7184" y="4589"/>
                  <a:pt x="7221" y="4558"/>
                </a:cubicBezTo>
                <a:cubicBezTo>
                  <a:pt x="7408" y="4458"/>
                  <a:pt x="7692" y="4358"/>
                  <a:pt x="7792" y="4257"/>
                </a:cubicBezTo>
                <a:cubicBezTo>
                  <a:pt x="7765" y="4257"/>
                  <a:pt x="7527" y="4334"/>
                  <a:pt x="7525" y="4334"/>
                </a:cubicBezTo>
                <a:cubicBezTo>
                  <a:pt x="7524" y="4334"/>
                  <a:pt x="7557" y="4324"/>
                  <a:pt x="7646" y="4294"/>
                </a:cubicBezTo>
                <a:cubicBezTo>
                  <a:pt x="7756" y="4257"/>
                  <a:pt x="7865" y="4221"/>
                  <a:pt x="7974" y="4185"/>
                </a:cubicBezTo>
                <a:lnTo>
                  <a:pt x="8193" y="4148"/>
                </a:lnTo>
                <a:cubicBezTo>
                  <a:pt x="8233" y="4148"/>
                  <a:pt x="8376" y="4125"/>
                  <a:pt x="8431" y="4112"/>
                </a:cubicBezTo>
                <a:lnTo>
                  <a:pt x="8958" y="4112"/>
                </a:lnTo>
                <a:close/>
                <a:moveTo>
                  <a:pt x="8696" y="1"/>
                </a:moveTo>
                <a:cubicBezTo>
                  <a:pt x="6834" y="1"/>
                  <a:pt x="5014" y="802"/>
                  <a:pt x="3747" y="2253"/>
                </a:cubicBezTo>
                <a:cubicBezTo>
                  <a:pt x="1" y="6607"/>
                  <a:pt x="3289" y="13056"/>
                  <a:pt x="8602" y="13056"/>
                </a:cubicBezTo>
                <a:cubicBezTo>
                  <a:pt x="9024" y="13056"/>
                  <a:pt x="9460" y="13016"/>
                  <a:pt x="9905" y="12930"/>
                </a:cubicBezTo>
                <a:cubicBezTo>
                  <a:pt x="12679" y="12429"/>
                  <a:pt x="14717" y="9966"/>
                  <a:pt x="15064" y="7285"/>
                </a:cubicBezTo>
                <a:cubicBezTo>
                  <a:pt x="15144" y="7059"/>
                  <a:pt x="15189" y="6803"/>
                  <a:pt x="15189" y="6517"/>
                </a:cubicBezTo>
                <a:cubicBezTo>
                  <a:pt x="15153" y="3747"/>
                  <a:pt x="13403" y="1306"/>
                  <a:pt x="10816" y="358"/>
                </a:cubicBezTo>
                <a:cubicBezTo>
                  <a:pt x="10122" y="117"/>
                  <a:pt x="9406" y="1"/>
                  <a:pt x="8696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21900" tIns="121900" rIns="121900" bIns="121900" anchor="ctr"/>
          <a:lstStyle/>
          <a:p>
            <a:endParaRPr lang="en-US" sz="2400"/>
          </a:p>
        </p:txBody>
      </p:sp>
      <p:sp>
        <p:nvSpPr>
          <p:cNvPr id="37894" name="Rectangle 36"/>
          <p:cNvSpPr>
            <a:spLocks noChangeArrowheads="1"/>
          </p:cNvSpPr>
          <p:nvPr/>
        </p:nvSpPr>
        <p:spPr bwMode="auto">
          <a:xfrm>
            <a:off x="7008285" y="6146800"/>
            <a:ext cx="5060809" cy="31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Clr>
                <a:srgbClr val="FFFFFF"/>
              </a:buClr>
              <a:buSzPts val="1600"/>
            </a:pPr>
            <a:r>
              <a:rPr lang="es-ES" altLang="en-US" sz="1467">
                <a:latin typeface="Arial" pitchFamily="34" charset="0"/>
                <a:ea typeface="Calibri" pitchFamily="34" charset="0"/>
                <a:cs typeface="Arial" pitchFamily="34" charset="0"/>
                <a:sym typeface="Calibri" pitchFamily="34" charset="0"/>
              </a:rPr>
              <a:t>Peraturan Presiden Nomor 16 Tahun 2018 Pasal 18 ayat 6</a:t>
            </a:r>
          </a:p>
        </p:txBody>
      </p:sp>
      <p:grpSp>
        <p:nvGrpSpPr>
          <p:cNvPr id="37895" name="Google Shape;348;p18"/>
          <p:cNvGrpSpPr>
            <a:grpSpLocks/>
          </p:cNvGrpSpPr>
          <p:nvPr/>
        </p:nvGrpSpPr>
        <p:grpSpPr bwMode="auto">
          <a:xfrm>
            <a:off x="442384" y="1295400"/>
            <a:ext cx="11140016" cy="3962400"/>
            <a:chOff x="80231" y="131000"/>
            <a:chExt cx="8480497" cy="4750479"/>
          </a:xfrm>
        </p:grpSpPr>
        <p:sp>
          <p:nvSpPr>
            <p:cNvPr id="37896" name="Google Shape;349;p18"/>
            <p:cNvSpPr>
              <a:spLocks noChangeArrowheads="1"/>
            </p:cNvSpPr>
            <p:nvPr/>
          </p:nvSpPr>
          <p:spPr bwMode="auto">
            <a:xfrm>
              <a:off x="80231" y="131000"/>
              <a:ext cx="8480497" cy="1178882"/>
            </a:xfrm>
            <a:prstGeom prst="roundRect">
              <a:avLst>
                <a:gd name="adj" fmla="val 10000"/>
              </a:avLst>
            </a:prstGeom>
            <a:solidFill>
              <a:schemeClr val="bg1">
                <a:alpha val="89803"/>
              </a:schemeClr>
            </a:solidFill>
            <a:ln w="25400">
              <a:solidFill>
                <a:schemeClr val="bg1">
                  <a:alpha val="89803"/>
                </a:schemeClr>
              </a:solidFill>
              <a:round/>
              <a:headEnd type="none" w="sm" len="sm"/>
              <a:tailEnd type="none" w="sm" len="sm"/>
            </a:ln>
          </p:spPr>
          <p:txBody>
            <a:bodyPr lIns="121900" tIns="121900" rIns="121900" bIns="121900" anchor="ctr"/>
            <a:lstStyle/>
            <a:p>
              <a:pPr eaLnBrk="1" hangingPunct="1"/>
              <a:endParaRPr lang="en-US" altLang="en-US" sz="16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897" name="Google Shape;350;p18"/>
            <p:cNvSpPr>
              <a:spLocks noChangeArrowheads="1"/>
            </p:cNvSpPr>
            <p:nvPr/>
          </p:nvSpPr>
          <p:spPr bwMode="auto">
            <a:xfrm>
              <a:off x="300251" y="156101"/>
              <a:ext cx="1781005" cy="864513"/>
            </a:xfrm>
            <a:prstGeom prst="roundRect">
              <a:avLst>
                <a:gd name="adj" fmla="val 10000"/>
              </a:avLst>
            </a:prstGeom>
            <a:blipFill dpi="0" rotWithShape="1">
              <a:blip r:embed="rId3" cstate="print"/>
              <a:srcRect/>
              <a:stretch>
                <a:fillRect/>
              </a:stretch>
            </a:blipFill>
            <a:ln w="25400">
              <a:solidFill>
                <a:srgbClr val="4674AA"/>
              </a:solidFill>
              <a:round/>
              <a:headEnd type="none" w="sm" len="sm"/>
              <a:tailEnd type="none" w="sm" len="sm"/>
            </a:ln>
          </p:spPr>
          <p:txBody>
            <a:bodyPr lIns="121900" tIns="121900" rIns="121900" bIns="121900" anchor="ctr"/>
            <a:lstStyle/>
            <a:p>
              <a:pPr eaLnBrk="1" hangingPunct="1"/>
              <a:endParaRPr lang="en-US" altLang="en-US" sz="16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" name="Google Shape;351;p18">
              <a:extLst>
                <a:ext uri="{FF2B5EF4-FFF2-40B4-BE49-F238E27FC236}">
                  <a16:creationId xmlns:a16="http://schemas.microsoft.com/office/drawing/2014/main" id="{983703A7-B29F-9449-BC82-40137DA026AA}"/>
                </a:ext>
              </a:extLst>
            </p:cNvPr>
            <p:cNvSpPr/>
            <p:nvPr/>
          </p:nvSpPr>
          <p:spPr>
            <a:xfrm rot="10800000">
              <a:off x="265535" y="1156210"/>
              <a:ext cx="1849822" cy="3725269"/>
            </a:xfrm>
            <a:prstGeom prst="round2SameRect">
              <a:avLst>
                <a:gd name="adj1" fmla="val 10500"/>
                <a:gd name="adj2" fmla="val 0"/>
              </a:avLst>
            </a:prstGeom>
            <a:solidFill>
              <a:schemeClr val="lt1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121900" tIns="121900" rIns="121900" bIns="121900" anchor="ctr"/>
            <a:lstStyle/>
            <a:p>
              <a:pPr>
                <a:defRPr/>
              </a:pPr>
              <a:endParaRPr sz="16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899" name="Google Shape;352;p18"/>
            <p:cNvSpPr txBox="1">
              <a:spLocks noChangeArrowheads="1"/>
            </p:cNvSpPr>
            <p:nvPr/>
          </p:nvSpPr>
          <p:spPr bwMode="auto">
            <a:xfrm>
              <a:off x="174079" y="1150305"/>
              <a:ext cx="1941900" cy="366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227567" tIns="227567" rIns="227567" bIns="227567"/>
            <a:lstStyle/>
            <a:p>
              <a:pPr algn="ctr" eaLnBrk="1" hangingPunct="1">
                <a:lnSpc>
                  <a:spcPct val="90000"/>
                </a:lnSpc>
                <a:buClr>
                  <a:srgbClr val="FFFFFF"/>
                </a:buClr>
                <a:buSzPts val="2400"/>
                <a:buFont typeface="Calibri" pitchFamily="34" charset="0"/>
                <a:buNone/>
              </a:pPr>
              <a:r>
                <a:rPr lang="en-US" altLang="en-US" sz="1600" b="1">
                  <a:solidFill>
                    <a:srgbClr val="000000"/>
                  </a:solidFill>
                  <a:latin typeface="Arial" pitchFamily="34" charset="0"/>
                  <a:ea typeface="Calibri" pitchFamily="34" charset="0"/>
                  <a:cs typeface="Arial" pitchFamily="34" charset="0"/>
                  <a:sym typeface="Calibri" pitchFamily="34" charset="0"/>
                </a:rPr>
                <a:t>Tipe I</a:t>
              </a:r>
              <a:endParaRPr lang="en-US" altLang="en-US" sz="1600">
                <a:solidFill>
                  <a:srgbClr val="000000"/>
                </a:solidFill>
                <a:latin typeface="Arial" pitchFamily="34" charset="0"/>
                <a:ea typeface="Calibri" pitchFamily="34" charset="0"/>
                <a:cs typeface="Arial" pitchFamily="34" charset="0"/>
              </a:endParaRPr>
            </a:p>
            <a:p>
              <a:pPr algn="ctr" eaLnBrk="1" hangingPunct="1">
                <a:buClr>
                  <a:srgbClr val="FFFFFF"/>
                </a:buClr>
                <a:buSzPts val="1600"/>
                <a:buFont typeface="Calibri" pitchFamily="34" charset="0"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pitchFamily="34" charset="0"/>
                  <a:ea typeface="Calibri" pitchFamily="34" charset="0"/>
                  <a:cs typeface="Arial" pitchFamily="34" charset="0"/>
                  <a:sym typeface="Calibri" pitchFamily="34" charset="0"/>
                </a:rPr>
                <a:t>Direncanakan,</a:t>
              </a:r>
            </a:p>
            <a:p>
              <a:pPr algn="ctr" eaLnBrk="1" hangingPunct="1">
                <a:buClr>
                  <a:srgbClr val="FFFFFF"/>
                </a:buClr>
                <a:buSzPts val="1600"/>
                <a:buFont typeface="Calibri" pitchFamily="34" charset="0"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Arial" pitchFamily="34" charset="0"/>
                  <a:ea typeface="Calibri" pitchFamily="34" charset="0"/>
                  <a:cs typeface="Arial" pitchFamily="34" charset="0"/>
                  <a:sym typeface="Calibri" pitchFamily="34" charset="0"/>
                </a:rPr>
                <a:t>dilaksanakan &amp; diawasi oleh</a:t>
              </a:r>
              <a:r>
                <a:rPr lang="en-US" altLang="en-US" sz="1600" b="1">
                  <a:solidFill>
                    <a:srgbClr val="000000"/>
                  </a:solidFill>
                  <a:latin typeface="Arial" pitchFamily="34" charset="0"/>
                  <a:ea typeface="Calibri" pitchFamily="34" charset="0"/>
                  <a:cs typeface="Arial" pitchFamily="34" charset="0"/>
                  <a:sym typeface="Calibri" pitchFamily="34" charset="0"/>
                </a:rPr>
                <a:t>  K/L/Perangkat Daerah Penanggung Jawab</a:t>
              </a:r>
            </a:p>
            <a:p>
              <a:pPr algn="ctr" eaLnBrk="1" hangingPunct="1">
                <a:buClr>
                  <a:srgbClr val="FFFFFF"/>
                </a:buClr>
                <a:buSzPts val="1600"/>
                <a:buFont typeface="Calibri" pitchFamily="34" charset="0"/>
                <a:buNone/>
              </a:pPr>
              <a:r>
                <a:rPr lang="en-US" altLang="en-US" sz="1600" b="1">
                  <a:solidFill>
                    <a:srgbClr val="000000"/>
                  </a:solidFill>
                  <a:latin typeface="Arial" pitchFamily="34" charset="0"/>
                  <a:ea typeface="Calibri" pitchFamily="34" charset="0"/>
                  <a:cs typeface="Arial" pitchFamily="34" charset="0"/>
                  <a:sym typeface="Calibri" pitchFamily="34" charset="0"/>
                </a:rPr>
                <a:t> Anggaran</a:t>
              </a:r>
              <a:endParaRPr lang="en-US" altLang="en-US" sz="1600">
                <a:solidFill>
                  <a:srgbClr val="000000"/>
                </a:solidFill>
                <a:latin typeface="Arial" pitchFamily="34" charset="0"/>
                <a:ea typeface="Calibri" pitchFamily="34" charset="0"/>
                <a:cs typeface="Arial" pitchFamily="34" charset="0"/>
              </a:endParaRPr>
            </a:p>
          </p:txBody>
        </p:sp>
        <p:sp>
          <p:nvSpPr>
            <p:cNvPr id="42" name="Google Shape;353;p18">
              <a:extLst>
                <a:ext uri="{FF2B5EF4-FFF2-40B4-BE49-F238E27FC236}">
                  <a16:creationId xmlns:a16="http://schemas.microsoft.com/office/drawing/2014/main" id="{4520D42A-C42F-F148-A0C2-E7CAD2FB5068}"/>
                </a:ext>
              </a:extLst>
            </p:cNvPr>
            <p:cNvSpPr/>
            <p:nvPr/>
          </p:nvSpPr>
          <p:spPr>
            <a:xfrm>
              <a:off x="2294185" y="156101"/>
              <a:ext cx="1781005" cy="864513"/>
            </a:xfrm>
            <a:prstGeom prst="roundRect">
              <a:avLst>
                <a:gd name="adj" fmla="val 10000"/>
              </a:avLst>
            </a:prstGeom>
            <a:blipFill rotWithShape="1">
              <a:blip r:embed="rId4" cstate="print">
                <a:alphaModFix/>
              </a:blip>
              <a:stretch>
                <a:fillRect t="-25997" b="-25998"/>
              </a:stretch>
            </a:blipFill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121900" tIns="121900" rIns="121900" bIns="121900" anchor="ctr"/>
            <a:lstStyle/>
            <a:p>
              <a:pPr>
                <a:defRPr/>
              </a:pPr>
              <a:endParaRPr sz="16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" name="Google Shape;354;p18">
              <a:extLst>
                <a:ext uri="{FF2B5EF4-FFF2-40B4-BE49-F238E27FC236}">
                  <a16:creationId xmlns:a16="http://schemas.microsoft.com/office/drawing/2014/main" id="{915383E8-EA3A-524F-9C86-76AC40E2BC64}"/>
                </a:ext>
              </a:extLst>
            </p:cNvPr>
            <p:cNvSpPr/>
            <p:nvPr/>
          </p:nvSpPr>
          <p:spPr>
            <a:xfrm rot="10800000">
              <a:off x="2294216" y="1156210"/>
              <a:ext cx="1780533" cy="3725269"/>
            </a:xfrm>
            <a:prstGeom prst="round2SameRect">
              <a:avLst>
                <a:gd name="adj1" fmla="val 10500"/>
                <a:gd name="adj2" fmla="val 0"/>
              </a:avLst>
            </a:prstGeom>
            <a:solidFill>
              <a:schemeClr val="lt1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121900" tIns="121900" rIns="121900" bIns="121900" anchor="ctr"/>
            <a:lstStyle/>
            <a:p>
              <a:pPr>
                <a:defRPr/>
              </a:pPr>
              <a:endParaRPr sz="16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904" name="Google Shape;355;p18"/>
            <p:cNvSpPr txBox="1">
              <a:spLocks noChangeArrowheads="1"/>
            </p:cNvSpPr>
            <p:nvPr/>
          </p:nvSpPr>
          <p:spPr bwMode="auto">
            <a:xfrm>
              <a:off x="2348957" y="1155097"/>
              <a:ext cx="1671461" cy="367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227567" tIns="227567" rIns="227567" bIns="227567"/>
            <a:lstStyle/>
            <a:p>
              <a:pPr algn="ctr" eaLnBrk="1" hangingPunct="1">
                <a:lnSpc>
                  <a:spcPct val="90000"/>
                </a:lnSpc>
                <a:buClr>
                  <a:srgbClr val="FFFFFF"/>
                </a:buClr>
                <a:buSzPts val="2400"/>
                <a:buFont typeface="Calibri" pitchFamily="34" charset="0"/>
                <a:buNone/>
              </a:pPr>
              <a:r>
                <a:rPr lang="en-US" altLang="en-US" sz="1600" b="1">
                  <a:solidFill>
                    <a:srgbClr val="000000"/>
                  </a:solidFill>
                  <a:latin typeface="Arial" pitchFamily="34" charset="0"/>
                  <a:ea typeface="Calibri" pitchFamily="34" charset="0"/>
                  <a:cs typeface="Arial" pitchFamily="34" charset="0"/>
                  <a:sym typeface="Calibri" pitchFamily="34" charset="0"/>
                </a:rPr>
                <a:t>Tipe II</a:t>
              </a:r>
              <a:endParaRPr lang="en-US" altLang="en-US" sz="1600">
                <a:solidFill>
                  <a:srgbClr val="000000"/>
                </a:solidFill>
                <a:latin typeface="Arial" pitchFamily="34" charset="0"/>
                <a:ea typeface="Calibri" pitchFamily="34" charset="0"/>
                <a:cs typeface="Arial" pitchFamily="34" charset="0"/>
              </a:endParaRPr>
            </a:p>
            <a:p>
              <a:pPr algn="ctr">
                <a:lnSpc>
                  <a:spcPct val="90000"/>
                </a:lnSpc>
                <a:spcBef>
                  <a:spcPts val="1117"/>
                </a:spcBef>
                <a:buClr>
                  <a:srgbClr val="FFFFFF"/>
                </a:buClr>
                <a:buSzPts val="1600"/>
              </a:pPr>
              <a:r>
                <a:rPr lang="en-US" altLang="en-US" sz="1600">
                  <a:solidFill>
                    <a:srgbClr val="000000"/>
                  </a:solidFill>
                  <a:latin typeface="Arial" pitchFamily="34" charset="0"/>
                  <a:ea typeface="Calibri" pitchFamily="34" charset="0"/>
                  <a:cs typeface="Arial" pitchFamily="34" charset="0"/>
                  <a:sym typeface="Calibri" pitchFamily="34" charset="0"/>
                </a:rPr>
                <a:t>Direncanakan &amp; diawasi oleh K/L Perangkat Daerah Penanggung Jawab Anggaran &amp; dilaksanakan oleh </a:t>
              </a:r>
              <a:r>
                <a:rPr lang="en-US" altLang="en-US" sz="1600" b="1">
                  <a:solidFill>
                    <a:srgbClr val="000000"/>
                  </a:solidFill>
                  <a:latin typeface="Arial" pitchFamily="34" charset="0"/>
                  <a:ea typeface="Calibri" pitchFamily="34" charset="0"/>
                  <a:cs typeface="Arial" pitchFamily="34" charset="0"/>
                  <a:sym typeface="Calibri" pitchFamily="34" charset="0"/>
                </a:rPr>
                <a:t>K/L/PD Lain</a:t>
              </a:r>
              <a:r>
                <a:rPr lang="en-US" altLang="en-US" sz="1600">
                  <a:solidFill>
                    <a:srgbClr val="000000"/>
                  </a:solidFill>
                  <a:latin typeface="Arial" pitchFamily="34" charset="0"/>
                  <a:ea typeface="Calibri" pitchFamily="34" charset="0"/>
                  <a:cs typeface="Arial" pitchFamily="34" charset="0"/>
                  <a:sym typeface="Calibri" pitchFamily="34" charset="0"/>
                </a:rPr>
                <a:t> </a:t>
              </a:r>
              <a:r>
                <a:rPr lang="en-US" altLang="en-US" sz="1600" b="1">
                  <a:solidFill>
                    <a:srgbClr val="000000"/>
                  </a:solidFill>
                  <a:latin typeface="Arial" pitchFamily="34" charset="0"/>
                  <a:ea typeface="Calibri" pitchFamily="34" charset="0"/>
                  <a:cs typeface="Arial" pitchFamily="34" charset="0"/>
                  <a:sym typeface="Calibri" pitchFamily="34" charset="0"/>
                </a:rPr>
                <a:t>Pelaksana Swakelola</a:t>
              </a:r>
              <a:endParaRPr lang="en-US" altLang="en-US" sz="1600">
                <a:solidFill>
                  <a:srgbClr val="000000"/>
                </a:solidFill>
                <a:latin typeface="Arial" pitchFamily="34" charset="0"/>
                <a:ea typeface="Calibri" pitchFamily="34" charset="0"/>
                <a:cs typeface="Arial" pitchFamily="34" charset="0"/>
              </a:endParaRPr>
            </a:p>
          </p:txBody>
        </p:sp>
        <p:grpSp>
          <p:nvGrpSpPr>
            <p:cNvPr id="45" name="Google Shape;356;p18"/>
            <p:cNvGrpSpPr>
              <a:grpSpLocks/>
            </p:cNvGrpSpPr>
            <p:nvPr/>
          </p:nvGrpSpPr>
          <p:grpSpPr bwMode="auto">
            <a:xfrm>
              <a:off x="4229438" y="120849"/>
              <a:ext cx="1817595" cy="913554"/>
              <a:chOff x="4419600" y="965200"/>
              <a:chExt cx="1790700" cy="571500"/>
            </a:xfrm>
          </p:grpSpPr>
          <p:pic>
            <p:nvPicPr>
              <p:cNvPr id="37905" name="Google Shape;356;p18"/>
              <p:cNvPicPr>
                <a:picLocks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4419600" y="965200"/>
                <a:ext cx="1790700" cy="571500"/>
              </a:xfrm>
              <a:prstGeom prst="rect">
                <a:avLst/>
              </a:prstGeom>
              <a:noFill/>
            </p:spPr>
          </p:pic>
          <p:sp>
            <p:nvSpPr>
              <p:cNvPr id="37906" name="Text Box 18"/>
              <p:cNvSpPr txBox="1">
                <a:spLocks noChangeArrowheads="1"/>
              </p:cNvSpPr>
              <p:nvPr/>
            </p:nvSpPr>
            <p:spPr bwMode="auto">
              <a:xfrm>
                <a:off x="4458940" y="1003093"/>
                <a:ext cx="1722972" cy="5091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pPr eaLnBrk="1" hangingPunct="1"/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46" name="Google Shape;357;p18">
              <a:extLst>
                <a:ext uri="{FF2B5EF4-FFF2-40B4-BE49-F238E27FC236}">
                  <a16:creationId xmlns:a16="http://schemas.microsoft.com/office/drawing/2014/main" id="{EB2CA226-5345-E649-9BDC-1FA1130572E4}"/>
                </a:ext>
              </a:extLst>
            </p:cNvPr>
            <p:cNvSpPr/>
            <p:nvPr/>
          </p:nvSpPr>
          <p:spPr>
            <a:xfrm rot="10800000">
              <a:off x="4253609" y="1156210"/>
              <a:ext cx="1780533" cy="3725269"/>
            </a:xfrm>
            <a:prstGeom prst="round2SameRect">
              <a:avLst>
                <a:gd name="adj1" fmla="val 10500"/>
                <a:gd name="adj2" fmla="val 0"/>
              </a:avLst>
            </a:prstGeom>
            <a:solidFill>
              <a:schemeClr val="lt1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121900" tIns="121900" rIns="121900" bIns="121900" anchor="ctr"/>
            <a:lstStyle/>
            <a:p>
              <a:pPr>
                <a:defRPr/>
              </a:pPr>
              <a:endParaRPr sz="16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909" name="Google Shape;358;p18"/>
            <p:cNvSpPr txBox="1">
              <a:spLocks noChangeArrowheads="1"/>
            </p:cNvSpPr>
            <p:nvPr/>
          </p:nvSpPr>
          <p:spPr bwMode="auto">
            <a:xfrm>
              <a:off x="4308063" y="1155097"/>
              <a:ext cx="1671461" cy="367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227567" tIns="227567" rIns="227567" bIns="227567"/>
            <a:lstStyle/>
            <a:p>
              <a:pPr algn="ctr" eaLnBrk="1" hangingPunct="1">
                <a:lnSpc>
                  <a:spcPct val="90000"/>
                </a:lnSpc>
                <a:buClr>
                  <a:srgbClr val="FFFFFF"/>
                </a:buClr>
                <a:buSzPts val="2400"/>
                <a:buFont typeface="Calibri" pitchFamily="34" charset="0"/>
                <a:buNone/>
              </a:pPr>
              <a:r>
                <a:rPr lang="en-US" altLang="en-US" sz="1600" b="1">
                  <a:solidFill>
                    <a:srgbClr val="333333"/>
                  </a:solidFill>
                  <a:latin typeface="Arial" pitchFamily="34" charset="0"/>
                  <a:ea typeface="Calibri" pitchFamily="34" charset="0"/>
                  <a:cs typeface="Arial" pitchFamily="34" charset="0"/>
                  <a:sym typeface="Calibri" pitchFamily="34" charset="0"/>
                </a:rPr>
                <a:t>Tipe III</a:t>
              </a:r>
              <a:endParaRPr lang="en-US" altLang="en-US" sz="1600">
                <a:solidFill>
                  <a:srgbClr val="333333"/>
                </a:solidFill>
                <a:latin typeface="Arial" pitchFamily="34" charset="0"/>
                <a:ea typeface="Calibri" pitchFamily="34" charset="0"/>
                <a:cs typeface="Arial" pitchFamily="34" charset="0"/>
              </a:endParaRPr>
            </a:p>
            <a:p>
              <a:pPr algn="ctr">
                <a:lnSpc>
                  <a:spcPct val="90000"/>
                </a:lnSpc>
                <a:spcBef>
                  <a:spcPts val="1117"/>
                </a:spcBef>
                <a:buClr>
                  <a:srgbClr val="FFFFFF"/>
                </a:buClr>
                <a:buSzPts val="1600"/>
              </a:pPr>
              <a:r>
                <a:rPr lang="en-US" altLang="en-US" sz="1600">
                  <a:solidFill>
                    <a:srgbClr val="333333"/>
                  </a:solidFill>
                  <a:latin typeface="Arial" pitchFamily="34" charset="0"/>
                  <a:ea typeface="Calibri" pitchFamily="34" charset="0"/>
                  <a:cs typeface="Arial" pitchFamily="34" charset="0"/>
                  <a:sym typeface="Calibri" pitchFamily="34" charset="0"/>
                </a:rPr>
                <a:t>Direncanakan &amp; diawasi oleh K/L/Perangkat Daerah  Penanggung Jawab Anggaran &amp; dilaksanakan oleh </a:t>
              </a:r>
              <a:r>
                <a:rPr lang="en-US" altLang="en-US" sz="1600" b="1">
                  <a:solidFill>
                    <a:srgbClr val="333333"/>
                  </a:solidFill>
                  <a:latin typeface="Arial" pitchFamily="34" charset="0"/>
                  <a:ea typeface="Calibri" pitchFamily="34" charset="0"/>
                  <a:cs typeface="Arial" pitchFamily="34" charset="0"/>
                  <a:sym typeface="Calibri" pitchFamily="34" charset="0"/>
                </a:rPr>
                <a:t>Organisasi Kemasyarakatan </a:t>
              </a:r>
            </a:p>
          </p:txBody>
        </p:sp>
        <p:grpSp>
          <p:nvGrpSpPr>
            <p:cNvPr id="48" name="Google Shape;359;p18"/>
            <p:cNvGrpSpPr>
              <a:grpSpLocks/>
            </p:cNvGrpSpPr>
            <p:nvPr/>
          </p:nvGrpSpPr>
          <p:grpSpPr bwMode="auto">
            <a:xfrm>
              <a:off x="6150159" y="100548"/>
              <a:ext cx="2101191" cy="913554"/>
              <a:chOff x="6311900" y="952500"/>
              <a:chExt cx="2070100" cy="571500"/>
            </a:xfrm>
          </p:grpSpPr>
          <p:pic>
            <p:nvPicPr>
              <p:cNvPr id="37910" name="Google Shape;359;p18"/>
              <p:cNvPicPr>
                <a:picLocks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6311900" y="952500"/>
                <a:ext cx="2070100" cy="571500"/>
              </a:xfrm>
              <a:prstGeom prst="rect">
                <a:avLst/>
              </a:prstGeom>
              <a:noFill/>
            </p:spPr>
          </p:pic>
          <p:sp>
            <p:nvSpPr>
              <p:cNvPr id="37911" name="Text Box 23"/>
              <p:cNvSpPr txBox="1">
                <a:spLocks noChangeArrowheads="1"/>
              </p:cNvSpPr>
              <p:nvPr/>
            </p:nvSpPr>
            <p:spPr bwMode="auto">
              <a:xfrm>
                <a:off x="6357710" y="992213"/>
                <a:ext cx="1999628" cy="5091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pPr eaLnBrk="1" hangingPunct="1"/>
                <a:endParaRPr lang="en-US" sz="160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49" name="Google Shape;360;p18">
              <a:extLst>
                <a:ext uri="{FF2B5EF4-FFF2-40B4-BE49-F238E27FC236}">
                  <a16:creationId xmlns:a16="http://schemas.microsoft.com/office/drawing/2014/main" id="{A479B1A2-95A7-1941-B9EA-A9E774A79CC7}"/>
                </a:ext>
              </a:extLst>
            </p:cNvPr>
            <p:cNvSpPr/>
            <p:nvPr/>
          </p:nvSpPr>
          <p:spPr>
            <a:xfrm rot="10800000">
              <a:off x="6156604" y="1156210"/>
              <a:ext cx="2162422" cy="3725269"/>
            </a:xfrm>
            <a:prstGeom prst="round2SameRect">
              <a:avLst>
                <a:gd name="adj1" fmla="val 10500"/>
                <a:gd name="adj2" fmla="val 0"/>
              </a:avLst>
            </a:prstGeom>
            <a:solidFill>
              <a:schemeClr val="lt1"/>
            </a:solidFill>
            <a:ln w="25400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121900" tIns="121900" rIns="121900" bIns="121900" anchor="ctr"/>
            <a:lstStyle/>
            <a:p>
              <a:pPr>
                <a:defRPr/>
              </a:pPr>
              <a:endParaRPr sz="16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914" name="Google Shape;361;p18"/>
            <p:cNvSpPr txBox="1">
              <a:spLocks noChangeArrowheads="1"/>
            </p:cNvSpPr>
            <p:nvPr/>
          </p:nvSpPr>
          <p:spPr bwMode="auto">
            <a:xfrm>
              <a:off x="6223176" y="1155097"/>
              <a:ext cx="2030090" cy="36598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227567" tIns="227567" rIns="227567" bIns="227567"/>
            <a:lstStyle/>
            <a:p>
              <a:pPr algn="ctr" eaLnBrk="1" hangingPunct="1">
                <a:lnSpc>
                  <a:spcPct val="90000"/>
                </a:lnSpc>
                <a:buClr>
                  <a:srgbClr val="FFFFFF"/>
                </a:buClr>
                <a:buSzPts val="2400"/>
                <a:buFont typeface="Calibri" pitchFamily="34" charset="0"/>
                <a:buNone/>
              </a:pPr>
              <a:r>
                <a:rPr lang="en-US" altLang="en-US" sz="1600" b="1">
                  <a:solidFill>
                    <a:srgbClr val="000000"/>
                  </a:solidFill>
                  <a:latin typeface="Arial" pitchFamily="34" charset="0"/>
                  <a:ea typeface="Calibri" pitchFamily="34" charset="0"/>
                  <a:cs typeface="Arial" pitchFamily="34" charset="0"/>
                  <a:sym typeface="Calibri" pitchFamily="34" charset="0"/>
                </a:rPr>
                <a:t>Tipe IV</a:t>
              </a:r>
              <a:endParaRPr lang="en-US" altLang="en-US" sz="1600">
                <a:solidFill>
                  <a:srgbClr val="000000"/>
                </a:solidFill>
                <a:latin typeface="Arial" pitchFamily="34" charset="0"/>
                <a:ea typeface="Calibri" pitchFamily="34" charset="0"/>
                <a:cs typeface="Arial" pitchFamily="34" charset="0"/>
              </a:endParaRPr>
            </a:p>
            <a:p>
              <a:pPr algn="ctr">
                <a:lnSpc>
                  <a:spcPct val="90000"/>
                </a:lnSpc>
                <a:spcBef>
                  <a:spcPts val="1117"/>
                </a:spcBef>
                <a:buClr>
                  <a:srgbClr val="FFFFFF"/>
                </a:buClr>
                <a:buSzPts val="1600"/>
              </a:pPr>
              <a:r>
                <a:rPr lang="en-US" altLang="en-US" sz="1600">
                  <a:solidFill>
                    <a:srgbClr val="000000"/>
                  </a:solidFill>
                  <a:latin typeface="Arial" pitchFamily="34" charset="0"/>
                  <a:ea typeface="Calibri" pitchFamily="34" charset="0"/>
                  <a:cs typeface="Arial" pitchFamily="34" charset="0"/>
                  <a:sym typeface="Calibri" pitchFamily="34" charset="0"/>
                </a:rPr>
                <a:t>Direncanakan K/L/PD Penanggung Jawab dan/atau berdasarkan usulan pokmas &amp; dilaksanakan serta diawasi oleh </a:t>
              </a:r>
              <a:r>
                <a:rPr lang="en-US" altLang="en-US" sz="1600" b="1">
                  <a:solidFill>
                    <a:srgbClr val="000000"/>
                  </a:solidFill>
                  <a:latin typeface="Arial" pitchFamily="34" charset="0"/>
                  <a:ea typeface="Calibri" pitchFamily="34" charset="0"/>
                  <a:cs typeface="Arial" pitchFamily="34" charset="0"/>
                  <a:sym typeface="Calibri" pitchFamily="34" charset="0"/>
                </a:rPr>
                <a:t>Kelompok Masyarakat (Pokmas) Pelaksana Swakelola</a:t>
              </a:r>
              <a:r>
                <a:rPr lang="en-US" altLang="en-US" sz="1600" b="1">
                  <a:solidFill>
                    <a:srgbClr val="FFFFFF"/>
                  </a:solidFill>
                  <a:latin typeface="Arial" pitchFamily="34" charset="0"/>
                  <a:ea typeface="Calibri" pitchFamily="34" charset="0"/>
                  <a:cs typeface="Arial" pitchFamily="34" charset="0"/>
                  <a:sym typeface="Calibri" pitchFamily="34" charset="0"/>
                </a:rPr>
                <a:t>a</a:t>
              </a: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altLang="en-US" sz="2400">
              <a:cs typeface="Calibri" pitchFamily="34" charset="0"/>
              <a:sym typeface="Calibri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0A82AF45-5583-9547-8A64-4789A5A3FABF}"/>
              </a:ext>
            </a:extLst>
          </p:cNvPr>
          <p:cNvSpPr txBox="1">
            <a:spLocks/>
          </p:cNvSpPr>
          <p:nvPr/>
        </p:nvSpPr>
        <p:spPr>
          <a:xfrm>
            <a:off x="406400" y="177800"/>
            <a:ext cx="9652000" cy="58420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PERENCANAAN PENGADAAN MELALUI SWAKELOLA </a:t>
            </a:r>
            <a:r>
              <a:rPr lang="en-US" sz="1867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(3/4)</a:t>
            </a:r>
            <a:endParaRPr lang="en-US" sz="2400" b="1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Penyusunan Spesifikasi Teknis/KAK Melalui Swakelola</a:t>
            </a:r>
          </a:p>
        </p:txBody>
      </p:sp>
      <p:grpSp>
        <p:nvGrpSpPr>
          <p:cNvPr id="38915" name="Group 65"/>
          <p:cNvGrpSpPr>
            <a:grpSpLocks/>
          </p:cNvGrpSpPr>
          <p:nvPr/>
        </p:nvGrpSpPr>
        <p:grpSpPr bwMode="auto">
          <a:xfrm rot="-5400000">
            <a:off x="-254000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E4B7E339-6975-3D4F-A0F6-35AFA3B2EA9C}"/>
                </a:ext>
              </a:extLst>
            </p:cNvPr>
            <p:cNvSpPr/>
            <p:nvPr/>
          </p:nvSpPr>
          <p:spPr>
            <a:xfrm>
              <a:off x="3226546" y="2644775"/>
              <a:ext cx="494179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1009407D-A7C5-BC45-9843-4B30956784E2}"/>
                </a:ext>
              </a:extLst>
            </p:cNvPr>
            <p:cNvSpPr/>
            <p:nvPr/>
          </p:nvSpPr>
          <p:spPr>
            <a:xfrm>
              <a:off x="3752101" y="2647950"/>
              <a:ext cx="287618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3BFF44D3-CD90-054B-8988-9515EAEB5633}"/>
                </a:ext>
              </a:extLst>
            </p:cNvPr>
            <p:cNvSpPr/>
            <p:nvPr/>
          </p:nvSpPr>
          <p:spPr>
            <a:xfrm>
              <a:off x="4094629" y="2647950"/>
              <a:ext cx="172571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grpSp>
        <p:nvGrpSpPr>
          <p:cNvPr id="38916" name="Group 14"/>
          <p:cNvGrpSpPr>
            <a:grpSpLocks/>
          </p:cNvGrpSpPr>
          <p:nvPr/>
        </p:nvGrpSpPr>
        <p:grpSpPr bwMode="auto"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6CDF6529-F0A9-ED4A-AE7A-147A1217F5EF}"/>
                </a:ext>
              </a:extLst>
            </p:cNvPr>
            <p:cNvSpPr/>
            <p:nvPr/>
          </p:nvSpPr>
          <p:spPr>
            <a:xfrm>
              <a:off x="3200400" y="2647950"/>
              <a:ext cx="492125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23ACD7FB-2A0B-AA49-83DB-D646BF48EEA6}"/>
                </a:ext>
              </a:extLst>
            </p:cNvPr>
            <p:cNvSpPr/>
            <p:nvPr/>
          </p:nvSpPr>
          <p:spPr>
            <a:xfrm>
              <a:off x="3751263" y="2647950"/>
              <a:ext cx="28733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931365F7-7376-9F49-A87A-BB416F62FDCF}"/>
                </a:ext>
              </a:extLst>
            </p:cNvPr>
            <p:cNvSpPr/>
            <p:nvPr/>
          </p:nvSpPr>
          <p:spPr>
            <a:xfrm>
              <a:off x="4094163" y="2647950"/>
              <a:ext cx="173037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sp>
        <p:nvSpPr>
          <p:cNvPr id="38917" name="Google Shape;1192;p35"/>
          <p:cNvSpPr>
            <a:spLocks/>
          </p:cNvSpPr>
          <p:nvPr/>
        </p:nvSpPr>
        <p:spPr bwMode="auto">
          <a:xfrm>
            <a:off x="2042585" y="1488018"/>
            <a:ext cx="450849" cy="385233"/>
          </a:xfrm>
          <a:custGeom>
            <a:avLst/>
            <a:gdLst>
              <a:gd name="T0" fmla="*/ 1641191018 w 15189"/>
              <a:gd name="T1" fmla="*/ 1227064165 h 13057"/>
              <a:gd name="T2" fmla="*/ 1636281653 w 15189"/>
              <a:gd name="T3" fmla="*/ 1230422661 h 13057"/>
              <a:gd name="T4" fmla="*/ 1531898901 w 15189"/>
              <a:gd name="T5" fmla="*/ 1450512303 h 13057"/>
              <a:gd name="T6" fmla="*/ 1531898901 w 15189"/>
              <a:gd name="T7" fmla="*/ 1450512303 h 13057"/>
              <a:gd name="T8" fmla="*/ 2147483646 w 15189"/>
              <a:gd name="T9" fmla="*/ 1494155070 h 13057"/>
              <a:gd name="T10" fmla="*/ 2147483646 w 15189"/>
              <a:gd name="T11" fmla="*/ 1522444936 h 13057"/>
              <a:gd name="T12" fmla="*/ 2147483646 w 15189"/>
              <a:gd name="T13" fmla="*/ 1614747877 h 13057"/>
              <a:gd name="T14" fmla="*/ 2147483646 w 15189"/>
              <a:gd name="T15" fmla="*/ 1614747877 h 13057"/>
              <a:gd name="T16" fmla="*/ 2147483646 w 15189"/>
              <a:gd name="T17" fmla="*/ 1805116902 h 13057"/>
              <a:gd name="T18" fmla="*/ 2147483646 w 15189"/>
              <a:gd name="T19" fmla="*/ 1825009798 h 13057"/>
              <a:gd name="T20" fmla="*/ 2147483646 w 15189"/>
              <a:gd name="T21" fmla="*/ 1825009798 h 13057"/>
              <a:gd name="T22" fmla="*/ 1666246816 w 15189"/>
              <a:gd name="T23" fmla="*/ 1941528735 h 13057"/>
              <a:gd name="T24" fmla="*/ 2147483646 w 15189"/>
              <a:gd name="T25" fmla="*/ 2137174198 h 13057"/>
              <a:gd name="T26" fmla="*/ 2147483646 w 15189"/>
              <a:gd name="T27" fmla="*/ 2137412671 h 13057"/>
              <a:gd name="T28" fmla="*/ 2147483646 w 15189"/>
              <a:gd name="T29" fmla="*/ 985868283 h 13057"/>
              <a:gd name="T30" fmla="*/ 2147483646 w 15189"/>
              <a:gd name="T31" fmla="*/ 1064508105 h 13057"/>
              <a:gd name="T32" fmla="*/ 2147483646 w 15189"/>
              <a:gd name="T33" fmla="*/ 1112463171 h 13057"/>
              <a:gd name="T34" fmla="*/ 2147483646 w 15189"/>
              <a:gd name="T35" fmla="*/ 1265419717 h 13057"/>
              <a:gd name="T36" fmla="*/ 2147483646 w 15189"/>
              <a:gd name="T37" fmla="*/ 1345738543 h 13057"/>
              <a:gd name="T38" fmla="*/ 2147483646 w 15189"/>
              <a:gd name="T39" fmla="*/ 1571115400 h 13057"/>
              <a:gd name="T40" fmla="*/ 2147483646 w 15189"/>
              <a:gd name="T41" fmla="*/ 1754528982 h 13057"/>
              <a:gd name="T42" fmla="*/ 2147483646 w 15189"/>
              <a:gd name="T43" fmla="*/ 1929068183 h 13057"/>
              <a:gd name="T44" fmla="*/ 2147483646 w 15189"/>
              <a:gd name="T45" fmla="*/ 2000752075 h 13057"/>
              <a:gd name="T46" fmla="*/ 2147483646 w 15189"/>
              <a:gd name="T47" fmla="*/ 2004349509 h 13057"/>
              <a:gd name="T48" fmla="*/ 2147483646 w 15189"/>
              <a:gd name="T49" fmla="*/ 2007946478 h 13057"/>
              <a:gd name="T50" fmla="*/ 2147483646 w 15189"/>
              <a:gd name="T51" fmla="*/ 2004349509 h 13057"/>
              <a:gd name="T52" fmla="*/ 2147483646 w 15189"/>
              <a:gd name="T53" fmla="*/ 2035033756 h 13057"/>
              <a:gd name="T54" fmla="*/ 2147483646 w 15189"/>
              <a:gd name="T55" fmla="*/ 2104084817 h 13057"/>
              <a:gd name="T56" fmla="*/ 2147483646 w 15189"/>
              <a:gd name="T57" fmla="*/ 2138853689 h 13057"/>
              <a:gd name="T58" fmla="*/ 2147483646 w 15189"/>
              <a:gd name="T59" fmla="*/ 2138853689 h 13057"/>
              <a:gd name="T60" fmla="*/ 2051130449 w 15189"/>
              <a:gd name="T61" fmla="*/ 2144607052 h 13057"/>
              <a:gd name="T62" fmla="*/ 1949682626 w 15189"/>
              <a:gd name="T63" fmla="*/ 2121582847 h 13057"/>
              <a:gd name="T64" fmla="*/ 1904988368 w 15189"/>
              <a:gd name="T65" fmla="*/ 2112720238 h 13057"/>
              <a:gd name="T66" fmla="*/ 1893437034 w 15189"/>
              <a:gd name="T67" fmla="*/ 2104084817 h 13057"/>
              <a:gd name="T68" fmla="*/ 1859058593 w 15189"/>
              <a:gd name="T69" fmla="*/ 2084668336 h 13057"/>
              <a:gd name="T70" fmla="*/ 1860040368 w 15189"/>
              <a:gd name="T71" fmla="*/ 2095210945 h 13057"/>
              <a:gd name="T72" fmla="*/ 1859058593 w 15189"/>
              <a:gd name="T73" fmla="*/ 2084668336 h 13057"/>
              <a:gd name="T74" fmla="*/ 1739693026 w 15189"/>
              <a:gd name="T75" fmla="*/ 2020406521 h 13057"/>
              <a:gd name="T76" fmla="*/ 1667471424 w 15189"/>
              <a:gd name="T77" fmla="*/ 1956393934 h 13057"/>
              <a:gd name="T78" fmla="*/ 1573647835 w 15189"/>
              <a:gd name="T79" fmla="*/ 1815659489 h 13057"/>
              <a:gd name="T80" fmla="*/ 1528953087 w 15189"/>
              <a:gd name="T81" fmla="*/ 1702261084 h 13057"/>
              <a:gd name="T82" fmla="*/ 1520104734 w 15189"/>
              <a:gd name="T83" fmla="*/ 1641119779 h 13057"/>
              <a:gd name="T84" fmla="*/ 1520104734 w 15189"/>
              <a:gd name="T85" fmla="*/ 1509974095 h 13057"/>
              <a:gd name="T86" fmla="*/ 1531898901 w 15189"/>
              <a:gd name="T87" fmla="*/ 1450512303 h 13057"/>
              <a:gd name="T88" fmla="*/ 1573647835 w 15189"/>
              <a:gd name="T89" fmla="*/ 1335196421 h 13057"/>
              <a:gd name="T90" fmla="*/ 1680247878 w 15189"/>
              <a:gd name="T91" fmla="*/ 1177916799 h 13057"/>
              <a:gd name="T92" fmla="*/ 1734772263 w 15189"/>
              <a:gd name="T93" fmla="*/ 1125649388 h 13057"/>
              <a:gd name="T94" fmla="*/ 1913825812 w 15189"/>
              <a:gd name="T95" fmla="*/ 1020637155 h 13057"/>
              <a:gd name="T96" fmla="*/ 1958530978 w 15189"/>
              <a:gd name="T97" fmla="*/ 1003377089 h 13057"/>
              <a:gd name="T98" fmla="*/ 2147483646 w 15189"/>
              <a:gd name="T99" fmla="*/ 985868283 h 13057"/>
              <a:gd name="T100" fmla="*/ 2112771584 w 15189"/>
              <a:gd name="T101" fmla="*/ 2147483646 h 13057"/>
              <a:gd name="T102" fmla="*/ 2147483646 w 15189"/>
              <a:gd name="T103" fmla="*/ 1746608450 h 13057"/>
              <a:gd name="T104" fmla="*/ 2135863342 w 15189"/>
              <a:gd name="T105" fmla="*/ 238451 h 13057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15189" h="13057" extrusionOk="0">
                <a:moveTo>
                  <a:pt x="6838" y="4957"/>
                </a:moveTo>
                <a:cubicBezTo>
                  <a:pt x="6782" y="5022"/>
                  <a:pt x="6727" y="5082"/>
                  <a:pt x="6682" y="5118"/>
                </a:cubicBezTo>
                <a:cubicBezTo>
                  <a:pt x="6768" y="5053"/>
                  <a:pt x="6817" y="4994"/>
                  <a:pt x="6838" y="4957"/>
                </a:cubicBezTo>
                <a:close/>
                <a:moveTo>
                  <a:pt x="6682" y="5118"/>
                </a:moveTo>
                <a:cubicBezTo>
                  <a:pt x="6676" y="5122"/>
                  <a:pt x="6669" y="5127"/>
                  <a:pt x="6662" y="5132"/>
                </a:cubicBezTo>
                <a:cubicBezTo>
                  <a:pt x="6669" y="5128"/>
                  <a:pt x="6675" y="5123"/>
                  <a:pt x="6682" y="5118"/>
                </a:cubicBezTo>
                <a:close/>
                <a:moveTo>
                  <a:pt x="6237" y="6050"/>
                </a:moveTo>
                <a:lnTo>
                  <a:pt x="6237" y="6050"/>
                </a:lnTo>
                <a:cubicBezTo>
                  <a:pt x="6233" y="6072"/>
                  <a:pt x="6229" y="6094"/>
                  <a:pt x="6225" y="6116"/>
                </a:cubicBezTo>
                <a:cubicBezTo>
                  <a:pt x="6225" y="6189"/>
                  <a:pt x="6189" y="6261"/>
                  <a:pt x="6189" y="6334"/>
                </a:cubicBezTo>
                <a:cubicBezTo>
                  <a:pt x="6225" y="6166"/>
                  <a:pt x="6237" y="6081"/>
                  <a:pt x="6237" y="6050"/>
                </a:cubicBezTo>
                <a:close/>
                <a:moveTo>
                  <a:pt x="11053" y="6159"/>
                </a:moveTo>
                <a:cubicBezTo>
                  <a:pt x="11059" y="6181"/>
                  <a:pt x="11065" y="6203"/>
                  <a:pt x="11071" y="6225"/>
                </a:cubicBezTo>
                <a:cubicBezTo>
                  <a:pt x="11072" y="6228"/>
                  <a:pt x="11073" y="6230"/>
                  <a:pt x="11074" y="6232"/>
                </a:cubicBezTo>
                <a:cubicBezTo>
                  <a:pt x="11075" y="6271"/>
                  <a:pt x="11078" y="6311"/>
                  <a:pt x="11081" y="6350"/>
                </a:cubicBezTo>
                <a:cubicBezTo>
                  <a:pt x="11066" y="6343"/>
                  <a:pt x="11042" y="6279"/>
                  <a:pt x="11053" y="6159"/>
                </a:cubicBezTo>
                <a:close/>
                <a:moveTo>
                  <a:pt x="11035" y="6735"/>
                </a:moveTo>
                <a:lnTo>
                  <a:pt x="11035" y="6735"/>
                </a:lnTo>
                <a:cubicBezTo>
                  <a:pt x="11031" y="6745"/>
                  <a:pt x="11027" y="6755"/>
                  <a:pt x="11023" y="6765"/>
                </a:cubicBezTo>
                <a:cubicBezTo>
                  <a:pt x="11027" y="6750"/>
                  <a:pt x="11031" y="6740"/>
                  <a:pt x="11035" y="6735"/>
                </a:cubicBezTo>
                <a:close/>
                <a:moveTo>
                  <a:pt x="10903" y="7395"/>
                </a:moveTo>
                <a:cubicBezTo>
                  <a:pt x="10904" y="7395"/>
                  <a:pt x="10891" y="7424"/>
                  <a:pt x="10853" y="7500"/>
                </a:cubicBezTo>
                <a:cubicBezTo>
                  <a:pt x="10845" y="7510"/>
                  <a:pt x="10838" y="7519"/>
                  <a:pt x="10830" y="7529"/>
                </a:cubicBezTo>
                <a:cubicBezTo>
                  <a:pt x="10863" y="7463"/>
                  <a:pt x="10900" y="7395"/>
                  <a:pt x="10903" y="7395"/>
                </a:cubicBezTo>
                <a:close/>
                <a:moveTo>
                  <a:pt x="10791" y="7612"/>
                </a:moveTo>
                <a:lnTo>
                  <a:pt x="10791" y="7612"/>
                </a:lnTo>
                <a:cubicBezTo>
                  <a:pt x="10787" y="7623"/>
                  <a:pt x="10784" y="7635"/>
                  <a:pt x="10780" y="7646"/>
                </a:cubicBezTo>
                <a:cubicBezTo>
                  <a:pt x="10780" y="7641"/>
                  <a:pt x="10784" y="7629"/>
                  <a:pt x="10791" y="7612"/>
                </a:cubicBezTo>
                <a:close/>
                <a:moveTo>
                  <a:pt x="6626" y="7938"/>
                </a:moveTo>
                <a:lnTo>
                  <a:pt x="6626" y="7938"/>
                </a:lnTo>
                <a:cubicBezTo>
                  <a:pt x="6676" y="7987"/>
                  <a:pt x="6729" y="8041"/>
                  <a:pt x="6784" y="8098"/>
                </a:cubicBezTo>
                <a:cubicBezTo>
                  <a:pt x="6761" y="8054"/>
                  <a:pt x="6709" y="7993"/>
                  <a:pt x="6626" y="7938"/>
                </a:cubicBezTo>
                <a:close/>
                <a:moveTo>
                  <a:pt x="8954" y="8914"/>
                </a:moveTo>
                <a:cubicBezTo>
                  <a:pt x="8905" y="8914"/>
                  <a:pt x="8870" y="8917"/>
                  <a:pt x="8847" y="8921"/>
                </a:cubicBezTo>
                <a:lnTo>
                  <a:pt x="8958" y="8921"/>
                </a:lnTo>
                <a:cubicBezTo>
                  <a:pt x="8972" y="8919"/>
                  <a:pt x="8985" y="8917"/>
                  <a:pt x="8999" y="8915"/>
                </a:cubicBezTo>
                <a:cubicBezTo>
                  <a:pt x="8982" y="8914"/>
                  <a:pt x="8968" y="8914"/>
                  <a:pt x="8954" y="8914"/>
                </a:cubicBezTo>
                <a:close/>
                <a:moveTo>
                  <a:pt x="8958" y="4112"/>
                </a:moveTo>
                <a:cubicBezTo>
                  <a:pt x="9149" y="4143"/>
                  <a:pt x="9339" y="4203"/>
                  <a:pt x="9554" y="4266"/>
                </a:cubicBezTo>
                <a:cubicBezTo>
                  <a:pt x="9662" y="4333"/>
                  <a:pt x="9800" y="4370"/>
                  <a:pt x="9905" y="4440"/>
                </a:cubicBezTo>
                <a:lnTo>
                  <a:pt x="10088" y="4585"/>
                </a:lnTo>
                <a:lnTo>
                  <a:pt x="10179" y="4640"/>
                </a:lnTo>
                <a:lnTo>
                  <a:pt x="10525" y="4986"/>
                </a:lnTo>
                <a:cubicBezTo>
                  <a:pt x="10598" y="5059"/>
                  <a:pt x="10671" y="5168"/>
                  <a:pt x="10707" y="5278"/>
                </a:cubicBezTo>
                <a:cubicBezTo>
                  <a:pt x="10780" y="5351"/>
                  <a:pt x="10816" y="5460"/>
                  <a:pt x="10889" y="5569"/>
                </a:cubicBezTo>
                <a:cubicBezTo>
                  <a:pt x="10899" y="5587"/>
                  <a:pt x="10908" y="5602"/>
                  <a:pt x="10915" y="5613"/>
                </a:cubicBezTo>
                <a:cubicBezTo>
                  <a:pt x="10961" y="5770"/>
                  <a:pt x="10994" y="5929"/>
                  <a:pt x="11039" y="6104"/>
                </a:cubicBezTo>
                <a:cubicBezTo>
                  <a:pt x="11012" y="6245"/>
                  <a:pt x="10999" y="6394"/>
                  <a:pt x="10999" y="6553"/>
                </a:cubicBezTo>
                <a:lnTo>
                  <a:pt x="10999" y="6835"/>
                </a:lnTo>
                <a:cubicBezTo>
                  <a:pt x="10949" y="6985"/>
                  <a:pt x="10919" y="7139"/>
                  <a:pt x="10889" y="7318"/>
                </a:cubicBezTo>
                <a:cubicBezTo>
                  <a:pt x="10863" y="7398"/>
                  <a:pt x="10836" y="7477"/>
                  <a:pt x="10810" y="7557"/>
                </a:cubicBezTo>
                <a:cubicBezTo>
                  <a:pt x="10694" y="7713"/>
                  <a:pt x="10602" y="7890"/>
                  <a:pt x="10511" y="8046"/>
                </a:cubicBezTo>
                <a:cubicBezTo>
                  <a:pt x="10455" y="8094"/>
                  <a:pt x="10399" y="8165"/>
                  <a:pt x="10343" y="8193"/>
                </a:cubicBezTo>
                <a:lnTo>
                  <a:pt x="10221" y="8345"/>
                </a:lnTo>
                <a:cubicBezTo>
                  <a:pt x="10212" y="8350"/>
                  <a:pt x="10203" y="8355"/>
                  <a:pt x="10194" y="8360"/>
                </a:cubicBezTo>
                <a:cubicBezTo>
                  <a:pt x="10202" y="8355"/>
                  <a:pt x="10211" y="8351"/>
                  <a:pt x="10220" y="8346"/>
                </a:cubicBezTo>
                <a:lnTo>
                  <a:pt x="10197" y="8375"/>
                </a:lnTo>
                <a:cubicBezTo>
                  <a:pt x="10123" y="8434"/>
                  <a:pt x="10050" y="8475"/>
                  <a:pt x="10015" y="8488"/>
                </a:cubicBezTo>
                <a:cubicBezTo>
                  <a:pt x="10076" y="8441"/>
                  <a:pt x="10137" y="8394"/>
                  <a:pt x="10194" y="8360"/>
                </a:cubicBezTo>
                <a:cubicBezTo>
                  <a:pt x="10026" y="8454"/>
                  <a:pt x="9980" y="8493"/>
                  <a:pt x="9997" y="8493"/>
                </a:cubicBezTo>
                <a:cubicBezTo>
                  <a:pt x="10000" y="8493"/>
                  <a:pt x="10006" y="8492"/>
                  <a:pt x="10015" y="8488"/>
                </a:cubicBezTo>
                <a:cubicBezTo>
                  <a:pt x="9927" y="8557"/>
                  <a:pt x="9838" y="8627"/>
                  <a:pt x="9760" y="8666"/>
                </a:cubicBezTo>
                <a:cubicBezTo>
                  <a:pt x="9687" y="8703"/>
                  <a:pt x="9614" y="8739"/>
                  <a:pt x="9541" y="8776"/>
                </a:cubicBezTo>
                <a:cubicBezTo>
                  <a:pt x="9370" y="8844"/>
                  <a:pt x="9199" y="8880"/>
                  <a:pt x="8999" y="8915"/>
                </a:cubicBezTo>
                <a:cubicBezTo>
                  <a:pt x="9029" y="8916"/>
                  <a:pt x="9064" y="8918"/>
                  <a:pt x="9104" y="8921"/>
                </a:cubicBezTo>
                <a:lnTo>
                  <a:pt x="8958" y="8921"/>
                </a:lnTo>
                <a:cubicBezTo>
                  <a:pt x="8910" y="8941"/>
                  <a:pt x="8870" y="8947"/>
                  <a:pt x="8844" y="8947"/>
                </a:cubicBezTo>
                <a:cubicBezTo>
                  <a:pt x="8803" y="8947"/>
                  <a:pt x="8797" y="8931"/>
                  <a:pt x="8847" y="8921"/>
                </a:cubicBezTo>
                <a:lnTo>
                  <a:pt x="8776" y="8921"/>
                </a:lnTo>
                <a:cubicBezTo>
                  <a:pt x="8667" y="8940"/>
                  <a:pt x="8566" y="8949"/>
                  <a:pt x="8466" y="8949"/>
                </a:cubicBezTo>
                <a:cubicBezTo>
                  <a:pt x="8428" y="8949"/>
                  <a:pt x="8390" y="8947"/>
                  <a:pt x="8351" y="8945"/>
                </a:cubicBezTo>
                <a:cubicBezTo>
                  <a:pt x="8331" y="8939"/>
                  <a:pt x="8303" y="8931"/>
                  <a:pt x="8266" y="8921"/>
                </a:cubicBezTo>
                <a:cubicBezTo>
                  <a:pt x="8156" y="8921"/>
                  <a:pt x="8047" y="8885"/>
                  <a:pt x="7938" y="8849"/>
                </a:cubicBezTo>
                <a:cubicBezTo>
                  <a:pt x="7865" y="8824"/>
                  <a:pt x="7793" y="8800"/>
                  <a:pt x="7709" y="8776"/>
                </a:cubicBezTo>
                <a:cubicBezTo>
                  <a:pt x="7724" y="8787"/>
                  <a:pt x="7740" y="8799"/>
                  <a:pt x="7756" y="8812"/>
                </a:cubicBezTo>
                <a:cubicBezTo>
                  <a:pt x="7732" y="8798"/>
                  <a:pt x="7708" y="8783"/>
                  <a:pt x="7685" y="8769"/>
                </a:cubicBezTo>
                <a:cubicBezTo>
                  <a:pt x="7694" y="8771"/>
                  <a:pt x="7702" y="8774"/>
                  <a:pt x="7709" y="8776"/>
                </a:cubicBezTo>
                <a:cubicBezTo>
                  <a:pt x="7655" y="8736"/>
                  <a:pt x="7606" y="8710"/>
                  <a:pt x="7569" y="8695"/>
                </a:cubicBezTo>
                <a:cubicBezTo>
                  <a:pt x="7607" y="8719"/>
                  <a:pt x="7646" y="8744"/>
                  <a:pt x="7685" y="8769"/>
                </a:cubicBezTo>
                <a:cubicBezTo>
                  <a:pt x="7650" y="8759"/>
                  <a:pt x="7613" y="8749"/>
                  <a:pt x="7573" y="8739"/>
                </a:cubicBezTo>
                <a:cubicBezTo>
                  <a:pt x="7489" y="8706"/>
                  <a:pt x="7475" y="8680"/>
                  <a:pt x="7506" y="8680"/>
                </a:cubicBezTo>
                <a:cubicBezTo>
                  <a:pt x="7519" y="8680"/>
                  <a:pt x="7541" y="8684"/>
                  <a:pt x="7569" y="8695"/>
                </a:cubicBezTo>
                <a:cubicBezTo>
                  <a:pt x="7463" y="8629"/>
                  <a:pt x="7362" y="8567"/>
                  <a:pt x="7245" y="8521"/>
                </a:cubicBezTo>
                <a:cubicBezTo>
                  <a:pt x="7200" y="8498"/>
                  <a:pt x="7139" y="8460"/>
                  <a:pt x="7083" y="8427"/>
                </a:cubicBezTo>
                <a:cubicBezTo>
                  <a:pt x="6990" y="8314"/>
                  <a:pt x="6885" y="8201"/>
                  <a:pt x="6784" y="8098"/>
                </a:cubicBezTo>
                <a:cubicBezTo>
                  <a:pt x="6805" y="8135"/>
                  <a:pt x="6805" y="8160"/>
                  <a:pt x="6789" y="8160"/>
                </a:cubicBezTo>
                <a:cubicBezTo>
                  <a:pt x="6773" y="8160"/>
                  <a:pt x="6742" y="8138"/>
                  <a:pt x="6699" y="8083"/>
                </a:cubicBezTo>
                <a:cubicBezTo>
                  <a:pt x="6662" y="7974"/>
                  <a:pt x="6590" y="7901"/>
                  <a:pt x="6517" y="7792"/>
                </a:cubicBezTo>
                <a:cubicBezTo>
                  <a:pt x="6480" y="7683"/>
                  <a:pt x="6444" y="7646"/>
                  <a:pt x="6407" y="7573"/>
                </a:cubicBezTo>
                <a:lnTo>
                  <a:pt x="6371" y="7501"/>
                </a:lnTo>
                <a:cubicBezTo>
                  <a:pt x="6332" y="7367"/>
                  <a:pt x="6279" y="7234"/>
                  <a:pt x="6225" y="7100"/>
                </a:cubicBezTo>
                <a:cubicBezTo>
                  <a:pt x="6225" y="7007"/>
                  <a:pt x="6199" y="6940"/>
                  <a:pt x="6191" y="6878"/>
                </a:cubicBezTo>
                <a:cubicBezTo>
                  <a:pt x="6190" y="6867"/>
                  <a:pt x="6190" y="6856"/>
                  <a:pt x="6189" y="6845"/>
                </a:cubicBezTo>
                <a:cubicBezTo>
                  <a:pt x="6189" y="6845"/>
                  <a:pt x="6189" y="6845"/>
                  <a:pt x="6189" y="6845"/>
                </a:cubicBezTo>
                <a:cubicBezTo>
                  <a:pt x="6152" y="6662"/>
                  <a:pt x="6152" y="6480"/>
                  <a:pt x="6189" y="6298"/>
                </a:cubicBezTo>
                <a:cubicBezTo>
                  <a:pt x="6189" y="6173"/>
                  <a:pt x="6224" y="6037"/>
                  <a:pt x="6234" y="6037"/>
                </a:cubicBezTo>
                <a:cubicBezTo>
                  <a:pt x="6236" y="6037"/>
                  <a:pt x="6237" y="6041"/>
                  <a:pt x="6237" y="6050"/>
                </a:cubicBezTo>
                <a:cubicBezTo>
                  <a:pt x="6270" y="5891"/>
                  <a:pt x="6321" y="5751"/>
                  <a:pt x="6375" y="5613"/>
                </a:cubicBezTo>
                <a:cubicBezTo>
                  <a:pt x="6385" y="5601"/>
                  <a:pt x="6395" y="5586"/>
                  <a:pt x="6407" y="5569"/>
                </a:cubicBezTo>
                <a:cubicBezTo>
                  <a:pt x="6444" y="5496"/>
                  <a:pt x="6517" y="5387"/>
                  <a:pt x="6553" y="5278"/>
                </a:cubicBezTo>
                <a:cubicBezTo>
                  <a:pt x="6626" y="5168"/>
                  <a:pt x="6662" y="5095"/>
                  <a:pt x="6735" y="5023"/>
                </a:cubicBezTo>
                <a:cubicBezTo>
                  <a:pt x="6787" y="4944"/>
                  <a:pt x="6826" y="4913"/>
                  <a:pt x="6841" y="4913"/>
                </a:cubicBezTo>
                <a:cubicBezTo>
                  <a:pt x="6853" y="4913"/>
                  <a:pt x="6853" y="4929"/>
                  <a:pt x="6838" y="4957"/>
                </a:cubicBezTo>
                <a:cubicBezTo>
                  <a:pt x="6919" y="4862"/>
                  <a:pt x="7002" y="4756"/>
                  <a:pt x="7063" y="4695"/>
                </a:cubicBezTo>
                <a:cubicBezTo>
                  <a:pt x="7112" y="4645"/>
                  <a:pt x="7184" y="4589"/>
                  <a:pt x="7221" y="4558"/>
                </a:cubicBezTo>
                <a:cubicBezTo>
                  <a:pt x="7408" y="4458"/>
                  <a:pt x="7692" y="4358"/>
                  <a:pt x="7792" y="4257"/>
                </a:cubicBezTo>
                <a:cubicBezTo>
                  <a:pt x="7765" y="4257"/>
                  <a:pt x="7527" y="4334"/>
                  <a:pt x="7525" y="4334"/>
                </a:cubicBezTo>
                <a:cubicBezTo>
                  <a:pt x="7524" y="4334"/>
                  <a:pt x="7557" y="4324"/>
                  <a:pt x="7646" y="4294"/>
                </a:cubicBezTo>
                <a:cubicBezTo>
                  <a:pt x="7756" y="4257"/>
                  <a:pt x="7865" y="4221"/>
                  <a:pt x="7974" y="4185"/>
                </a:cubicBezTo>
                <a:lnTo>
                  <a:pt x="8193" y="4148"/>
                </a:lnTo>
                <a:cubicBezTo>
                  <a:pt x="8233" y="4148"/>
                  <a:pt x="8376" y="4125"/>
                  <a:pt x="8431" y="4112"/>
                </a:cubicBezTo>
                <a:lnTo>
                  <a:pt x="8958" y="4112"/>
                </a:lnTo>
                <a:close/>
                <a:moveTo>
                  <a:pt x="8696" y="1"/>
                </a:moveTo>
                <a:cubicBezTo>
                  <a:pt x="6834" y="1"/>
                  <a:pt x="5014" y="802"/>
                  <a:pt x="3747" y="2253"/>
                </a:cubicBezTo>
                <a:cubicBezTo>
                  <a:pt x="1" y="6607"/>
                  <a:pt x="3289" y="13056"/>
                  <a:pt x="8602" y="13056"/>
                </a:cubicBezTo>
                <a:cubicBezTo>
                  <a:pt x="9024" y="13056"/>
                  <a:pt x="9460" y="13016"/>
                  <a:pt x="9905" y="12930"/>
                </a:cubicBezTo>
                <a:cubicBezTo>
                  <a:pt x="12679" y="12429"/>
                  <a:pt x="14717" y="9966"/>
                  <a:pt x="15064" y="7285"/>
                </a:cubicBezTo>
                <a:cubicBezTo>
                  <a:pt x="15144" y="7059"/>
                  <a:pt x="15189" y="6803"/>
                  <a:pt x="15189" y="6517"/>
                </a:cubicBezTo>
                <a:cubicBezTo>
                  <a:pt x="15153" y="3747"/>
                  <a:pt x="13403" y="1306"/>
                  <a:pt x="10816" y="358"/>
                </a:cubicBezTo>
                <a:cubicBezTo>
                  <a:pt x="10122" y="117"/>
                  <a:pt x="9406" y="1"/>
                  <a:pt x="8696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21900" tIns="121900" rIns="121900" bIns="121900" anchor="ctr"/>
          <a:lstStyle/>
          <a:p>
            <a:endParaRPr lang="en-US" sz="2400"/>
          </a:p>
        </p:txBody>
      </p:sp>
      <p:sp>
        <p:nvSpPr>
          <p:cNvPr id="38918" name="TextBox 34"/>
          <p:cNvSpPr txBox="1">
            <a:spLocks noChangeArrowheads="1"/>
          </p:cNvSpPr>
          <p:nvPr/>
        </p:nvSpPr>
        <p:spPr bwMode="auto">
          <a:xfrm>
            <a:off x="508000" y="1498601"/>
            <a:ext cx="49725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4800" b="1">
                <a:solidFill>
                  <a:schemeClr val="bg1"/>
                </a:solidFill>
              </a:rPr>
              <a:t>1</a:t>
            </a:r>
            <a:endParaRPr lang="en-US" altLang="en-US" sz="2400" b="1">
              <a:solidFill>
                <a:schemeClr val="bg1"/>
              </a:solidFill>
            </a:endParaRPr>
          </a:p>
        </p:txBody>
      </p:sp>
      <p:sp>
        <p:nvSpPr>
          <p:cNvPr id="38919" name="TextBox 50"/>
          <p:cNvSpPr txBox="1">
            <a:spLocks noChangeArrowheads="1"/>
          </p:cNvSpPr>
          <p:nvPr/>
        </p:nvSpPr>
        <p:spPr bwMode="auto">
          <a:xfrm>
            <a:off x="508000" y="3579285"/>
            <a:ext cx="49725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4800" b="1">
                <a:solidFill>
                  <a:schemeClr val="bg1"/>
                </a:solidFill>
              </a:rPr>
              <a:t>3</a:t>
            </a:r>
            <a:endParaRPr lang="en-US" altLang="en-US" sz="2400" b="1">
              <a:solidFill>
                <a:schemeClr val="bg1"/>
              </a:solidFill>
            </a:endParaRPr>
          </a:p>
        </p:txBody>
      </p:sp>
      <p:sp>
        <p:nvSpPr>
          <p:cNvPr id="38920" name="TextBox 51"/>
          <p:cNvSpPr txBox="1">
            <a:spLocks noChangeArrowheads="1"/>
          </p:cNvSpPr>
          <p:nvPr/>
        </p:nvSpPr>
        <p:spPr bwMode="auto">
          <a:xfrm>
            <a:off x="508000" y="4599518"/>
            <a:ext cx="49725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4800" b="1">
                <a:solidFill>
                  <a:schemeClr val="bg1"/>
                </a:solidFill>
              </a:rPr>
              <a:t>4</a:t>
            </a:r>
            <a:endParaRPr lang="en-US" altLang="en-US" sz="2400" b="1">
              <a:solidFill>
                <a:schemeClr val="bg1"/>
              </a:solidFill>
            </a:endParaRPr>
          </a:p>
        </p:txBody>
      </p:sp>
      <p:sp>
        <p:nvSpPr>
          <p:cNvPr id="38921" name="TextBox 52"/>
          <p:cNvSpPr txBox="1">
            <a:spLocks noChangeArrowheads="1"/>
          </p:cNvSpPr>
          <p:nvPr/>
        </p:nvSpPr>
        <p:spPr bwMode="auto">
          <a:xfrm>
            <a:off x="508000" y="5615518"/>
            <a:ext cx="49725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4800" b="1">
                <a:solidFill>
                  <a:schemeClr val="bg1"/>
                </a:solidFill>
              </a:rPr>
              <a:t>5</a:t>
            </a:r>
            <a:endParaRPr lang="en-US" altLang="en-US" sz="2400" b="1">
              <a:solidFill>
                <a:schemeClr val="bg1"/>
              </a:solidFill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AA0AD239-DBE5-0744-9D4A-BF1E9E270C72}"/>
              </a:ext>
            </a:extLst>
          </p:cNvPr>
          <p:cNvSpPr/>
          <p:nvPr/>
        </p:nvSpPr>
        <p:spPr>
          <a:xfrm>
            <a:off x="3424767" y="1699685"/>
            <a:ext cx="8229600" cy="411388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848763" indent="-395807">
              <a:defRPr/>
            </a:pPr>
            <a:r>
              <a:rPr lang="en-US" sz="2133" dirty="0">
                <a:latin typeface="Arial" pitchFamily="34" charset="0"/>
                <a:cs typeface="Arial" pitchFamily="34" charset="0"/>
              </a:rPr>
              <a:t>KAK, memuat antara lain:</a:t>
            </a:r>
          </a:p>
          <a:p>
            <a:pPr marL="848763" indent="-395807">
              <a:buFont typeface="+mj-lt"/>
              <a:buAutoNum type="arabicPeriod"/>
              <a:defRPr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Latar belakang, maksud, tujuan, sasaran, sumber pendanaan</a:t>
            </a:r>
          </a:p>
          <a:p>
            <a:pPr marL="848763" indent="-395807">
              <a:buFont typeface="+mj-lt"/>
              <a:buAutoNum type="arabicPeriod"/>
              <a:defRPr/>
            </a:pPr>
            <a:r>
              <a:rPr lang="en-US" sz="2400" dirty="0" err="1">
                <a:latin typeface="Arial" pitchFamily="34" charset="0"/>
                <a:cs typeface="Arial" pitchFamily="34" charset="0"/>
              </a:rPr>
              <a:t>Spesifikasi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barang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/jasa</a:t>
            </a:r>
          </a:p>
          <a:p>
            <a:pPr marL="848763" indent="-395807">
              <a:buFont typeface="+mj-lt"/>
              <a:buAutoNum type="arabicPeriod"/>
              <a:defRPr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Jangka waktu Swakelola</a:t>
            </a:r>
          </a:p>
          <a:p>
            <a:pPr marL="848763" indent="-395807">
              <a:buFont typeface="+mj-lt"/>
              <a:buAutoNum type="arabicPeriod"/>
              <a:defRPr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Kebutuhan tenaga ahli/teknis, tenaga kerja, narasumber, bahan/material termasuk peralatan/suku cadang, Jasa Lainnya, Jasa </a:t>
            </a:r>
            <a:r>
              <a:rPr lang="en-US" sz="24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Konsultansi</a:t>
            </a:r>
            <a:r>
              <a:rPr lang="en-US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, dan/atau kebutuhan lainnya (apabila diperlukan); dan/atau 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848763" indent="-395807">
              <a:buFont typeface="+mj-lt"/>
              <a:buAutoNum type="arabicPeriod"/>
              <a:defRPr/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Gambar rencana kerja 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8923" name="Group 163"/>
          <p:cNvGrpSpPr>
            <a:grpSpLocks/>
          </p:cNvGrpSpPr>
          <p:nvPr/>
        </p:nvGrpSpPr>
        <p:grpSpPr bwMode="auto">
          <a:xfrm>
            <a:off x="264584" y="1729318"/>
            <a:ext cx="3556000" cy="2734733"/>
            <a:chOff x="228600" y="2266950"/>
            <a:chExt cx="2667000" cy="2050921"/>
          </a:xfrm>
        </p:grpSpPr>
        <p:grpSp>
          <p:nvGrpSpPr>
            <p:cNvPr id="38924" name="Group 154"/>
            <p:cNvGrpSpPr>
              <a:grpSpLocks/>
            </p:cNvGrpSpPr>
            <p:nvPr/>
          </p:nvGrpSpPr>
          <p:grpSpPr bwMode="auto">
            <a:xfrm>
              <a:off x="228600" y="2266950"/>
              <a:ext cx="2667000" cy="2050921"/>
              <a:chOff x="304800" y="1352550"/>
              <a:chExt cx="4104710" cy="2650247"/>
            </a:xfrm>
          </p:grpSpPr>
          <p:grpSp>
            <p:nvGrpSpPr>
              <p:cNvPr id="38926" name="Google Shape;3312;p59"/>
              <p:cNvGrpSpPr>
                <a:grpSpLocks/>
              </p:cNvGrpSpPr>
              <p:nvPr/>
            </p:nvGrpSpPr>
            <p:grpSpPr bwMode="auto">
              <a:xfrm>
                <a:off x="304800" y="1352550"/>
                <a:ext cx="2123889" cy="2650247"/>
                <a:chOff x="4087120" y="2021335"/>
                <a:chExt cx="2123889" cy="2650247"/>
              </a:xfrm>
            </p:grpSpPr>
            <p:sp>
              <p:nvSpPr>
                <p:cNvPr id="38941" name="Google Shape;3313;p59"/>
                <p:cNvSpPr>
                  <a:spLocks/>
                </p:cNvSpPr>
                <p:nvPr/>
              </p:nvSpPr>
              <p:spPr bwMode="auto">
                <a:xfrm>
                  <a:off x="4956252" y="2031815"/>
                  <a:ext cx="234061" cy="457321"/>
                </a:xfrm>
                <a:custGeom>
                  <a:avLst/>
                  <a:gdLst>
                    <a:gd name="T0" fmla="*/ 2147483646 w 7303"/>
                    <a:gd name="T1" fmla="*/ 1053899 h 14269"/>
                    <a:gd name="T2" fmla="*/ 318650126 w 7303"/>
                    <a:gd name="T3" fmla="*/ 1279898985 h 14269"/>
                    <a:gd name="T4" fmla="*/ 1053899 w 7303"/>
                    <a:gd name="T5" fmla="*/ 1490927066 h 14269"/>
                    <a:gd name="T6" fmla="*/ 247966364 w 7303"/>
                    <a:gd name="T7" fmla="*/ 2147483646 h 14269"/>
                    <a:gd name="T8" fmla="*/ 2147483646 w 7303"/>
                    <a:gd name="T9" fmla="*/ 2147483646 h 14269"/>
                    <a:gd name="T10" fmla="*/ 2147483646 w 7303"/>
                    <a:gd name="T11" fmla="*/ 2147483646 h 14269"/>
                    <a:gd name="T12" fmla="*/ 2147483646 w 7303"/>
                    <a:gd name="T13" fmla="*/ 2147483646 h 14269"/>
                    <a:gd name="T14" fmla="*/ 2147483646 w 7303"/>
                    <a:gd name="T15" fmla="*/ 2147483646 h 14269"/>
                    <a:gd name="T16" fmla="*/ 2147483646 w 7303"/>
                    <a:gd name="T17" fmla="*/ 2147483646 h 14269"/>
                    <a:gd name="T18" fmla="*/ 2147483646 w 7303"/>
                    <a:gd name="T19" fmla="*/ 733331771 h 14269"/>
                    <a:gd name="T20" fmla="*/ 2147483646 w 7303"/>
                    <a:gd name="T21" fmla="*/ 1053899 h 14269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7303" h="14269" extrusionOk="0">
                      <a:moveTo>
                        <a:pt x="4184" y="1"/>
                      </a:moveTo>
                      <a:cubicBezTo>
                        <a:pt x="2817" y="1"/>
                        <a:pt x="1458" y="410"/>
                        <a:pt x="302" y="1213"/>
                      </a:cubicBezTo>
                      <a:lnTo>
                        <a:pt x="1" y="1413"/>
                      </a:lnTo>
                      <a:lnTo>
                        <a:pt x="235" y="11940"/>
                      </a:lnTo>
                      <a:cubicBezTo>
                        <a:pt x="252" y="13176"/>
                        <a:pt x="1237" y="14195"/>
                        <a:pt x="2474" y="14262"/>
                      </a:cubicBezTo>
                      <a:cubicBezTo>
                        <a:pt x="2534" y="14267"/>
                        <a:pt x="2593" y="14269"/>
                        <a:pt x="2652" y="14269"/>
                      </a:cubicBezTo>
                      <a:cubicBezTo>
                        <a:pt x="3927" y="14269"/>
                        <a:pt x="4982" y="13249"/>
                        <a:pt x="5014" y="11940"/>
                      </a:cubicBezTo>
                      <a:cubicBezTo>
                        <a:pt x="5047" y="10636"/>
                        <a:pt x="5080" y="9316"/>
                        <a:pt x="5080" y="9316"/>
                      </a:cubicBezTo>
                      <a:cubicBezTo>
                        <a:pt x="5080" y="9316"/>
                        <a:pt x="7052" y="9116"/>
                        <a:pt x="7169" y="7161"/>
                      </a:cubicBezTo>
                      <a:cubicBezTo>
                        <a:pt x="7303" y="5206"/>
                        <a:pt x="7186" y="695"/>
                        <a:pt x="7186" y="695"/>
                      </a:cubicBezTo>
                      <a:cubicBezTo>
                        <a:pt x="6235" y="230"/>
                        <a:pt x="5207" y="1"/>
                        <a:pt x="4184" y="1"/>
                      </a:cubicBezTo>
                      <a:close/>
                    </a:path>
                  </a:pathLst>
                </a:custGeom>
                <a:solidFill>
                  <a:srgbClr val="B7887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42" name="Google Shape;3314;p59"/>
                <p:cNvSpPr>
                  <a:spLocks/>
                </p:cNvSpPr>
                <p:nvPr/>
              </p:nvSpPr>
              <p:spPr bwMode="auto">
                <a:xfrm>
                  <a:off x="5152270" y="2148862"/>
                  <a:ext cx="24134" cy="18365"/>
                </a:xfrm>
                <a:custGeom>
                  <a:avLst/>
                  <a:gdLst>
                    <a:gd name="T0" fmla="*/ 388329746 w 753"/>
                    <a:gd name="T1" fmla="*/ 0 h 573"/>
                    <a:gd name="T2" fmla="*/ 176205251 w 753"/>
                    <a:gd name="T3" fmla="*/ 511799538 h 573"/>
                    <a:gd name="T4" fmla="*/ 394651347 w 753"/>
                    <a:gd name="T5" fmla="*/ 603590757 h 573"/>
                    <a:gd name="T6" fmla="*/ 599368467 w 753"/>
                    <a:gd name="T7" fmla="*/ 511799538 h 573"/>
                    <a:gd name="T8" fmla="*/ 388329746 w 753"/>
                    <a:gd name="T9" fmla="*/ 0 h 57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53" h="573" extrusionOk="0">
                      <a:moveTo>
                        <a:pt x="368" y="0"/>
                      </a:moveTo>
                      <a:cubicBezTo>
                        <a:pt x="117" y="0"/>
                        <a:pt x="0" y="318"/>
                        <a:pt x="167" y="485"/>
                      </a:cubicBezTo>
                      <a:cubicBezTo>
                        <a:pt x="226" y="543"/>
                        <a:pt x="301" y="572"/>
                        <a:pt x="374" y="572"/>
                      </a:cubicBezTo>
                      <a:cubicBezTo>
                        <a:pt x="447" y="572"/>
                        <a:pt x="518" y="543"/>
                        <a:pt x="568" y="485"/>
                      </a:cubicBezTo>
                      <a:cubicBezTo>
                        <a:pt x="752" y="318"/>
                        <a:pt x="635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43" name="Google Shape;3315;p59"/>
                <p:cNvSpPr>
                  <a:spLocks/>
                </p:cNvSpPr>
                <p:nvPr/>
              </p:nvSpPr>
              <p:spPr bwMode="auto">
                <a:xfrm>
                  <a:off x="5150122" y="2143990"/>
                  <a:ext cx="32691" cy="9839"/>
                </a:xfrm>
                <a:custGeom>
                  <a:avLst/>
                  <a:gdLst>
                    <a:gd name="T0" fmla="*/ 507523288 w 1020"/>
                    <a:gd name="T1" fmla="*/ 1053831 h 307"/>
                    <a:gd name="T2" fmla="*/ 123456376 w 1020"/>
                    <a:gd name="T3" fmla="*/ 107610297 h 307"/>
                    <a:gd name="T4" fmla="*/ 17942135 w 1020"/>
                    <a:gd name="T5" fmla="*/ 248994676 h 307"/>
                    <a:gd name="T6" fmla="*/ 31637837 w 1020"/>
                    <a:gd name="T7" fmla="*/ 254260752 h 307"/>
                    <a:gd name="T8" fmla="*/ 449482244 w 1020"/>
                    <a:gd name="T9" fmla="*/ 173018911 h 307"/>
                    <a:gd name="T10" fmla="*/ 546568297 w 1020"/>
                    <a:gd name="T11" fmla="*/ 178286045 h 307"/>
                    <a:gd name="T12" fmla="*/ 1044576613 w 1020"/>
                    <a:gd name="T13" fmla="*/ 323883695 h 307"/>
                    <a:gd name="T14" fmla="*/ 1058305166 w 1020"/>
                    <a:gd name="T15" fmla="*/ 319669366 h 307"/>
                    <a:gd name="T16" fmla="*/ 952790925 w 1020"/>
                    <a:gd name="T17" fmla="*/ 160345189 h 307"/>
                    <a:gd name="T18" fmla="*/ 507523288 w 1020"/>
                    <a:gd name="T19" fmla="*/ 1053831 h 307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020" h="307" extrusionOk="0">
                      <a:moveTo>
                        <a:pt x="481" y="1"/>
                      </a:moveTo>
                      <a:cubicBezTo>
                        <a:pt x="357" y="1"/>
                        <a:pt x="230" y="34"/>
                        <a:pt x="117" y="102"/>
                      </a:cubicBezTo>
                      <a:cubicBezTo>
                        <a:pt x="34" y="169"/>
                        <a:pt x="0" y="219"/>
                        <a:pt x="17" y="236"/>
                      </a:cubicBezTo>
                      <a:cubicBezTo>
                        <a:pt x="19" y="240"/>
                        <a:pt x="23" y="241"/>
                        <a:pt x="30" y="241"/>
                      </a:cubicBezTo>
                      <a:cubicBezTo>
                        <a:pt x="74" y="241"/>
                        <a:pt x="221" y="164"/>
                        <a:pt x="426" y="164"/>
                      </a:cubicBezTo>
                      <a:cubicBezTo>
                        <a:pt x="456" y="164"/>
                        <a:pt x="486" y="165"/>
                        <a:pt x="518" y="169"/>
                      </a:cubicBezTo>
                      <a:cubicBezTo>
                        <a:pt x="761" y="169"/>
                        <a:pt x="935" y="307"/>
                        <a:pt x="990" y="307"/>
                      </a:cubicBezTo>
                      <a:cubicBezTo>
                        <a:pt x="996" y="307"/>
                        <a:pt x="1000" y="306"/>
                        <a:pt x="1003" y="303"/>
                      </a:cubicBezTo>
                      <a:cubicBezTo>
                        <a:pt x="1020" y="286"/>
                        <a:pt x="986" y="219"/>
                        <a:pt x="903" y="152"/>
                      </a:cubicBezTo>
                      <a:cubicBezTo>
                        <a:pt x="783" y="51"/>
                        <a:pt x="634" y="1"/>
                        <a:pt x="48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44" name="Google Shape;3316;p59"/>
                <p:cNvSpPr>
                  <a:spLocks/>
                </p:cNvSpPr>
                <p:nvPr/>
              </p:nvSpPr>
              <p:spPr bwMode="auto">
                <a:xfrm>
                  <a:off x="5058812" y="2152195"/>
                  <a:ext cx="23877" cy="18204"/>
                </a:xfrm>
                <a:custGeom>
                  <a:avLst/>
                  <a:gdLst>
                    <a:gd name="T0" fmla="*/ 388268256 w 745"/>
                    <a:gd name="T1" fmla="*/ 0 h 568"/>
                    <a:gd name="T2" fmla="*/ 150876455 w 745"/>
                    <a:gd name="T3" fmla="*/ 119235495 h 568"/>
                    <a:gd name="T4" fmla="*/ 405156121 w 745"/>
                    <a:gd name="T5" fmla="*/ 598216451 h 568"/>
                    <a:gd name="T6" fmla="*/ 450521588 w 745"/>
                    <a:gd name="T7" fmla="*/ 596109754 h 568"/>
                    <a:gd name="T8" fmla="*/ 556032577 w 745"/>
                    <a:gd name="T9" fmla="*/ 49576767 h 568"/>
                    <a:gd name="T10" fmla="*/ 388268256 w 745"/>
                    <a:gd name="T11" fmla="*/ 0 h 56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745" h="568" extrusionOk="0">
                      <a:moveTo>
                        <a:pt x="368" y="0"/>
                      </a:moveTo>
                      <a:cubicBezTo>
                        <a:pt x="279" y="0"/>
                        <a:pt x="195" y="41"/>
                        <a:pt x="143" y="113"/>
                      </a:cubicBezTo>
                      <a:cubicBezTo>
                        <a:pt x="1" y="318"/>
                        <a:pt x="156" y="567"/>
                        <a:pt x="384" y="567"/>
                      </a:cubicBezTo>
                      <a:cubicBezTo>
                        <a:pt x="398" y="567"/>
                        <a:pt x="412" y="566"/>
                        <a:pt x="427" y="565"/>
                      </a:cubicBezTo>
                      <a:cubicBezTo>
                        <a:pt x="677" y="514"/>
                        <a:pt x="744" y="180"/>
                        <a:pt x="527" y="47"/>
                      </a:cubicBezTo>
                      <a:cubicBezTo>
                        <a:pt x="477" y="15"/>
                        <a:pt x="421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45" name="Google Shape;3317;p59"/>
                <p:cNvSpPr>
                  <a:spLocks/>
                </p:cNvSpPr>
                <p:nvPr/>
              </p:nvSpPr>
              <p:spPr bwMode="auto">
                <a:xfrm>
                  <a:off x="5055863" y="2146971"/>
                  <a:ext cx="32691" cy="10096"/>
                </a:xfrm>
                <a:custGeom>
                  <a:avLst/>
                  <a:gdLst>
                    <a:gd name="T0" fmla="*/ 500149000 w 1020"/>
                    <a:gd name="T1" fmla="*/ 1053958 h 315"/>
                    <a:gd name="T2" fmla="*/ 124510308 w 1020"/>
                    <a:gd name="T3" fmla="*/ 115036965 h 315"/>
                    <a:gd name="T4" fmla="*/ 17942135 w 1020"/>
                    <a:gd name="T5" fmla="*/ 256414779 h 315"/>
                    <a:gd name="T6" fmla="*/ 31637837 w 1020"/>
                    <a:gd name="T7" fmla="*/ 261715403 h 315"/>
                    <a:gd name="T8" fmla="*/ 498041199 w 1020"/>
                    <a:gd name="T9" fmla="*/ 166728357 h 315"/>
                    <a:gd name="T10" fmla="*/ 547622197 w 1020"/>
                    <a:gd name="T11" fmla="*/ 167782315 h 315"/>
                    <a:gd name="T12" fmla="*/ 1045663396 w 1020"/>
                    <a:gd name="T13" fmla="*/ 331349823 h 315"/>
                    <a:gd name="T14" fmla="*/ 1058305166 w 1020"/>
                    <a:gd name="T15" fmla="*/ 327136041 h 315"/>
                    <a:gd name="T16" fmla="*/ 952790925 w 1020"/>
                    <a:gd name="T17" fmla="*/ 167782315 h 315"/>
                    <a:gd name="T18" fmla="*/ 500149000 w 1020"/>
                    <a:gd name="T19" fmla="*/ 1053958 h 31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020" h="315" extrusionOk="0">
                      <a:moveTo>
                        <a:pt x="474" y="1"/>
                      </a:moveTo>
                      <a:cubicBezTo>
                        <a:pt x="352" y="1"/>
                        <a:pt x="228" y="36"/>
                        <a:pt x="118" y="109"/>
                      </a:cubicBezTo>
                      <a:cubicBezTo>
                        <a:pt x="34" y="176"/>
                        <a:pt x="1" y="226"/>
                        <a:pt x="17" y="243"/>
                      </a:cubicBezTo>
                      <a:cubicBezTo>
                        <a:pt x="19" y="247"/>
                        <a:pt x="24" y="248"/>
                        <a:pt x="30" y="248"/>
                      </a:cubicBezTo>
                      <a:cubicBezTo>
                        <a:pt x="80" y="248"/>
                        <a:pt x="256" y="158"/>
                        <a:pt x="472" y="158"/>
                      </a:cubicBezTo>
                      <a:cubicBezTo>
                        <a:pt x="487" y="158"/>
                        <a:pt x="503" y="158"/>
                        <a:pt x="519" y="159"/>
                      </a:cubicBezTo>
                      <a:cubicBezTo>
                        <a:pt x="762" y="175"/>
                        <a:pt x="936" y="314"/>
                        <a:pt x="991" y="314"/>
                      </a:cubicBezTo>
                      <a:cubicBezTo>
                        <a:pt x="996" y="314"/>
                        <a:pt x="1000" y="313"/>
                        <a:pt x="1003" y="310"/>
                      </a:cubicBezTo>
                      <a:cubicBezTo>
                        <a:pt x="1020" y="293"/>
                        <a:pt x="987" y="226"/>
                        <a:pt x="903" y="159"/>
                      </a:cubicBezTo>
                      <a:cubicBezTo>
                        <a:pt x="782" y="57"/>
                        <a:pt x="629" y="1"/>
                        <a:pt x="4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46" name="Google Shape;3318;p59"/>
                <p:cNvSpPr>
                  <a:spLocks/>
                </p:cNvSpPr>
                <p:nvPr/>
              </p:nvSpPr>
              <p:spPr bwMode="auto">
                <a:xfrm>
                  <a:off x="5116919" y="2148317"/>
                  <a:ext cx="25736" cy="76599"/>
                </a:xfrm>
                <a:custGeom>
                  <a:avLst/>
                  <a:gdLst>
                    <a:gd name="T0" fmla="*/ 36937762 w 803"/>
                    <a:gd name="T1" fmla="*/ 0 h 2390"/>
                    <a:gd name="T2" fmla="*/ 35883868 w 803"/>
                    <a:gd name="T3" fmla="*/ 1053893 h 2390"/>
                    <a:gd name="T4" fmla="*/ 441045812 w 803"/>
                    <a:gd name="T5" fmla="*/ 1534127464 h 2390"/>
                    <a:gd name="T6" fmla="*/ 653124715 w 803"/>
                    <a:gd name="T7" fmla="*/ 2116569338 h 2390"/>
                    <a:gd name="T8" fmla="*/ 687922863 w 803"/>
                    <a:gd name="T9" fmla="*/ 2147483646 h 2390"/>
                    <a:gd name="T10" fmla="*/ 547612723 w 803"/>
                    <a:gd name="T11" fmla="*/ 2147483646 h 2390"/>
                    <a:gd name="T12" fmla="*/ 88623951 w 803"/>
                    <a:gd name="T13" fmla="*/ 2147483646 h 2390"/>
                    <a:gd name="T14" fmla="*/ 547612723 w 803"/>
                    <a:gd name="T15" fmla="*/ 2147483646 h 2390"/>
                    <a:gd name="T16" fmla="*/ 670013780 w 803"/>
                    <a:gd name="T17" fmla="*/ 2147483646 h 2390"/>
                    <a:gd name="T18" fmla="*/ 811377782 w 803"/>
                    <a:gd name="T19" fmla="*/ 2147483646 h 2390"/>
                    <a:gd name="T20" fmla="*/ 793435848 w 803"/>
                    <a:gd name="T21" fmla="*/ 2080685527 h 2390"/>
                    <a:gd name="T22" fmla="*/ 600351781 w 803"/>
                    <a:gd name="T23" fmla="*/ 1481387450 h 2390"/>
                    <a:gd name="T24" fmla="*/ 36937762 w 803"/>
                    <a:gd name="T25" fmla="*/ 0 h 239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803" h="2390" extrusionOk="0">
                      <a:moveTo>
                        <a:pt x="35" y="0"/>
                      </a:moveTo>
                      <a:cubicBezTo>
                        <a:pt x="35" y="0"/>
                        <a:pt x="34" y="0"/>
                        <a:pt x="34" y="1"/>
                      </a:cubicBezTo>
                      <a:cubicBezTo>
                        <a:pt x="1" y="1"/>
                        <a:pt x="168" y="652"/>
                        <a:pt x="418" y="1454"/>
                      </a:cubicBezTo>
                      <a:cubicBezTo>
                        <a:pt x="485" y="1655"/>
                        <a:pt x="552" y="1838"/>
                        <a:pt x="619" y="2006"/>
                      </a:cubicBezTo>
                      <a:cubicBezTo>
                        <a:pt x="635" y="2072"/>
                        <a:pt x="652" y="2139"/>
                        <a:pt x="652" y="2223"/>
                      </a:cubicBezTo>
                      <a:cubicBezTo>
                        <a:pt x="652" y="2256"/>
                        <a:pt x="585" y="2273"/>
                        <a:pt x="519" y="2273"/>
                      </a:cubicBezTo>
                      <a:cubicBezTo>
                        <a:pt x="368" y="2273"/>
                        <a:pt x="218" y="2290"/>
                        <a:pt x="84" y="2340"/>
                      </a:cubicBezTo>
                      <a:cubicBezTo>
                        <a:pt x="218" y="2390"/>
                        <a:pt x="368" y="2390"/>
                        <a:pt x="519" y="2390"/>
                      </a:cubicBezTo>
                      <a:cubicBezTo>
                        <a:pt x="569" y="2390"/>
                        <a:pt x="602" y="2373"/>
                        <a:pt x="635" y="2373"/>
                      </a:cubicBezTo>
                      <a:cubicBezTo>
                        <a:pt x="702" y="2356"/>
                        <a:pt x="752" y="2323"/>
                        <a:pt x="769" y="2273"/>
                      </a:cubicBezTo>
                      <a:cubicBezTo>
                        <a:pt x="803" y="2173"/>
                        <a:pt x="786" y="2056"/>
                        <a:pt x="752" y="1972"/>
                      </a:cubicBezTo>
                      <a:cubicBezTo>
                        <a:pt x="686" y="1788"/>
                        <a:pt x="635" y="1605"/>
                        <a:pt x="569" y="1404"/>
                      </a:cubicBezTo>
                      <a:cubicBezTo>
                        <a:pt x="321" y="629"/>
                        <a:pt x="74" y="0"/>
                        <a:pt x="3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47" name="Google Shape;3319;p59"/>
                <p:cNvSpPr>
                  <a:spLocks/>
                </p:cNvSpPr>
                <p:nvPr/>
              </p:nvSpPr>
              <p:spPr bwMode="auto">
                <a:xfrm>
                  <a:off x="5085317" y="2231326"/>
                  <a:ext cx="47178" cy="24807"/>
                </a:xfrm>
                <a:custGeom>
                  <a:avLst/>
                  <a:gdLst>
                    <a:gd name="T0" fmla="*/ 177256047 w 1472"/>
                    <a:gd name="T1" fmla="*/ 0 h 774"/>
                    <a:gd name="T2" fmla="*/ 618320637 w 1472"/>
                    <a:gd name="T3" fmla="*/ 758678282 h 774"/>
                    <a:gd name="T4" fmla="*/ 906394216 w 1472"/>
                    <a:gd name="T5" fmla="*/ 816721758 h 774"/>
                    <a:gd name="T6" fmla="*/ 1552172449 w 1472"/>
                    <a:gd name="T7" fmla="*/ 475902103 h 774"/>
                    <a:gd name="T8" fmla="*/ 177256047 w 1472"/>
                    <a:gd name="T9" fmla="*/ 0 h 77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472" h="774" extrusionOk="0">
                      <a:moveTo>
                        <a:pt x="168" y="0"/>
                      </a:moveTo>
                      <a:cubicBezTo>
                        <a:pt x="168" y="0"/>
                        <a:pt x="1" y="468"/>
                        <a:pt x="586" y="719"/>
                      </a:cubicBezTo>
                      <a:cubicBezTo>
                        <a:pt x="674" y="756"/>
                        <a:pt x="767" y="774"/>
                        <a:pt x="859" y="774"/>
                      </a:cubicBezTo>
                      <a:cubicBezTo>
                        <a:pt x="1096" y="774"/>
                        <a:pt x="1327" y="656"/>
                        <a:pt x="1471" y="451"/>
                      </a:cubicBezTo>
                      <a:lnTo>
                        <a:pt x="16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48" name="Google Shape;3320;p59"/>
                <p:cNvSpPr>
                  <a:spLocks/>
                </p:cNvSpPr>
                <p:nvPr/>
              </p:nvSpPr>
              <p:spPr bwMode="auto">
                <a:xfrm>
                  <a:off x="5038749" y="2302541"/>
                  <a:ext cx="80349" cy="43524"/>
                </a:xfrm>
                <a:custGeom>
                  <a:avLst/>
                  <a:gdLst>
                    <a:gd name="T0" fmla="*/ 0 w 2507"/>
                    <a:gd name="T1" fmla="*/ 1053903 h 1358"/>
                    <a:gd name="T2" fmla="*/ 2147483646 w 2507"/>
                    <a:gd name="T3" fmla="*/ 1431846751 h 1358"/>
                    <a:gd name="T4" fmla="*/ 2147483646 w 2507"/>
                    <a:gd name="T5" fmla="*/ 1428686037 h 1358"/>
                    <a:gd name="T6" fmla="*/ 2147483646 w 2507"/>
                    <a:gd name="T7" fmla="*/ 900056417 h 1358"/>
                    <a:gd name="T8" fmla="*/ 0 w 2507"/>
                    <a:gd name="T9" fmla="*/ 1053903 h 135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507" h="1358" extrusionOk="0">
                      <a:moveTo>
                        <a:pt x="0" y="1"/>
                      </a:moveTo>
                      <a:cubicBezTo>
                        <a:pt x="0" y="1"/>
                        <a:pt x="505" y="1357"/>
                        <a:pt x="2327" y="1357"/>
                      </a:cubicBezTo>
                      <a:cubicBezTo>
                        <a:pt x="2380" y="1357"/>
                        <a:pt x="2434" y="1356"/>
                        <a:pt x="2490" y="1354"/>
                      </a:cubicBezTo>
                      <a:lnTo>
                        <a:pt x="2506" y="853"/>
                      </a:lnTo>
                      <a:cubicBezTo>
                        <a:pt x="1604" y="819"/>
                        <a:pt x="735" y="519"/>
                        <a:pt x="0" y="1"/>
                      </a:cubicBezTo>
                      <a:close/>
                    </a:path>
                  </a:pathLst>
                </a:custGeom>
                <a:solidFill>
                  <a:srgbClr val="A3695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49" name="Google Shape;3321;p59"/>
                <p:cNvSpPr>
                  <a:spLocks/>
                </p:cNvSpPr>
                <p:nvPr/>
              </p:nvSpPr>
              <p:spPr bwMode="auto">
                <a:xfrm>
                  <a:off x="4955194" y="2021335"/>
                  <a:ext cx="231914" cy="175217"/>
                </a:xfrm>
                <a:custGeom>
                  <a:avLst/>
                  <a:gdLst>
                    <a:gd name="T0" fmla="*/ 2147483646 w 7236"/>
                    <a:gd name="T1" fmla="*/ 1053898 h 5467"/>
                    <a:gd name="T2" fmla="*/ 1869734673 w 7236"/>
                    <a:gd name="T3" fmla="*/ 250072478 h 5467"/>
                    <a:gd name="T4" fmla="*/ 35885390 w 7236"/>
                    <a:gd name="T5" fmla="*/ 1835941482 h 5467"/>
                    <a:gd name="T6" fmla="*/ 88626147 w 7236"/>
                    <a:gd name="T7" fmla="*/ 2147483646 h 5467"/>
                    <a:gd name="T8" fmla="*/ 230025965 w 7236"/>
                    <a:gd name="T9" fmla="*/ 2147483646 h 5467"/>
                    <a:gd name="T10" fmla="*/ 882109610 w 7236"/>
                    <a:gd name="T11" fmla="*/ 2147483646 h 5467"/>
                    <a:gd name="T12" fmla="*/ 934851424 w 7236"/>
                    <a:gd name="T13" fmla="*/ 2147483646 h 5467"/>
                    <a:gd name="T14" fmla="*/ 2147483646 w 7236"/>
                    <a:gd name="T15" fmla="*/ 1448716463 h 5467"/>
                    <a:gd name="T16" fmla="*/ 2147483646 w 7236"/>
                    <a:gd name="T17" fmla="*/ 1264059058 h 5467"/>
                    <a:gd name="T18" fmla="*/ 2147483646 w 7236"/>
                    <a:gd name="T19" fmla="*/ 1641802007 h 5467"/>
                    <a:gd name="T20" fmla="*/ 2147483646 w 7236"/>
                    <a:gd name="T21" fmla="*/ 1183862586 h 5467"/>
                    <a:gd name="T22" fmla="*/ 2147483646 w 7236"/>
                    <a:gd name="T23" fmla="*/ 531783691 h 5467"/>
                    <a:gd name="T24" fmla="*/ 2147483646 w 7236"/>
                    <a:gd name="T25" fmla="*/ 1053898 h 546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7236" h="5467" extrusionOk="0">
                      <a:moveTo>
                        <a:pt x="3835" y="1"/>
                      </a:moveTo>
                      <a:cubicBezTo>
                        <a:pt x="3145" y="1"/>
                        <a:pt x="2453" y="80"/>
                        <a:pt x="1772" y="237"/>
                      </a:cubicBezTo>
                      <a:cubicBezTo>
                        <a:pt x="1772" y="237"/>
                        <a:pt x="101" y="855"/>
                        <a:pt x="34" y="1740"/>
                      </a:cubicBezTo>
                      <a:cubicBezTo>
                        <a:pt x="1" y="2475"/>
                        <a:pt x="17" y="3227"/>
                        <a:pt x="84" y="3946"/>
                      </a:cubicBezTo>
                      <a:lnTo>
                        <a:pt x="218" y="5466"/>
                      </a:lnTo>
                      <a:lnTo>
                        <a:pt x="836" y="5466"/>
                      </a:lnTo>
                      <a:lnTo>
                        <a:pt x="886" y="3428"/>
                      </a:lnTo>
                      <a:cubicBezTo>
                        <a:pt x="886" y="3428"/>
                        <a:pt x="2022" y="2609"/>
                        <a:pt x="2039" y="1373"/>
                      </a:cubicBezTo>
                      <a:cubicBezTo>
                        <a:pt x="2345" y="1326"/>
                        <a:pt x="3328" y="1198"/>
                        <a:pt x="4465" y="1198"/>
                      </a:cubicBezTo>
                      <a:cubicBezTo>
                        <a:pt x="5380" y="1198"/>
                        <a:pt x="6394" y="1281"/>
                        <a:pt x="7235" y="1556"/>
                      </a:cubicBezTo>
                      <a:lnTo>
                        <a:pt x="7219" y="1122"/>
                      </a:lnTo>
                      <a:cubicBezTo>
                        <a:pt x="7219" y="838"/>
                        <a:pt x="7052" y="587"/>
                        <a:pt x="6784" y="504"/>
                      </a:cubicBezTo>
                      <a:cubicBezTo>
                        <a:pt x="5834" y="167"/>
                        <a:pt x="4837" y="1"/>
                        <a:pt x="3835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50" name="Google Shape;3322;p59"/>
                <p:cNvSpPr>
                  <a:spLocks/>
                </p:cNvSpPr>
                <p:nvPr/>
              </p:nvSpPr>
              <p:spPr bwMode="auto">
                <a:xfrm>
                  <a:off x="4922247" y="2143509"/>
                  <a:ext cx="43684" cy="72433"/>
                </a:xfrm>
                <a:custGeom>
                  <a:avLst/>
                  <a:gdLst>
                    <a:gd name="T0" fmla="*/ 1102607012 w 1363"/>
                    <a:gd name="T1" fmla="*/ 0 h 2260"/>
                    <a:gd name="T2" fmla="*/ 45366074 w 1363"/>
                    <a:gd name="T3" fmla="*/ 1216593995 h 2260"/>
                    <a:gd name="T4" fmla="*/ 1003414846 w 1363"/>
                    <a:gd name="T5" fmla="*/ 2147483646 h 2260"/>
                    <a:gd name="T6" fmla="*/ 1438142437 w 1363"/>
                    <a:gd name="T7" fmla="*/ 2147483646 h 2260"/>
                    <a:gd name="T8" fmla="*/ 1402258387 w 1363"/>
                    <a:gd name="T9" fmla="*/ 317596623 h 2260"/>
                    <a:gd name="T10" fmla="*/ 1102607012 w 1363"/>
                    <a:gd name="T11" fmla="*/ 0 h 226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363" h="2260" extrusionOk="0">
                      <a:moveTo>
                        <a:pt x="1045" y="0"/>
                      </a:moveTo>
                      <a:cubicBezTo>
                        <a:pt x="678" y="0"/>
                        <a:pt x="93" y="151"/>
                        <a:pt x="43" y="1153"/>
                      </a:cubicBezTo>
                      <a:cubicBezTo>
                        <a:pt x="0" y="2079"/>
                        <a:pt x="548" y="2259"/>
                        <a:pt x="951" y="2259"/>
                      </a:cubicBezTo>
                      <a:cubicBezTo>
                        <a:pt x="1180" y="2259"/>
                        <a:pt x="1363" y="2201"/>
                        <a:pt x="1363" y="2189"/>
                      </a:cubicBezTo>
                      <a:cubicBezTo>
                        <a:pt x="1363" y="2156"/>
                        <a:pt x="1346" y="852"/>
                        <a:pt x="1329" y="301"/>
                      </a:cubicBezTo>
                      <a:cubicBezTo>
                        <a:pt x="1329" y="134"/>
                        <a:pt x="1212" y="17"/>
                        <a:pt x="1045" y="0"/>
                      </a:cubicBezTo>
                      <a:close/>
                    </a:path>
                  </a:pathLst>
                </a:custGeom>
                <a:solidFill>
                  <a:srgbClr val="B7887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51" name="Google Shape;3323;p59"/>
                <p:cNvSpPr>
                  <a:spLocks/>
                </p:cNvSpPr>
                <p:nvPr/>
              </p:nvSpPr>
              <p:spPr bwMode="auto">
                <a:xfrm>
                  <a:off x="4934843" y="2158477"/>
                  <a:ext cx="20929" cy="40543"/>
                </a:xfrm>
                <a:custGeom>
                  <a:avLst/>
                  <a:gdLst>
                    <a:gd name="T0" fmla="*/ 424186152 w 653"/>
                    <a:gd name="T1" fmla="*/ 1053894 h 1265"/>
                    <a:gd name="T2" fmla="*/ 141406356 w 653"/>
                    <a:gd name="T3" fmla="*/ 230020662 h 1265"/>
                    <a:gd name="T4" fmla="*/ 35886504 w 653"/>
                    <a:gd name="T5" fmla="*/ 653124270 h 1265"/>
                    <a:gd name="T6" fmla="*/ 388332499 w 653"/>
                    <a:gd name="T7" fmla="*/ 1323104748 h 1265"/>
                    <a:gd name="T8" fmla="*/ 484337027 w 653"/>
                    <a:gd name="T9" fmla="*/ 1333672465 h 1265"/>
                    <a:gd name="T10" fmla="*/ 635225822 w 653"/>
                    <a:gd name="T11" fmla="*/ 1288306611 h 1265"/>
                    <a:gd name="T12" fmla="*/ 688002158 w 653"/>
                    <a:gd name="T13" fmla="*/ 1217591799 h 1265"/>
                    <a:gd name="T14" fmla="*/ 617315951 w 653"/>
                    <a:gd name="T15" fmla="*/ 1252422787 h 1265"/>
                    <a:gd name="T16" fmla="*/ 511796099 w 653"/>
                    <a:gd name="T17" fmla="*/ 1266150134 h 1265"/>
                    <a:gd name="T18" fmla="*/ 406243428 w 653"/>
                    <a:gd name="T19" fmla="*/ 1252422787 h 1265"/>
                    <a:gd name="T20" fmla="*/ 141406356 w 653"/>
                    <a:gd name="T21" fmla="*/ 653124270 h 1265"/>
                    <a:gd name="T22" fmla="*/ 230036344 w 653"/>
                    <a:gd name="T23" fmla="*/ 282760695 h 1265"/>
                    <a:gd name="T24" fmla="*/ 424186152 w 653"/>
                    <a:gd name="T25" fmla="*/ 71735855 h 1265"/>
                    <a:gd name="T26" fmla="*/ 582482339 w 653"/>
                    <a:gd name="T27" fmla="*/ 159338701 h 1265"/>
                    <a:gd name="T28" fmla="*/ 600426120 w 653"/>
                    <a:gd name="T29" fmla="*/ 230020662 h 1265"/>
                    <a:gd name="T30" fmla="*/ 602532962 w 653"/>
                    <a:gd name="T31" fmla="*/ 234234218 h 1265"/>
                    <a:gd name="T32" fmla="*/ 617315951 w 653"/>
                    <a:gd name="T33" fmla="*/ 142449673 h 1265"/>
                    <a:gd name="T34" fmla="*/ 564539583 w 653"/>
                    <a:gd name="T35" fmla="*/ 53825784 h 1265"/>
                    <a:gd name="T36" fmla="*/ 424186152 w 653"/>
                    <a:gd name="T37" fmla="*/ 1053894 h 1265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653" h="1265" extrusionOk="0">
                      <a:moveTo>
                        <a:pt x="402" y="1"/>
                      </a:moveTo>
                      <a:cubicBezTo>
                        <a:pt x="285" y="18"/>
                        <a:pt x="184" y="101"/>
                        <a:pt x="134" y="218"/>
                      </a:cubicBezTo>
                      <a:cubicBezTo>
                        <a:pt x="67" y="335"/>
                        <a:pt x="34" y="469"/>
                        <a:pt x="34" y="619"/>
                      </a:cubicBezTo>
                      <a:cubicBezTo>
                        <a:pt x="1" y="870"/>
                        <a:pt x="134" y="1120"/>
                        <a:pt x="368" y="1254"/>
                      </a:cubicBezTo>
                      <a:cubicBezTo>
                        <a:pt x="399" y="1260"/>
                        <a:pt x="429" y="1264"/>
                        <a:pt x="459" y="1264"/>
                      </a:cubicBezTo>
                      <a:cubicBezTo>
                        <a:pt x="511" y="1264"/>
                        <a:pt x="560" y="1252"/>
                        <a:pt x="602" y="1221"/>
                      </a:cubicBezTo>
                      <a:cubicBezTo>
                        <a:pt x="636" y="1187"/>
                        <a:pt x="652" y="1154"/>
                        <a:pt x="652" y="1154"/>
                      </a:cubicBezTo>
                      <a:cubicBezTo>
                        <a:pt x="636" y="1154"/>
                        <a:pt x="619" y="1171"/>
                        <a:pt x="585" y="1187"/>
                      </a:cubicBezTo>
                      <a:cubicBezTo>
                        <a:pt x="552" y="1196"/>
                        <a:pt x="519" y="1200"/>
                        <a:pt x="485" y="1200"/>
                      </a:cubicBezTo>
                      <a:cubicBezTo>
                        <a:pt x="452" y="1200"/>
                        <a:pt x="418" y="1196"/>
                        <a:pt x="385" y="1187"/>
                      </a:cubicBezTo>
                      <a:cubicBezTo>
                        <a:pt x="201" y="1054"/>
                        <a:pt x="101" y="836"/>
                        <a:pt x="134" y="619"/>
                      </a:cubicBezTo>
                      <a:cubicBezTo>
                        <a:pt x="134" y="486"/>
                        <a:pt x="151" y="369"/>
                        <a:pt x="218" y="268"/>
                      </a:cubicBezTo>
                      <a:cubicBezTo>
                        <a:pt x="251" y="168"/>
                        <a:pt x="318" y="101"/>
                        <a:pt x="402" y="68"/>
                      </a:cubicBezTo>
                      <a:cubicBezTo>
                        <a:pt x="468" y="68"/>
                        <a:pt x="535" y="101"/>
                        <a:pt x="552" y="151"/>
                      </a:cubicBezTo>
                      <a:cubicBezTo>
                        <a:pt x="569" y="185"/>
                        <a:pt x="569" y="218"/>
                        <a:pt x="569" y="218"/>
                      </a:cubicBezTo>
                      <a:cubicBezTo>
                        <a:pt x="569" y="221"/>
                        <a:pt x="570" y="222"/>
                        <a:pt x="571" y="222"/>
                      </a:cubicBezTo>
                      <a:cubicBezTo>
                        <a:pt x="579" y="222"/>
                        <a:pt x="599" y="190"/>
                        <a:pt x="585" y="135"/>
                      </a:cubicBezTo>
                      <a:cubicBezTo>
                        <a:pt x="585" y="101"/>
                        <a:pt x="569" y="68"/>
                        <a:pt x="535" y="51"/>
                      </a:cubicBezTo>
                      <a:cubicBezTo>
                        <a:pt x="502" y="18"/>
                        <a:pt x="452" y="1"/>
                        <a:pt x="402" y="1"/>
                      </a:cubicBezTo>
                      <a:close/>
                    </a:path>
                  </a:pathLst>
                </a:custGeom>
                <a:solidFill>
                  <a:srgbClr val="A3695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52" name="Google Shape;3324;p59"/>
                <p:cNvSpPr>
                  <a:spLocks/>
                </p:cNvSpPr>
                <p:nvPr/>
              </p:nvSpPr>
              <p:spPr bwMode="auto">
                <a:xfrm>
                  <a:off x="5269541" y="2143638"/>
                  <a:ext cx="617475" cy="617411"/>
                </a:xfrm>
                <a:custGeom>
                  <a:avLst/>
                  <a:gdLst>
                    <a:gd name="T0" fmla="*/ 2147483646 w 19266"/>
                    <a:gd name="T1" fmla="*/ 1053900 h 19264"/>
                    <a:gd name="T2" fmla="*/ 2147483646 w 19266"/>
                    <a:gd name="T3" fmla="*/ 489579809 h 19264"/>
                    <a:gd name="T4" fmla="*/ 2147483646 w 19266"/>
                    <a:gd name="T5" fmla="*/ 2147483646 h 19264"/>
                    <a:gd name="T6" fmla="*/ 2147483646 w 19266"/>
                    <a:gd name="T7" fmla="*/ 2147483646 h 19264"/>
                    <a:gd name="T8" fmla="*/ 2147483646 w 19266"/>
                    <a:gd name="T9" fmla="*/ 824065487 h 19264"/>
                    <a:gd name="T10" fmla="*/ 2147483646 w 19266"/>
                    <a:gd name="T11" fmla="*/ 121349530 h 19264"/>
                    <a:gd name="T12" fmla="*/ 2147483646 w 19266"/>
                    <a:gd name="T13" fmla="*/ 137152001 h 19264"/>
                    <a:gd name="T14" fmla="*/ 2147483646 w 19266"/>
                    <a:gd name="T15" fmla="*/ 2147483646 h 19264"/>
                    <a:gd name="T16" fmla="*/ 2147483646 w 19266"/>
                    <a:gd name="T17" fmla="*/ 2147483646 h 19264"/>
                    <a:gd name="T18" fmla="*/ 2147483646 w 19266"/>
                    <a:gd name="T19" fmla="*/ 2147483646 h 19264"/>
                    <a:gd name="T20" fmla="*/ 2147483646 w 19266"/>
                    <a:gd name="T21" fmla="*/ 1635456325 h 19264"/>
                    <a:gd name="T22" fmla="*/ 2147483646 w 19266"/>
                    <a:gd name="T23" fmla="*/ 1634403451 h 19264"/>
                    <a:gd name="T24" fmla="*/ 2147483646 w 19266"/>
                    <a:gd name="T25" fmla="*/ 2147225720 h 19264"/>
                    <a:gd name="T26" fmla="*/ 2147483646 w 19266"/>
                    <a:gd name="T27" fmla="*/ 2147483646 h 19264"/>
                    <a:gd name="T28" fmla="*/ 2147483646 w 19266"/>
                    <a:gd name="T29" fmla="*/ 2147483646 h 19264"/>
                    <a:gd name="T30" fmla="*/ 2147483646 w 19266"/>
                    <a:gd name="T31" fmla="*/ 2147483646 h 19264"/>
                    <a:gd name="T32" fmla="*/ 2147483646 w 19266"/>
                    <a:gd name="T33" fmla="*/ 2147483646 h 19264"/>
                    <a:gd name="T34" fmla="*/ 1128986886 w 19266"/>
                    <a:gd name="T35" fmla="*/ 2147483646 h 19264"/>
                    <a:gd name="T36" fmla="*/ 1053900 w 19266"/>
                    <a:gd name="T37" fmla="*/ 2147483646 h 19264"/>
                    <a:gd name="T38" fmla="*/ 2147483646 w 19266"/>
                    <a:gd name="T39" fmla="*/ 2147483646 h 19264"/>
                    <a:gd name="T40" fmla="*/ 2147483646 w 19266"/>
                    <a:gd name="T41" fmla="*/ 2147483646 h 19264"/>
                    <a:gd name="T42" fmla="*/ 2147483646 w 19266"/>
                    <a:gd name="T43" fmla="*/ 2147483646 h 19264"/>
                    <a:gd name="T44" fmla="*/ 2147483646 w 19266"/>
                    <a:gd name="T45" fmla="*/ 2147483646 h 19264"/>
                    <a:gd name="T46" fmla="*/ 2147483646 w 19266"/>
                    <a:gd name="T47" fmla="*/ 2005827287 h 19264"/>
                    <a:gd name="T48" fmla="*/ 2147483646 w 19266"/>
                    <a:gd name="T49" fmla="*/ 1999505907 h 19264"/>
                    <a:gd name="T50" fmla="*/ 2147483646 w 19266"/>
                    <a:gd name="T51" fmla="*/ 2147483646 h 19264"/>
                    <a:gd name="T52" fmla="*/ 2147483646 w 19266"/>
                    <a:gd name="T53" fmla="*/ 2147483646 h 19264"/>
                    <a:gd name="T54" fmla="*/ 2147483646 w 19266"/>
                    <a:gd name="T55" fmla="*/ 771324825 h 19264"/>
                    <a:gd name="T56" fmla="*/ 2147483646 w 19266"/>
                    <a:gd name="T57" fmla="*/ 761810882 h 19264"/>
                    <a:gd name="T58" fmla="*/ 2147483646 w 19266"/>
                    <a:gd name="T59" fmla="*/ 2147483646 h 19264"/>
                    <a:gd name="T60" fmla="*/ 2147483646 w 19266"/>
                    <a:gd name="T61" fmla="*/ 2147483646 h 19264"/>
                    <a:gd name="T62" fmla="*/ 2147483646 w 19266"/>
                    <a:gd name="T63" fmla="*/ 2147483646 h 19264"/>
                    <a:gd name="T64" fmla="*/ 2147483646 w 19266"/>
                    <a:gd name="T65" fmla="*/ 13728549 h 19264"/>
                    <a:gd name="T66" fmla="*/ 2147483646 w 19266"/>
                    <a:gd name="T67" fmla="*/ 1053900 h 19264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19266" h="19264" extrusionOk="0">
                      <a:moveTo>
                        <a:pt x="17611" y="1"/>
                      </a:moveTo>
                      <a:cubicBezTo>
                        <a:pt x="17375" y="1"/>
                        <a:pt x="17277" y="464"/>
                        <a:pt x="17277" y="464"/>
                      </a:cubicBezTo>
                      <a:cubicBezTo>
                        <a:pt x="17277" y="464"/>
                        <a:pt x="16380" y="2756"/>
                        <a:pt x="16107" y="2756"/>
                      </a:cubicBezTo>
                      <a:cubicBezTo>
                        <a:pt x="16101" y="2756"/>
                        <a:pt x="16096" y="2755"/>
                        <a:pt x="16091" y="2753"/>
                      </a:cubicBezTo>
                      <a:cubicBezTo>
                        <a:pt x="15840" y="2669"/>
                        <a:pt x="16341" y="1249"/>
                        <a:pt x="16542" y="781"/>
                      </a:cubicBezTo>
                      <a:cubicBezTo>
                        <a:pt x="16719" y="383"/>
                        <a:pt x="16636" y="115"/>
                        <a:pt x="16418" y="115"/>
                      </a:cubicBezTo>
                      <a:cubicBezTo>
                        <a:pt x="16389" y="115"/>
                        <a:pt x="16358" y="120"/>
                        <a:pt x="16325" y="130"/>
                      </a:cubicBezTo>
                      <a:cubicBezTo>
                        <a:pt x="16141" y="180"/>
                        <a:pt x="15489" y="1600"/>
                        <a:pt x="15289" y="2051"/>
                      </a:cubicBezTo>
                      <a:cubicBezTo>
                        <a:pt x="15148" y="2409"/>
                        <a:pt x="14822" y="3246"/>
                        <a:pt x="14557" y="3246"/>
                      </a:cubicBezTo>
                      <a:cubicBezTo>
                        <a:pt x="14475" y="3246"/>
                        <a:pt x="14399" y="3167"/>
                        <a:pt x="14336" y="2970"/>
                      </a:cubicBezTo>
                      <a:cubicBezTo>
                        <a:pt x="14052" y="2135"/>
                        <a:pt x="13534" y="1600"/>
                        <a:pt x="13301" y="1550"/>
                      </a:cubicBezTo>
                      <a:cubicBezTo>
                        <a:pt x="13294" y="1550"/>
                        <a:pt x="13287" y="1549"/>
                        <a:pt x="13280" y="1549"/>
                      </a:cubicBezTo>
                      <a:cubicBezTo>
                        <a:pt x="13027" y="1549"/>
                        <a:pt x="12904" y="1855"/>
                        <a:pt x="13083" y="2035"/>
                      </a:cubicBezTo>
                      <a:cubicBezTo>
                        <a:pt x="13267" y="2268"/>
                        <a:pt x="13401" y="2519"/>
                        <a:pt x="13501" y="2803"/>
                      </a:cubicBezTo>
                      <a:cubicBezTo>
                        <a:pt x="13601" y="3020"/>
                        <a:pt x="13651" y="3254"/>
                        <a:pt x="13668" y="3488"/>
                      </a:cubicBezTo>
                      <a:cubicBezTo>
                        <a:pt x="13718" y="3973"/>
                        <a:pt x="13702" y="4457"/>
                        <a:pt x="13651" y="4925"/>
                      </a:cubicBezTo>
                      <a:lnTo>
                        <a:pt x="8806" y="13614"/>
                      </a:lnTo>
                      <a:lnTo>
                        <a:pt x="1070" y="10690"/>
                      </a:lnTo>
                      <a:lnTo>
                        <a:pt x="1" y="15117"/>
                      </a:lnTo>
                      <a:cubicBezTo>
                        <a:pt x="1" y="15117"/>
                        <a:pt x="9423" y="19264"/>
                        <a:pt x="10700" y="19264"/>
                      </a:cubicBezTo>
                      <a:cubicBezTo>
                        <a:pt x="10750" y="19264"/>
                        <a:pt x="10787" y="19258"/>
                        <a:pt x="10811" y="19244"/>
                      </a:cubicBezTo>
                      <a:cubicBezTo>
                        <a:pt x="12248" y="18459"/>
                        <a:pt x="16759" y="5827"/>
                        <a:pt x="16759" y="5827"/>
                      </a:cubicBezTo>
                      <a:cubicBezTo>
                        <a:pt x="17428" y="4975"/>
                        <a:pt x="18062" y="4073"/>
                        <a:pt x="18631" y="3154"/>
                      </a:cubicBezTo>
                      <a:cubicBezTo>
                        <a:pt x="19265" y="2018"/>
                        <a:pt x="19165" y="1951"/>
                        <a:pt x="19015" y="1901"/>
                      </a:cubicBezTo>
                      <a:cubicBezTo>
                        <a:pt x="19003" y="1897"/>
                        <a:pt x="18991" y="1895"/>
                        <a:pt x="18978" y="1895"/>
                      </a:cubicBezTo>
                      <a:cubicBezTo>
                        <a:pt x="18629" y="1895"/>
                        <a:pt x="18002" y="3413"/>
                        <a:pt x="17790" y="3413"/>
                      </a:cubicBezTo>
                      <a:cubicBezTo>
                        <a:pt x="17761" y="3413"/>
                        <a:pt x="17740" y="3385"/>
                        <a:pt x="17728" y="3321"/>
                      </a:cubicBezTo>
                      <a:cubicBezTo>
                        <a:pt x="17645" y="2770"/>
                        <a:pt x="19015" y="848"/>
                        <a:pt x="18597" y="731"/>
                      </a:cubicBezTo>
                      <a:cubicBezTo>
                        <a:pt x="18578" y="725"/>
                        <a:pt x="18558" y="722"/>
                        <a:pt x="18538" y="722"/>
                      </a:cubicBezTo>
                      <a:cubicBezTo>
                        <a:pt x="18005" y="722"/>
                        <a:pt x="17257" y="2793"/>
                        <a:pt x="17177" y="2970"/>
                      </a:cubicBezTo>
                      <a:cubicBezTo>
                        <a:pt x="17147" y="3031"/>
                        <a:pt x="17093" y="3056"/>
                        <a:pt x="17040" y="3056"/>
                      </a:cubicBezTo>
                      <a:cubicBezTo>
                        <a:pt x="16946" y="3056"/>
                        <a:pt x="16856" y="2977"/>
                        <a:pt x="16910" y="2870"/>
                      </a:cubicBezTo>
                      <a:cubicBezTo>
                        <a:pt x="17027" y="2636"/>
                        <a:pt x="18213" y="180"/>
                        <a:pt x="17678" y="13"/>
                      </a:cubicBezTo>
                      <a:cubicBezTo>
                        <a:pt x="17655" y="4"/>
                        <a:pt x="17632" y="1"/>
                        <a:pt x="17611" y="1"/>
                      </a:cubicBezTo>
                      <a:close/>
                    </a:path>
                  </a:pathLst>
                </a:custGeom>
                <a:solidFill>
                  <a:srgbClr val="B7887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53" name="Google Shape;3325;p59"/>
                <p:cNvSpPr>
                  <a:spLocks/>
                </p:cNvSpPr>
                <p:nvPr/>
              </p:nvSpPr>
              <p:spPr bwMode="auto">
                <a:xfrm>
                  <a:off x="4655847" y="2397313"/>
                  <a:ext cx="801699" cy="763687"/>
                </a:xfrm>
                <a:custGeom>
                  <a:avLst/>
                  <a:gdLst>
                    <a:gd name="T0" fmla="*/ 2147483646 w 25014"/>
                    <a:gd name="T1" fmla="*/ 1053900 h 23828"/>
                    <a:gd name="T2" fmla="*/ 2147483646 w 25014"/>
                    <a:gd name="T3" fmla="*/ 776592022 h 23828"/>
                    <a:gd name="T4" fmla="*/ 2147483646 w 25014"/>
                    <a:gd name="T5" fmla="*/ 787126980 h 23828"/>
                    <a:gd name="T6" fmla="*/ 2147483646 w 25014"/>
                    <a:gd name="T7" fmla="*/ 53827402 h 23828"/>
                    <a:gd name="T8" fmla="*/ 2147483646 w 25014"/>
                    <a:gd name="T9" fmla="*/ 2147483646 h 23828"/>
                    <a:gd name="T10" fmla="*/ 0 w 25014"/>
                    <a:gd name="T11" fmla="*/ 2147483646 h 23828"/>
                    <a:gd name="T12" fmla="*/ 2147483646 w 25014"/>
                    <a:gd name="T13" fmla="*/ 2147483646 h 23828"/>
                    <a:gd name="T14" fmla="*/ 2147483646 w 25014"/>
                    <a:gd name="T15" fmla="*/ 2147483646 h 23828"/>
                    <a:gd name="T16" fmla="*/ 2147483646 w 25014"/>
                    <a:gd name="T17" fmla="*/ 2147483646 h 23828"/>
                    <a:gd name="T18" fmla="*/ 2147483646 w 25014"/>
                    <a:gd name="T19" fmla="*/ 2147483646 h 23828"/>
                    <a:gd name="T20" fmla="*/ 2147483646 w 25014"/>
                    <a:gd name="T21" fmla="*/ 2147483646 h 23828"/>
                    <a:gd name="T22" fmla="*/ 2147483646 w 25014"/>
                    <a:gd name="T23" fmla="*/ 2147483646 h 23828"/>
                    <a:gd name="T24" fmla="*/ 2147483646 w 25014"/>
                    <a:gd name="T25" fmla="*/ 2147483646 h 23828"/>
                    <a:gd name="T26" fmla="*/ 2147483646 w 25014"/>
                    <a:gd name="T27" fmla="*/ 2147483646 h 23828"/>
                    <a:gd name="T28" fmla="*/ 2147483646 w 25014"/>
                    <a:gd name="T29" fmla="*/ 2147483646 h 23828"/>
                    <a:gd name="T30" fmla="*/ 2147483646 w 25014"/>
                    <a:gd name="T31" fmla="*/ 1958352336 h 23828"/>
                    <a:gd name="T32" fmla="*/ 2147483646 w 25014"/>
                    <a:gd name="T33" fmla="*/ 11621773 h 23828"/>
                    <a:gd name="T34" fmla="*/ 2147483646 w 25014"/>
                    <a:gd name="T35" fmla="*/ 16889251 h 23828"/>
                    <a:gd name="T36" fmla="*/ 2147483646 w 25014"/>
                    <a:gd name="T37" fmla="*/ 1053900 h 23828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25014" h="23828" extrusionOk="0">
                      <a:moveTo>
                        <a:pt x="14687" y="1"/>
                      </a:moveTo>
                      <a:cubicBezTo>
                        <a:pt x="13986" y="218"/>
                        <a:pt x="12916" y="653"/>
                        <a:pt x="12515" y="736"/>
                      </a:cubicBezTo>
                      <a:cubicBezTo>
                        <a:pt x="12481" y="743"/>
                        <a:pt x="12442" y="746"/>
                        <a:pt x="12397" y="746"/>
                      </a:cubicBezTo>
                      <a:cubicBezTo>
                        <a:pt x="11861" y="746"/>
                        <a:pt x="10570" y="313"/>
                        <a:pt x="9691" y="51"/>
                      </a:cubicBezTo>
                      <a:cubicBezTo>
                        <a:pt x="7486" y="168"/>
                        <a:pt x="6133" y="1137"/>
                        <a:pt x="4111" y="2658"/>
                      </a:cubicBezTo>
                      <a:lnTo>
                        <a:pt x="0" y="5916"/>
                      </a:lnTo>
                      <a:lnTo>
                        <a:pt x="4863" y="10878"/>
                      </a:lnTo>
                      <a:lnTo>
                        <a:pt x="6366" y="9742"/>
                      </a:lnTo>
                      <a:cubicBezTo>
                        <a:pt x="6450" y="11998"/>
                        <a:pt x="6534" y="12014"/>
                        <a:pt x="6650" y="14320"/>
                      </a:cubicBezTo>
                      <a:lnTo>
                        <a:pt x="6751" y="23209"/>
                      </a:lnTo>
                      <a:lnTo>
                        <a:pt x="20485" y="23827"/>
                      </a:lnTo>
                      <a:lnTo>
                        <a:pt x="19616" y="14938"/>
                      </a:lnTo>
                      <a:lnTo>
                        <a:pt x="19199" y="7954"/>
                      </a:lnTo>
                      <a:lnTo>
                        <a:pt x="23142" y="9859"/>
                      </a:lnTo>
                      <a:lnTo>
                        <a:pt x="25013" y="4295"/>
                      </a:lnTo>
                      <a:cubicBezTo>
                        <a:pt x="22858" y="3226"/>
                        <a:pt x="21337" y="2591"/>
                        <a:pt x="20168" y="1856"/>
                      </a:cubicBezTo>
                      <a:cubicBezTo>
                        <a:pt x="17419" y="144"/>
                        <a:pt x="16203" y="11"/>
                        <a:pt x="15400" y="11"/>
                      </a:cubicBezTo>
                      <a:cubicBezTo>
                        <a:pt x="15253" y="11"/>
                        <a:pt x="15120" y="16"/>
                        <a:pt x="14994" y="16"/>
                      </a:cubicBezTo>
                      <a:cubicBezTo>
                        <a:pt x="14888" y="16"/>
                        <a:pt x="14787" y="12"/>
                        <a:pt x="14687" y="1"/>
                      </a:cubicBezTo>
                      <a:close/>
                    </a:path>
                  </a:pathLst>
                </a:custGeom>
                <a:solidFill>
                  <a:srgbClr val="19B5B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54" name="Google Shape;3326;p59"/>
                <p:cNvSpPr>
                  <a:spLocks/>
                </p:cNvSpPr>
                <p:nvPr/>
              </p:nvSpPr>
              <p:spPr bwMode="auto">
                <a:xfrm>
                  <a:off x="4959489" y="2361994"/>
                  <a:ext cx="95349" cy="61600"/>
                </a:xfrm>
                <a:custGeom>
                  <a:avLst/>
                  <a:gdLst>
                    <a:gd name="T0" fmla="*/ 0 w 2975"/>
                    <a:gd name="T1" fmla="*/ 0 h 1922"/>
                    <a:gd name="T2" fmla="*/ 35885518 w 2975"/>
                    <a:gd name="T3" fmla="*/ 1498298370 h 1922"/>
                    <a:gd name="T4" fmla="*/ 2147483646 w 2975"/>
                    <a:gd name="T5" fmla="*/ 2027975682 h 1922"/>
                    <a:gd name="T6" fmla="*/ 0 w 2975"/>
                    <a:gd name="T7" fmla="*/ 0 h 1922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975" h="1922" extrusionOk="0">
                      <a:moveTo>
                        <a:pt x="0" y="0"/>
                      </a:moveTo>
                      <a:lnTo>
                        <a:pt x="34" y="1420"/>
                      </a:lnTo>
                      <a:lnTo>
                        <a:pt x="2974" y="1922"/>
                      </a:lnTo>
                      <a:cubicBezTo>
                        <a:pt x="2456" y="217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19B5B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55" name="Google Shape;3327;p59"/>
                <p:cNvSpPr>
                  <a:spLocks/>
                </p:cNvSpPr>
                <p:nvPr/>
              </p:nvSpPr>
              <p:spPr bwMode="auto">
                <a:xfrm>
                  <a:off x="5054806" y="2359847"/>
                  <a:ext cx="72850" cy="63747"/>
                </a:xfrm>
                <a:custGeom>
                  <a:avLst/>
                  <a:gdLst>
                    <a:gd name="T0" fmla="*/ 2147483646 w 2273"/>
                    <a:gd name="T1" fmla="*/ 0 h 1989"/>
                    <a:gd name="T2" fmla="*/ 0 w 2273"/>
                    <a:gd name="T3" fmla="*/ 2098624185 h 1989"/>
                    <a:gd name="T4" fmla="*/ 2147483646 w 2273"/>
                    <a:gd name="T5" fmla="*/ 1463443981 h 1989"/>
                    <a:gd name="T6" fmla="*/ 2147483646 w 2273"/>
                    <a:gd name="T7" fmla="*/ 0 h 198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273" h="1989" extrusionOk="0">
                      <a:moveTo>
                        <a:pt x="2056" y="0"/>
                      </a:moveTo>
                      <a:cubicBezTo>
                        <a:pt x="2056" y="0"/>
                        <a:pt x="418" y="134"/>
                        <a:pt x="0" y="1989"/>
                      </a:cubicBezTo>
                      <a:lnTo>
                        <a:pt x="2273" y="1387"/>
                      </a:lnTo>
                      <a:lnTo>
                        <a:pt x="2056" y="0"/>
                      </a:lnTo>
                      <a:close/>
                    </a:path>
                  </a:pathLst>
                </a:custGeom>
                <a:solidFill>
                  <a:srgbClr val="19B5B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56" name="Google Shape;3328;p59"/>
                <p:cNvSpPr>
                  <a:spLocks/>
                </p:cNvSpPr>
                <p:nvPr/>
              </p:nvSpPr>
              <p:spPr bwMode="auto">
                <a:xfrm>
                  <a:off x="5134065" y="2563332"/>
                  <a:ext cx="62145" cy="82497"/>
                </a:xfrm>
                <a:custGeom>
                  <a:avLst/>
                  <a:gdLst>
                    <a:gd name="T0" fmla="*/ 35885388 w 1939"/>
                    <a:gd name="T1" fmla="*/ 88626649 h 2574"/>
                    <a:gd name="T2" fmla="*/ 35885388 w 1939"/>
                    <a:gd name="T3" fmla="*/ 88626649 h 2574"/>
                    <a:gd name="T4" fmla="*/ 582454541 w 1939"/>
                    <a:gd name="T5" fmla="*/ 124512235 h 2574"/>
                    <a:gd name="T6" fmla="*/ 1868681593 w 1939"/>
                    <a:gd name="T7" fmla="*/ 141400595 h 2574"/>
                    <a:gd name="T8" fmla="*/ 1868681593 w 1939"/>
                    <a:gd name="T9" fmla="*/ 141400595 h 2574"/>
                    <a:gd name="T10" fmla="*/ 1886590891 w 1939"/>
                    <a:gd name="T11" fmla="*/ 1962591483 h 2574"/>
                    <a:gd name="T12" fmla="*/ 1886590891 w 1939"/>
                    <a:gd name="T13" fmla="*/ 1962591483 h 2574"/>
                    <a:gd name="T14" fmla="*/ 1781075444 w 1939"/>
                    <a:gd name="T15" fmla="*/ 2028007277 h 2574"/>
                    <a:gd name="T16" fmla="*/ 1081517576 w 1939"/>
                    <a:gd name="T17" fmla="*/ 2147483646 h 2574"/>
                    <a:gd name="T18" fmla="*/ 1081517576 w 1939"/>
                    <a:gd name="T19" fmla="*/ 2147483646 h 2574"/>
                    <a:gd name="T20" fmla="*/ 123457597 w 1939"/>
                    <a:gd name="T21" fmla="*/ 1933060217 h 2574"/>
                    <a:gd name="T22" fmla="*/ 123457597 w 1939"/>
                    <a:gd name="T23" fmla="*/ 1933060217 h 2574"/>
                    <a:gd name="T24" fmla="*/ 70682935 w 1939"/>
                    <a:gd name="T25" fmla="*/ 635200971 h 2574"/>
                    <a:gd name="T26" fmla="*/ 35885388 w 1939"/>
                    <a:gd name="T27" fmla="*/ 88626649 h 2574"/>
                    <a:gd name="T28" fmla="*/ 1939364528 w 1939"/>
                    <a:gd name="T29" fmla="*/ 1053904 h 2574"/>
                    <a:gd name="T30" fmla="*/ 528627004 w 1939"/>
                    <a:gd name="T31" fmla="*/ 53827850 h 2574"/>
                    <a:gd name="T32" fmla="*/ 35885388 w 1939"/>
                    <a:gd name="T33" fmla="*/ 88626649 h 2574"/>
                    <a:gd name="T34" fmla="*/ 17942181 w 1939"/>
                    <a:gd name="T35" fmla="*/ 582459909 h 2574"/>
                    <a:gd name="T36" fmla="*/ 0 w 1939"/>
                    <a:gd name="T37" fmla="*/ 1993208511 h 2574"/>
                    <a:gd name="T38" fmla="*/ 0 w 1939"/>
                    <a:gd name="T39" fmla="*/ 2028007277 h 2574"/>
                    <a:gd name="T40" fmla="*/ 17942181 w 1939"/>
                    <a:gd name="T41" fmla="*/ 2045949573 h 2574"/>
                    <a:gd name="T42" fmla="*/ 1040365727 w 1939"/>
                    <a:gd name="T43" fmla="*/ 2147483646 h 2574"/>
                    <a:gd name="T44" fmla="*/ 1093139364 w 1939"/>
                    <a:gd name="T45" fmla="*/ 2147483646 h 2574"/>
                    <a:gd name="T46" fmla="*/ 1129024752 w 1939"/>
                    <a:gd name="T47" fmla="*/ 2147483646 h 2574"/>
                    <a:gd name="T48" fmla="*/ 1868681593 w 1939"/>
                    <a:gd name="T49" fmla="*/ 2147483646 h 2574"/>
                    <a:gd name="T50" fmla="*/ 2010047462 w 1939"/>
                    <a:gd name="T51" fmla="*/ 2063892863 h 2574"/>
                    <a:gd name="T52" fmla="*/ 2044878917 w 1939"/>
                    <a:gd name="T53" fmla="*/ 2045949573 h 2574"/>
                    <a:gd name="T54" fmla="*/ 2044878917 w 1939"/>
                    <a:gd name="T55" fmla="*/ 1993208511 h 2574"/>
                    <a:gd name="T56" fmla="*/ 2010047462 w 1939"/>
                    <a:gd name="T57" fmla="*/ 70684385 h 2574"/>
                    <a:gd name="T58" fmla="*/ 2010047462 w 1939"/>
                    <a:gd name="T59" fmla="*/ 1053904 h 2574"/>
                    <a:gd name="T60" fmla="*/ 1939364528 w 1939"/>
                    <a:gd name="T61" fmla="*/ 1053904 h 2574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0" t="0" r="r" b="b"/>
                  <a:pathLst>
                    <a:path w="1939" h="2574" extrusionOk="0">
                      <a:moveTo>
                        <a:pt x="34" y="84"/>
                      </a:moveTo>
                      <a:lnTo>
                        <a:pt x="34" y="84"/>
                      </a:lnTo>
                      <a:cubicBezTo>
                        <a:pt x="201" y="101"/>
                        <a:pt x="385" y="118"/>
                        <a:pt x="552" y="118"/>
                      </a:cubicBezTo>
                      <a:cubicBezTo>
                        <a:pt x="855" y="118"/>
                        <a:pt x="1281" y="133"/>
                        <a:pt x="1771" y="134"/>
                      </a:cubicBezTo>
                      <a:cubicBezTo>
                        <a:pt x="1773" y="642"/>
                        <a:pt x="1787" y="1236"/>
                        <a:pt x="1788" y="1860"/>
                      </a:cubicBezTo>
                      <a:cubicBezTo>
                        <a:pt x="1754" y="1881"/>
                        <a:pt x="1726" y="1897"/>
                        <a:pt x="1688" y="1922"/>
                      </a:cubicBezTo>
                      <a:lnTo>
                        <a:pt x="1025" y="2396"/>
                      </a:lnTo>
                      <a:lnTo>
                        <a:pt x="117" y="1832"/>
                      </a:lnTo>
                      <a:cubicBezTo>
                        <a:pt x="115" y="1323"/>
                        <a:pt x="83" y="908"/>
                        <a:pt x="67" y="602"/>
                      </a:cubicBezTo>
                      <a:cubicBezTo>
                        <a:pt x="67" y="435"/>
                        <a:pt x="67" y="251"/>
                        <a:pt x="34" y="84"/>
                      </a:cubicBezTo>
                      <a:close/>
                      <a:moveTo>
                        <a:pt x="1838" y="1"/>
                      </a:moveTo>
                      <a:cubicBezTo>
                        <a:pt x="1287" y="1"/>
                        <a:pt x="819" y="34"/>
                        <a:pt x="501" y="51"/>
                      </a:cubicBezTo>
                      <a:cubicBezTo>
                        <a:pt x="351" y="51"/>
                        <a:pt x="201" y="51"/>
                        <a:pt x="34" y="84"/>
                      </a:cubicBezTo>
                      <a:cubicBezTo>
                        <a:pt x="17" y="235"/>
                        <a:pt x="0" y="402"/>
                        <a:pt x="17" y="552"/>
                      </a:cubicBezTo>
                      <a:cubicBezTo>
                        <a:pt x="0" y="869"/>
                        <a:pt x="0" y="1321"/>
                        <a:pt x="0" y="1889"/>
                      </a:cubicBezTo>
                      <a:lnTo>
                        <a:pt x="0" y="1922"/>
                      </a:lnTo>
                      <a:lnTo>
                        <a:pt x="17" y="1939"/>
                      </a:lnTo>
                      <a:lnTo>
                        <a:pt x="986" y="2557"/>
                      </a:lnTo>
                      <a:lnTo>
                        <a:pt x="1036" y="2574"/>
                      </a:lnTo>
                      <a:lnTo>
                        <a:pt x="1070" y="2540"/>
                      </a:lnTo>
                      <a:cubicBezTo>
                        <a:pt x="1304" y="2390"/>
                        <a:pt x="1537" y="2223"/>
                        <a:pt x="1771" y="2056"/>
                      </a:cubicBezTo>
                      <a:lnTo>
                        <a:pt x="1905" y="1956"/>
                      </a:lnTo>
                      <a:lnTo>
                        <a:pt x="1938" y="1939"/>
                      </a:lnTo>
                      <a:lnTo>
                        <a:pt x="1938" y="1889"/>
                      </a:lnTo>
                      <a:cubicBezTo>
                        <a:pt x="1922" y="1220"/>
                        <a:pt x="1922" y="602"/>
                        <a:pt x="1905" y="67"/>
                      </a:cubicBezTo>
                      <a:lnTo>
                        <a:pt x="1905" y="1"/>
                      </a:lnTo>
                      <a:lnTo>
                        <a:pt x="1838" y="1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57" name="Google Shape;3329;p59"/>
                <p:cNvSpPr>
                  <a:spLocks/>
                </p:cNvSpPr>
                <p:nvPr/>
              </p:nvSpPr>
              <p:spPr bwMode="auto">
                <a:xfrm>
                  <a:off x="5134065" y="2577274"/>
                  <a:ext cx="57850" cy="4840"/>
                </a:xfrm>
                <a:custGeom>
                  <a:avLst/>
                  <a:gdLst>
                    <a:gd name="T0" fmla="*/ 952778571 w 1805"/>
                    <a:gd name="T1" fmla="*/ 0 h 151"/>
                    <a:gd name="T2" fmla="*/ 0 w 1805"/>
                    <a:gd name="T3" fmla="*/ 70736055 h 151"/>
                    <a:gd name="T4" fmla="*/ 952778571 w 1805"/>
                    <a:gd name="T5" fmla="*/ 158332651 h 151"/>
                    <a:gd name="T6" fmla="*/ 1904503246 w 1805"/>
                    <a:gd name="T7" fmla="*/ 88650690 h 151"/>
                    <a:gd name="T8" fmla="*/ 952778571 w 1805"/>
                    <a:gd name="T9" fmla="*/ 0 h 15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805" h="151" extrusionOk="0">
                      <a:moveTo>
                        <a:pt x="903" y="0"/>
                      </a:moveTo>
                      <a:cubicBezTo>
                        <a:pt x="401" y="0"/>
                        <a:pt x="0" y="33"/>
                        <a:pt x="0" y="67"/>
                      </a:cubicBezTo>
                      <a:cubicBezTo>
                        <a:pt x="0" y="117"/>
                        <a:pt x="401" y="150"/>
                        <a:pt x="903" y="150"/>
                      </a:cubicBezTo>
                      <a:cubicBezTo>
                        <a:pt x="1404" y="150"/>
                        <a:pt x="1805" y="117"/>
                        <a:pt x="1805" y="84"/>
                      </a:cubicBezTo>
                      <a:cubicBezTo>
                        <a:pt x="1805" y="33"/>
                        <a:pt x="1404" y="0"/>
                        <a:pt x="90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58" name="Google Shape;3330;p59"/>
                <p:cNvSpPr>
                  <a:spLocks/>
                </p:cNvSpPr>
                <p:nvPr/>
              </p:nvSpPr>
              <p:spPr bwMode="auto">
                <a:xfrm>
                  <a:off x="5053203" y="2423562"/>
                  <a:ext cx="5929" cy="85189"/>
                </a:xfrm>
                <a:custGeom>
                  <a:avLst/>
                  <a:gdLst>
                    <a:gd name="T0" fmla="*/ 88614417 w 185"/>
                    <a:gd name="T1" fmla="*/ 1053901 h 2658"/>
                    <a:gd name="T2" fmla="*/ 17940641 w 185"/>
                    <a:gd name="T3" fmla="*/ 1410738558 h 2658"/>
                    <a:gd name="T4" fmla="*/ 123440851 w 185"/>
                    <a:gd name="T5" fmla="*/ 2147483646 h 2658"/>
                    <a:gd name="T6" fmla="*/ 176175011 w 185"/>
                    <a:gd name="T7" fmla="*/ 1410738558 h 2658"/>
                    <a:gd name="T8" fmla="*/ 88614417 w 185"/>
                    <a:gd name="T9" fmla="*/ 1053901 h 265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85" h="2658" extrusionOk="0">
                      <a:moveTo>
                        <a:pt x="84" y="1"/>
                      </a:moveTo>
                      <a:cubicBezTo>
                        <a:pt x="34" y="1"/>
                        <a:pt x="0" y="602"/>
                        <a:pt x="17" y="1337"/>
                      </a:cubicBezTo>
                      <a:cubicBezTo>
                        <a:pt x="17" y="2073"/>
                        <a:pt x="67" y="2657"/>
                        <a:pt x="117" y="2657"/>
                      </a:cubicBezTo>
                      <a:cubicBezTo>
                        <a:pt x="151" y="2657"/>
                        <a:pt x="184" y="2073"/>
                        <a:pt x="167" y="1337"/>
                      </a:cubicBezTo>
                      <a:cubicBezTo>
                        <a:pt x="167" y="585"/>
                        <a:pt x="117" y="1"/>
                        <a:pt x="8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59" name="Google Shape;3331;p59"/>
                <p:cNvSpPr>
                  <a:spLocks/>
                </p:cNvSpPr>
                <p:nvPr/>
              </p:nvSpPr>
              <p:spPr bwMode="auto">
                <a:xfrm>
                  <a:off x="5066055" y="2434075"/>
                  <a:ext cx="13397" cy="11826"/>
                </a:xfrm>
                <a:custGeom>
                  <a:avLst/>
                  <a:gdLst>
                    <a:gd name="T0" fmla="*/ 257454700 w 418"/>
                    <a:gd name="T1" fmla="*/ 0 h 369"/>
                    <a:gd name="T2" fmla="*/ 212087619 w 418"/>
                    <a:gd name="T3" fmla="*/ 25314498 h 369"/>
                    <a:gd name="T4" fmla="*/ 264861959 w 418"/>
                    <a:gd name="T5" fmla="*/ 112875837 h 369"/>
                    <a:gd name="T6" fmla="*/ 228976108 w 418"/>
                    <a:gd name="T7" fmla="*/ 218378948 h 369"/>
                    <a:gd name="T8" fmla="*/ 197304926 w 418"/>
                    <a:gd name="T9" fmla="*/ 223645011 h 369"/>
                    <a:gd name="T10" fmla="*/ 141402707 w 418"/>
                    <a:gd name="T11" fmla="*/ 130816616 h 369"/>
                    <a:gd name="T12" fmla="*/ 176201767 w 418"/>
                    <a:gd name="T13" fmla="*/ 42201450 h 369"/>
                    <a:gd name="T14" fmla="*/ 144563437 w 418"/>
                    <a:gd name="T15" fmla="*/ 20047410 h 369"/>
                    <a:gd name="T16" fmla="*/ 35885852 w 418"/>
                    <a:gd name="T17" fmla="*/ 94936083 h 369"/>
                    <a:gd name="T18" fmla="*/ 35885852 w 418"/>
                    <a:gd name="T19" fmla="*/ 289053335 h 369"/>
                    <a:gd name="T20" fmla="*/ 220548818 w 418"/>
                    <a:gd name="T21" fmla="*/ 389289358 h 369"/>
                    <a:gd name="T22" fmla="*/ 423121297 w 418"/>
                    <a:gd name="T23" fmla="*/ 218378948 h 369"/>
                    <a:gd name="T24" fmla="*/ 352436385 w 418"/>
                    <a:gd name="T25" fmla="*/ 42201450 h 369"/>
                    <a:gd name="T26" fmla="*/ 257454700 w 418"/>
                    <a:gd name="T27" fmla="*/ 0 h 369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418" h="369" extrusionOk="0">
                      <a:moveTo>
                        <a:pt x="244" y="0"/>
                      </a:moveTo>
                      <a:cubicBezTo>
                        <a:pt x="212" y="0"/>
                        <a:pt x="192" y="14"/>
                        <a:pt x="201" y="24"/>
                      </a:cubicBezTo>
                      <a:cubicBezTo>
                        <a:pt x="201" y="40"/>
                        <a:pt x="234" y="57"/>
                        <a:pt x="251" y="107"/>
                      </a:cubicBezTo>
                      <a:cubicBezTo>
                        <a:pt x="268" y="157"/>
                        <a:pt x="268" y="207"/>
                        <a:pt x="217" y="207"/>
                      </a:cubicBezTo>
                      <a:cubicBezTo>
                        <a:pt x="206" y="210"/>
                        <a:pt x="196" y="212"/>
                        <a:pt x="187" y="212"/>
                      </a:cubicBezTo>
                      <a:cubicBezTo>
                        <a:pt x="145" y="212"/>
                        <a:pt x="134" y="179"/>
                        <a:pt x="134" y="124"/>
                      </a:cubicBezTo>
                      <a:cubicBezTo>
                        <a:pt x="134" y="90"/>
                        <a:pt x="167" y="57"/>
                        <a:pt x="167" y="40"/>
                      </a:cubicBezTo>
                      <a:cubicBezTo>
                        <a:pt x="167" y="27"/>
                        <a:pt x="155" y="19"/>
                        <a:pt x="137" y="19"/>
                      </a:cubicBezTo>
                      <a:cubicBezTo>
                        <a:pt x="108" y="19"/>
                        <a:pt x="64" y="39"/>
                        <a:pt x="34" y="90"/>
                      </a:cubicBezTo>
                      <a:cubicBezTo>
                        <a:pt x="0" y="157"/>
                        <a:pt x="0" y="207"/>
                        <a:pt x="34" y="274"/>
                      </a:cubicBezTo>
                      <a:cubicBezTo>
                        <a:pt x="76" y="338"/>
                        <a:pt x="143" y="369"/>
                        <a:pt x="209" y="369"/>
                      </a:cubicBezTo>
                      <a:cubicBezTo>
                        <a:pt x="297" y="369"/>
                        <a:pt x="382" y="313"/>
                        <a:pt x="401" y="207"/>
                      </a:cubicBezTo>
                      <a:cubicBezTo>
                        <a:pt x="418" y="141"/>
                        <a:pt x="385" y="74"/>
                        <a:pt x="334" y="40"/>
                      </a:cubicBezTo>
                      <a:cubicBezTo>
                        <a:pt x="304" y="10"/>
                        <a:pt x="270" y="0"/>
                        <a:pt x="24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60" name="Google Shape;3332;p59"/>
                <p:cNvSpPr>
                  <a:spLocks/>
                </p:cNvSpPr>
                <p:nvPr/>
              </p:nvSpPr>
              <p:spPr bwMode="auto">
                <a:xfrm>
                  <a:off x="5069260" y="2468272"/>
                  <a:ext cx="13942" cy="12115"/>
                </a:xfrm>
                <a:custGeom>
                  <a:avLst/>
                  <a:gdLst>
                    <a:gd name="T0" fmla="*/ 159350490 w 435"/>
                    <a:gd name="T1" fmla="*/ 0 h 378"/>
                    <a:gd name="T2" fmla="*/ 53830415 w 435"/>
                    <a:gd name="T3" fmla="*/ 80199121 h 378"/>
                    <a:gd name="T4" fmla="*/ 35886612 w 435"/>
                    <a:gd name="T5" fmla="*/ 256401155 h 378"/>
                    <a:gd name="T6" fmla="*/ 237412485 w 435"/>
                    <a:gd name="T7" fmla="*/ 397804102 h 378"/>
                    <a:gd name="T8" fmla="*/ 441078086 w 435"/>
                    <a:gd name="T9" fmla="*/ 274344624 h 378"/>
                    <a:gd name="T10" fmla="*/ 441078086 w 435"/>
                    <a:gd name="T11" fmla="*/ 98142589 h 378"/>
                    <a:gd name="T12" fmla="*/ 331343232 w 435"/>
                    <a:gd name="T13" fmla="*/ 13728795 h 378"/>
                    <a:gd name="T14" fmla="*/ 300724325 w 435"/>
                    <a:gd name="T15" fmla="*/ 27424706 h 378"/>
                    <a:gd name="T16" fmla="*/ 317614176 w 435"/>
                    <a:gd name="T17" fmla="*/ 132941709 h 378"/>
                    <a:gd name="T18" fmla="*/ 230036910 w 435"/>
                    <a:gd name="T19" fmla="*/ 238458712 h 378"/>
                    <a:gd name="T20" fmla="*/ 159350490 w 435"/>
                    <a:gd name="T21" fmla="*/ 114999266 h 378"/>
                    <a:gd name="T22" fmla="*/ 177260415 w 435"/>
                    <a:gd name="T23" fmla="*/ 9481237 h 378"/>
                    <a:gd name="T24" fmla="*/ 159350490 w 435"/>
                    <a:gd name="T25" fmla="*/ 0 h 37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435" h="378" extrusionOk="0">
                      <a:moveTo>
                        <a:pt x="151" y="0"/>
                      </a:moveTo>
                      <a:cubicBezTo>
                        <a:pt x="128" y="0"/>
                        <a:pt x="85" y="18"/>
                        <a:pt x="51" y="76"/>
                      </a:cubicBezTo>
                      <a:cubicBezTo>
                        <a:pt x="17" y="126"/>
                        <a:pt x="1" y="193"/>
                        <a:pt x="34" y="243"/>
                      </a:cubicBezTo>
                      <a:cubicBezTo>
                        <a:pt x="69" y="331"/>
                        <a:pt x="146" y="377"/>
                        <a:pt x="225" y="377"/>
                      </a:cubicBezTo>
                      <a:cubicBezTo>
                        <a:pt x="297" y="377"/>
                        <a:pt x="371" y="339"/>
                        <a:pt x="418" y="260"/>
                      </a:cubicBezTo>
                      <a:cubicBezTo>
                        <a:pt x="435" y="210"/>
                        <a:pt x="435" y="143"/>
                        <a:pt x="418" y="93"/>
                      </a:cubicBezTo>
                      <a:cubicBezTo>
                        <a:pt x="387" y="30"/>
                        <a:pt x="343" y="13"/>
                        <a:pt x="314" y="13"/>
                      </a:cubicBezTo>
                      <a:cubicBezTo>
                        <a:pt x="296" y="13"/>
                        <a:pt x="285" y="20"/>
                        <a:pt x="285" y="26"/>
                      </a:cubicBezTo>
                      <a:cubicBezTo>
                        <a:pt x="268" y="43"/>
                        <a:pt x="301" y="76"/>
                        <a:pt x="301" y="126"/>
                      </a:cubicBezTo>
                      <a:cubicBezTo>
                        <a:pt x="301" y="176"/>
                        <a:pt x="285" y="226"/>
                        <a:pt x="218" y="226"/>
                      </a:cubicBezTo>
                      <a:cubicBezTo>
                        <a:pt x="168" y="210"/>
                        <a:pt x="134" y="176"/>
                        <a:pt x="151" y="109"/>
                      </a:cubicBezTo>
                      <a:cubicBezTo>
                        <a:pt x="151" y="59"/>
                        <a:pt x="184" y="43"/>
                        <a:pt x="168" y="9"/>
                      </a:cubicBezTo>
                      <a:cubicBezTo>
                        <a:pt x="168" y="4"/>
                        <a:pt x="161" y="0"/>
                        <a:pt x="15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61" name="Google Shape;3333;p59"/>
                <p:cNvSpPr>
                  <a:spLocks/>
                </p:cNvSpPr>
                <p:nvPr/>
              </p:nvSpPr>
              <p:spPr bwMode="auto">
                <a:xfrm>
                  <a:off x="4961636" y="2397858"/>
                  <a:ext cx="74997" cy="54132"/>
                </a:xfrm>
                <a:custGeom>
                  <a:avLst/>
                  <a:gdLst>
                    <a:gd name="T0" fmla="*/ 2147483646 w 2340"/>
                    <a:gd name="T1" fmla="*/ 1053891 h 1689"/>
                    <a:gd name="T2" fmla="*/ 1992100024 w 2340"/>
                    <a:gd name="T3" fmla="*/ 282758454 h 1689"/>
                    <a:gd name="T4" fmla="*/ 1850734365 w 2340"/>
                    <a:gd name="T5" fmla="*/ 882086228 h 1689"/>
                    <a:gd name="T6" fmla="*/ 1738865859 w 2340"/>
                    <a:gd name="T7" fmla="*/ 1487700365 h 1689"/>
                    <a:gd name="T8" fmla="*/ 1738865859 w 2340"/>
                    <a:gd name="T9" fmla="*/ 1487700365 h 1689"/>
                    <a:gd name="T10" fmla="*/ 1657648018 w 2340"/>
                    <a:gd name="T11" fmla="*/ 1428607419 h 1689"/>
                    <a:gd name="T12" fmla="*/ 4213581 w 2340"/>
                    <a:gd name="T13" fmla="*/ 105511473 h 1689"/>
                    <a:gd name="T14" fmla="*/ 0 w 2340"/>
                    <a:gd name="T15" fmla="*/ 106565364 h 1689"/>
                    <a:gd name="T16" fmla="*/ 405168728 w 2340"/>
                    <a:gd name="T17" fmla="*/ 600347757 h 1689"/>
                    <a:gd name="T18" fmla="*/ 1551047026 w 2340"/>
                    <a:gd name="T19" fmla="*/ 1570003600 h 1689"/>
                    <a:gd name="T20" fmla="*/ 1745220124 w 2340"/>
                    <a:gd name="T21" fmla="*/ 1693456931 h 1689"/>
                    <a:gd name="T22" fmla="*/ 1850734365 w 2340"/>
                    <a:gd name="T23" fmla="*/ 1781027572 h 1689"/>
                    <a:gd name="T24" fmla="*/ 1886585784 w 2340"/>
                    <a:gd name="T25" fmla="*/ 1640685282 h 1689"/>
                    <a:gd name="T26" fmla="*/ 1992100024 w 2340"/>
                    <a:gd name="T27" fmla="*/ 917937060 h 1689"/>
                    <a:gd name="T28" fmla="*/ 2097615291 w 2340"/>
                    <a:gd name="T29" fmla="*/ 317589303 h 1689"/>
                    <a:gd name="T30" fmla="*/ 2147483646 w 2340"/>
                    <a:gd name="T31" fmla="*/ 53825540 h 1689"/>
                    <a:gd name="T32" fmla="*/ 2147483646 w 2340"/>
                    <a:gd name="T33" fmla="*/ 44311737 h 1689"/>
                    <a:gd name="T34" fmla="*/ 2147483646 w 2340"/>
                    <a:gd name="T35" fmla="*/ 40098223 h 1689"/>
                    <a:gd name="T36" fmla="*/ 2147483646 w 2340"/>
                    <a:gd name="T37" fmla="*/ 40098223 h 1689"/>
                    <a:gd name="T38" fmla="*/ 2147483646 w 2340"/>
                    <a:gd name="T39" fmla="*/ 53825540 h 1689"/>
                    <a:gd name="T40" fmla="*/ 2147483646 w 2340"/>
                    <a:gd name="T41" fmla="*/ 35883683 h 1689"/>
                    <a:gd name="T42" fmla="*/ 2147483646 w 2340"/>
                    <a:gd name="T43" fmla="*/ 40098223 h 1689"/>
                    <a:gd name="T44" fmla="*/ 2147483646 w 2340"/>
                    <a:gd name="T45" fmla="*/ 40098223 h 1689"/>
                    <a:gd name="T46" fmla="*/ 2147483646 w 2340"/>
                    <a:gd name="T47" fmla="*/ 1053891 h 1689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2340" h="1689" extrusionOk="0">
                      <a:moveTo>
                        <a:pt x="2189" y="1"/>
                      </a:moveTo>
                      <a:cubicBezTo>
                        <a:pt x="2055" y="34"/>
                        <a:pt x="1938" y="134"/>
                        <a:pt x="1888" y="268"/>
                      </a:cubicBezTo>
                      <a:cubicBezTo>
                        <a:pt x="1838" y="452"/>
                        <a:pt x="1788" y="652"/>
                        <a:pt x="1754" y="836"/>
                      </a:cubicBezTo>
                      <a:cubicBezTo>
                        <a:pt x="1727" y="1014"/>
                        <a:pt x="1688" y="1215"/>
                        <a:pt x="1648" y="1410"/>
                      </a:cubicBezTo>
                      <a:lnTo>
                        <a:pt x="1571" y="1354"/>
                      </a:lnTo>
                      <a:cubicBezTo>
                        <a:pt x="691" y="735"/>
                        <a:pt x="65" y="100"/>
                        <a:pt x="4" y="100"/>
                      </a:cubicBezTo>
                      <a:cubicBezTo>
                        <a:pt x="2" y="100"/>
                        <a:pt x="1" y="100"/>
                        <a:pt x="0" y="101"/>
                      </a:cubicBezTo>
                      <a:cubicBezTo>
                        <a:pt x="100" y="285"/>
                        <a:pt x="234" y="435"/>
                        <a:pt x="384" y="569"/>
                      </a:cubicBezTo>
                      <a:cubicBezTo>
                        <a:pt x="719" y="903"/>
                        <a:pt x="1086" y="1204"/>
                        <a:pt x="1470" y="1488"/>
                      </a:cubicBezTo>
                      <a:cubicBezTo>
                        <a:pt x="1537" y="1521"/>
                        <a:pt x="1604" y="1571"/>
                        <a:pt x="1654" y="1605"/>
                      </a:cubicBezTo>
                      <a:lnTo>
                        <a:pt x="1754" y="1688"/>
                      </a:lnTo>
                      <a:lnTo>
                        <a:pt x="1788" y="1555"/>
                      </a:lnTo>
                      <a:cubicBezTo>
                        <a:pt x="1821" y="1321"/>
                        <a:pt x="1855" y="1087"/>
                        <a:pt x="1888" y="870"/>
                      </a:cubicBezTo>
                      <a:cubicBezTo>
                        <a:pt x="1922" y="669"/>
                        <a:pt x="1938" y="485"/>
                        <a:pt x="1988" y="301"/>
                      </a:cubicBezTo>
                      <a:cubicBezTo>
                        <a:pt x="2022" y="201"/>
                        <a:pt x="2089" y="101"/>
                        <a:pt x="2206" y="51"/>
                      </a:cubicBezTo>
                      <a:cubicBezTo>
                        <a:pt x="2239" y="42"/>
                        <a:pt x="2268" y="42"/>
                        <a:pt x="2291" y="42"/>
                      </a:cubicBezTo>
                      <a:cubicBezTo>
                        <a:pt x="2309" y="42"/>
                        <a:pt x="2323" y="42"/>
                        <a:pt x="2333" y="38"/>
                      </a:cubicBezTo>
                      <a:cubicBezTo>
                        <a:pt x="2337" y="43"/>
                        <a:pt x="2339" y="47"/>
                        <a:pt x="2339" y="51"/>
                      </a:cubicBezTo>
                      <a:lnTo>
                        <a:pt x="2339" y="34"/>
                      </a:lnTo>
                      <a:cubicBezTo>
                        <a:pt x="2337" y="36"/>
                        <a:pt x="2335" y="37"/>
                        <a:pt x="2333" y="38"/>
                      </a:cubicBezTo>
                      <a:cubicBezTo>
                        <a:pt x="2316" y="21"/>
                        <a:pt x="2268" y="1"/>
                        <a:pt x="218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62" name="Google Shape;3334;p59"/>
                <p:cNvSpPr>
                  <a:spLocks/>
                </p:cNvSpPr>
                <p:nvPr/>
              </p:nvSpPr>
              <p:spPr bwMode="auto">
                <a:xfrm>
                  <a:off x="5068203" y="2394653"/>
                  <a:ext cx="63203" cy="59998"/>
                </a:xfrm>
                <a:custGeom>
                  <a:avLst/>
                  <a:gdLst>
                    <a:gd name="T0" fmla="*/ 52774217 w 1972"/>
                    <a:gd name="T1" fmla="*/ 0 h 1872"/>
                    <a:gd name="T2" fmla="*/ 722779637 w 1972"/>
                    <a:gd name="T3" fmla="*/ 1799082881 h 1872"/>
                    <a:gd name="T4" fmla="*/ 740723039 w 1972"/>
                    <a:gd name="T5" fmla="*/ 1975284347 h 1872"/>
                    <a:gd name="T6" fmla="*/ 864182023 w 1972"/>
                    <a:gd name="T7" fmla="*/ 1851824264 h 1872"/>
                    <a:gd name="T8" fmla="*/ 899013863 w 1972"/>
                    <a:gd name="T9" fmla="*/ 1815939499 h 1872"/>
                    <a:gd name="T10" fmla="*/ 2044912841 w 1972"/>
                    <a:gd name="T11" fmla="*/ 141402466 h 1872"/>
                    <a:gd name="T12" fmla="*/ 2028023346 w 1972"/>
                    <a:gd name="T13" fmla="*/ 141402466 h 1872"/>
                    <a:gd name="T14" fmla="*/ 2024863645 w 1972"/>
                    <a:gd name="T15" fmla="*/ 140348559 h 1872"/>
                    <a:gd name="T16" fmla="*/ 853646897 w 1972"/>
                    <a:gd name="T17" fmla="*/ 1618634890 h 1872"/>
                    <a:gd name="T18" fmla="*/ 853646897 w 1972"/>
                    <a:gd name="T19" fmla="*/ 1618634890 h 1872"/>
                    <a:gd name="T20" fmla="*/ 423119310 w 1972"/>
                    <a:gd name="T21" fmla="*/ 441063022 h 1872"/>
                    <a:gd name="T22" fmla="*/ 52774217 w 1972"/>
                    <a:gd name="T23" fmla="*/ 0 h 1872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1972" h="1872" extrusionOk="0">
                      <a:moveTo>
                        <a:pt x="50" y="0"/>
                      </a:moveTo>
                      <a:cubicBezTo>
                        <a:pt x="0" y="17"/>
                        <a:pt x="551" y="685"/>
                        <a:pt x="685" y="1705"/>
                      </a:cubicBezTo>
                      <a:lnTo>
                        <a:pt x="702" y="1872"/>
                      </a:lnTo>
                      <a:lnTo>
                        <a:pt x="819" y="1755"/>
                      </a:lnTo>
                      <a:cubicBezTo>
                        <a:pt x="819" y="1738"/>
                        <a:pt x="836" y="1738"/>
                        <a:pt x="852" y="1721"/>
                      </a:cubicBezTo>
                      <a:cubicBezTo>
                        <a:pt x="1638" y="970"/>
                        <a:pt x="1972" y="134"/>
                        <a:pt x="1938" y="134"/>
                      </a:cubicBezTo>
                      <a:lnTo>
                        <a:pt x="1922" y="134"/>
                      </a:lnTo>
                      <a:cubicBezTo>
                        <a:pt x="1921" y="133"/>
                        <a:pt x="1920" y="133"/>
                        <a:pt x="1919" y="133"/>
                      </a:cubicBezTo>
                      <a:cubicBezTo>
                        <a:pt x="1874" y="133"/>
                        <a:pt x="1513" y="851"/>
                        <a:pt x="809" y="1534"/>
                      </a:cubicBezTo>
                      <a:cubicBezTo>
                        <a:pt x="733" y="1141"/>
                        <a:pt x="593" y="773"/>
                        <a:pt x="401" y="418"/>
                      </a:cubicBezTo>
                      <a:cubicBezTo>
                        <a:pt x="318" y="251"/>
                        <a:pt x="201" y="117"/>
                        <a:pt x="5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63" name="Google Shape;3335;p59"/>
                <p:cNvSpPr>
                  <a:spLocks/>
                </p:cNvSpPr>
                <p:nvPr/>
              </p:nvSpPr>
              <p:spPr bwMode="auto">
                <a:xfrm>
                  <a:off x="4846481" y="2484041"/>
                  <a:ext cx="30031" cy="39710"/>
                </a:xfrm>
                <a:custGeom>
                  <a:avLst/>
                  <a:gdLst>
                    <a:gd name="T0" fmla="*/ 40099301 w 937"/>
                    <a:gd name="T1" fmla="*/ 1053901 h 1239"/>
                    <a:gd name="T2" fmla="*/ 35885667 w 937"/>
                    <a:gd name="T3" fmla="*/ 2106809 h 1239"/>
                    <a:gd name="T4" fmla="*/ 424171081 w 937"/>
                    <a:gd name="T5" fmla="*/ 706966713 h 1239"/>
                    <a:gd name="T6" fmla="*/ 948590928 w 937"/>
                    <a:gd name="T7" fmla="*/ 1307331114 h 1239"/>
                    <a:gd name="T8" fmla="*/ 952805588 w 937"/>
                    <a:gd name="T9" fmla="*/ 1306278206 h 1239"/>
                    <a:gd name="T10" fmla="*/ 564519148 w 937"/>
                    <a:gd name="T11" fmla="*/ 601451186 h 1239"/>
                    <a:gd name="T12" fmla="*/ 40099301 w 937"/>
                    <a:gd name="T13" fmla="*/ 1053901 h 123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37" h="1239" extrusionOk="0">
                      <a:moveTo>
                        <a:pt x="38" y="1"/>
                      </a:moveTo>
                      <a:cubicBezTo>
                        <a:pt x="36" y="1"/>
                        <a:pt x="35" y="1"/>
                        <a:pt x="34" y="2"/>
                      </a:cubicBezTo>
                      <a:cubicBezTo>
                        <a:pt x="1" y="35"/>
                        <a:pt x="168" y="319"/>
                        <a:pt x="402" y="670"/>
                      </a:cubicBezTo>
                      <a:cubicBezTo>
                        <a:pt x="644" y="994"/>
                        <a:pt x="856" y="1239"/>
                        <a:pt x="899" y="1239"/>
                      </a:cubicBezTo>
                      <a:cubicBezTo>
                        <a:pt x="901" y="1239"/>
                        <a:pt x="902" y="1239"/>
                        <a:pt x="903" y="1238"/>
                      </a:cubicBezTo>
                      <a:cubicBezTo>
                        <a:pt x="936" y="1221"/>
                        <a:pt x="769" y="921"/>
                        <a:pt x="535" y="570"/>
                      </a:cubicBezTo>
                      <a:cubicBezTo>
                        <a:pt x="309" y="246"/>
                        <a:pt x="82" y="1"/>
                        <a:pt x="3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64" name="Google Shape;3336;p59"/>
                <p:cNvSpPr>
                  <a:spLocks/>
                </p:cNvSpPr>
                <p:nvPr/>
              </p:nvSpPr>
              <p:spPr bwMode="auto">
                <a:xfrm>
                  <a:off x="4783823" y="2573492"/>
                  <a:ext cx="26826" cy="55767"/>
                </a:xfrm>
                <a:custGeom>
                  <a:avLst/>
                  <a:gdLst>
                    <a:gd name="T0" fmla="*/ 845183449 w 837"/>
                    <a:gd name="T1" fmla="*/ 1053900 h 1740"/>
                    <a:gd name="T2" fmla="*/ 371430296 w 837"/>
                    <a:gd name="T3" fmla="*/ 882108080 h 1740"/>
                    <a:gd name="T4" fmla="*/ 35885720 w 837"/>
                    <a:gd name="T5" fmla="*/ 1834899005 h 1740"/>
                    <a:gd name="T6" fmla="*/ 39046445 w 837"/>
                    <a:gd name="T7" fmla="*/ 1834899005 h 1740"/>
                    <a:gd name="T8" fmla="*/ 511745692 w 837"/>
                    <a:gd name="T9" fmla="*/ 952790925 h 1740"/>
                    <a:gd name="T10" fmla="*/ 847290268 w 837"/>
                    <a:gd name="T11" fmla="*/ 1053900 h 1740"/>
                    <a:gd name="T12" fmla="*/ 845183449 w 837"/>
                    <a:gd name="T13" fmla="*/ 1053900 h 174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837" h="1740" extrusionOk="0">
                      <a:moveTo>
                        <a:pt x="801" y="1"/>
                      </a:moveTo>
                      <a:cubicBezTo>
                        <a:pt x="760" y="1"/>
                        <a:pt x="548" y="378"/>
                        <a:pt x="352" y="836"/>
                      </a:cubicBezTo>
                      <a:cubicBezTo>
                        <a:pt x="135" y="1321"/>
                        <a:pt x="1" y="1722"/>
                        <a:pt x="34" y="1739"/>
                      </a:cubicBezTo>
                      <a:cubicBezTo>
                        <a:pt x="35" y="1739"/>
                        <a:pt x="36" y="1739"/>
                        <a:pt x="37" y="1739"/>
                      </a:cubicBezTo>
                      <a:cubicBezTo>
                        <a:pt x="76" y="1739"/>
                        <a:pt x="273" y="1377"/>
                        <a:pt x="485" y="903"/>
                      </a:cubicBezTo>
                      <a:cubicBezTo>
                        <a:pt x="703" y="435"/>
                        <a:pt x="836" y="18"/>
                        <a:pt x="803" y="1"/>
                      </a:cubicBezTo>
                      <a:cubicBezTo>
                        <a:pt x="802" y="1"/>
                        <a:pt x="801" y="1"/>
                        <a:pt x="80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65" name="Google Shape;3337;p59"/>
                <p:cNvSpPr>
                  <a:spLocks/>
                </p:cNvSpPr>
                <p:nvPr/>
              </p:nvSpPr>
              <p:spPr bwMode="auto">
                <a:xfrm>
                  <a:off x="4862538" y="2625349"/>
                  <a:ext cx="39133" cy="42466"/>
                </a:xfrm>
                <a:custGeom>
                  <a:avLst/>
                  <a:gdLst>
                    <a:gd name="T0" fmla="*/ 44312370 w 1221"/>
                    <a:gd name="T1" fmla="*/ 1053894 h 1325"/>
                    <a:gd name="T2" fmla="*/ 35884192 w 1221"/>
                    <a:gd name="T3" fmla="*/ 4213525 h 1325"/>
                    <a:gd name="T4" fmla="*/ 582451085 w 1221"/>
                    <a:gd name="T5" fmla="*/ 744909246 h 1325"/>
                    <a:gd name="T6" fmla="*/ 1249280482 w 1221"/>
                    <a:gd name="T7" fmla="*/ 1398033891 h 1325"/>
                    <a:gd name="T8" fmla="*/ 1252441185 w 1221"/>
                    <a:gd name="T9" fmla="*/ 1396980990 h 1325"/>
                    <a:gd name="T10" fmla="*/ 705874291 w 1221"/>
                    <a:gd name="T11" fmla="*/ 638343367 h 1325"/>
                    <a:gd name="T12" fmla="*/ 44312370 w 1221"/>
                    <a:gd name="T13" fmla="*/ 1053894 h 132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221" h="1325" extrusionOk="0">
                      <a:moveTo>
                        <a:pt x="42" y="1"/>
                      </a:moveTo>
                      <a:cubicBezTo>
                        <a:pt x="39" y="1"/>
                        <a:pt x="36" y="2"/>
                        <a:pt x="34" y="4"/>
                      </a:cubicBezTo>
                      <a:cubicBezTo>
                        <a:pt x="1" y="21"/>
                        <a:pt x="235" y="338"/>
                        <a:pt x="552" y="706"/>
                      </a:cubicBezTo>
                      <a:cubicBezTo>
                        <a:pt x="860" y="1062"/>
                        <a:pt x="1137" y="1325"/>
                        <a:pt x="1184" y="1325"/>
                      </a:cubicBezTo>
                      <a:cubicBezTo>
                        <a:pt x="1185" y="1325"/>
                        <a:pt x="1186" y="1324"/>
                        <a:pt x="1187" y="1324"/>
                      </a:cubicBezTo>
                      <a:cubicBezTo>
                        <a:pt x="1221" y="1290"/>
                        <a:pt x="987" y="973"/>
                        <a:pt x="669" y="605"/>
                      </a:cubicBezTo>
                      <a:cubicBezTo>
                        <a:pt x="370" y="259"/>
                        <a:pt x="100" y="1"/>
                        <a:pt x="4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66" name="Google Shape;3338;p59"/>
                <p:cNvSpPr>
                  <a:spLocks/>
                </p:cNvSpPr>
                <p:nvPr/>
              </p:nvSpPr>
              <p:spPr bwMode="auto">
                <a:xfrm>
                  <a:off x="4925740" y="2557339"/>
                  <a:ext cx="37531" cy="30800"/>
                </a:xfrm>
                <a:custGeom>
                  <a:avLst/>
                  <a:gdLst>
                    <a:gd name="T0" fmla="*/ 1205048361 w 1171"/>
                    <a:gd name="T1" fmla="*/ 0 h 961"/>
                    <a:gd name="T2" fmla="*/ 564531174 w 1171"/>
                    <a:gd name="T3" fmla="*/ 445266177 h 961"/>
                    <a:gd name="T4" fmla="*/ 35886174 w 1171"/>
                    <a:gd name="T5" fmla="*/ 1008719839 h 961"/>
                    <a:gd name="T6" fmla="*/ 48528256 w 1171"/>
                    <a:gd name="T7" fmla="*/ 1012934439 h 961"/>
                    <a:gd name="T8" fmla="*/ 671102900 w 1171"/>
                    <a:gd name="T9" fmla="*/ 567668262 h 961"/>
                    <a:gd name="T10" fmla="*/ 1216637555 w 1171"/>
                    <a:gd name="T11" fmla="*/ 4213575 h 961"/>
                    <a:gd name="T12" fmla="*/ 1205048361 w 1171"/>
                    <a:gd name="T13" fmla="*/ 0 h 96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171" h="961" extrusionOk="0">
                      <a:moveTo>
                        <a:pt x="1142" y="0"/>
                      </a:moveTo>
                      <a:cubicBezTo>
                        <a:pt x="1080" y="0"/>
                        <a:pt x="829" y="189"/>
                        <a:pt x="535" y="422"/>
                      </a:cubicBezTo>
                      <a:cubicBezTo>
                        <a:pt x="235" y="689"/>
                        <a:pt x="1" y="923"/>
                        <a:pt x="34" y="956"/>
                      </a:cubicBezTo>
                      <a:cubicBezTo>
                        <a:pt x="37" y="959"/>
                        <a:pt x="41" y="960"/>
                        <a:pt x="46" y="960"/>
                      </a:cubicBezTo>
                      <a:cubicBezTo>
                        <a:pt x="110" y="960"/>
                        <a:pt x="358" y="785"/>
                        <a:pt x="636" y="538"/>
                      </a:cubicBezTo>
                      <a:cubicBezTo>
                        <a:pt x="953" y="288"/>
                        <a:pt x="1170" y="37"/>
                        <a:pt x="1153" y="4"/>
                      </a:cubicBezTo>
                      <a:cubicBezTo>
                        <a:pt x="1151" y="1"/>
                        <a:pt x="1147" y="0"/>
                        <a:pt x="114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67" name="Google Shape;3339;p59"/>
                <p:cNvSpPr>
                  <a:spLocks/>
                </p:cNvSpPr>
                <p:nvPr/>
              </p:nvSpPr>
              <p:spPr bwMode="auto">
                <a:xfrm>
                  <a:off x="4956797" y="2474938"/>
                  <a:ext cx="26826" cy="33941"/>
                </a:xfrm>
                <a:custGeom>
                  <a:avLst/>
                  <a:gdLst>
                    <a:gd name="T0" fmla="*/ 58041689 w 837"/>
                    <a:gd name="T1" fmla="*/ 1053902 h 1059"/>
                    <a:gd name="T2" fmla="*/ 53828052 w 837"/>
                    <a:gd name="T3" fmla="*/ 2106810 h 1059"/>
                    <a:gd name="T4" fmla="*/ 353487965 w 837"/>
                    <a:gd name="T5" fmla="*/ 636250070 h 1059"/>
                    <a:gd name="T6" fmla="*/ 835702269 w 837"/>
                    <a:gd name="T7" fmla="*/ 1116351572 h 1059"/>
                    <a:gd name="T8" fmla="*/ 847290268 w 837"/>
                    <a:gd name="T9" fmla="*/ 1112137952 h 1059"/>
                    <a:gd name="T10" fmla="*/ 476946761 w 837"/>
                    <a:gd name="T11" fmla="*/ 530735513 h 1059"/>
                    <a:gd name="T12" fmla="*/ 58041689 w 837"/>
                    <a:gd name="T13" fmla="*/ 1053902 h 105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837" h="1059" extrusionOk="0">
                      <a:moveTo>
                        <a:pt x="55" y="1"/>
                      </a:moveTo>
                      <a:cubicBezTo>
                        <a:pt x="53" y="1"/>
                        <a:pt x="52" y="1"/>
                        <a:pt x="51" y="2"/>
                      </a:cubicBezTo>
                      <a:cubicBezTo>
                        <a:pt x="1" y="18"/>
                        <a:pt x="118" y="302"/>
                        <a:pt x="335" y="603"/>
                      </a:cubicBezTo>
                      <a:cubicBezTo>
                        <a:pt x="535" y="880"/>
                        <a:pt x="735" y="1058"/>
                        <a:pt x="792" y="1058"/>
                      </a:cubicBezTo>
                      <a:cubicBezTo>
                        <a:pt x="796" y="1058"/>
                        <a:pt x="800" y="1057"/>
                        <a:pt x="803" y="1054"/>
                      </a:cubicBezTo>
                      <a:cubicBezTo>
                        <a:pt x="836" y="1038"/>
                        <a:pt x="669" y="804"/>
                        <a:pt x="452" y="503"/>
                      </a:cubicBezTo>
                      <a:cubicBezTo>
                        <a:pt x="258" y="229"/>
                        <a:pt x="96" y="1"/>
                        <a:pt x="5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68" name="Google Shape;3340;p59"/>
                <p:cNvSpPr>
                  <a:spLocks/>
                </p:cNvSpPr>
                <p:nvPr/>
              </p:nvSpPr>
              <p:spPr bwMode="auto">
                <a:xfrm>
                  <a:off x="4949842" y="2725473"/>
                  <a:ext cx="50383" cy="34518"/>
                </a:xfrm>
                <a:custGeom>
                  <a:avLst/>
                  <a:gdLst>
                    <a:gd name="T0" fmla="*/ 1627069403 w 1572"/>
                    <a:gd name="T1" fmla="*/ 0 h 1077"/>
                    <a:gd name="T2" fmla="*/ 758668881 w 1572"/>
                    <a:gd name="T3" fmla="*/ 463215855 h 1077"/>
                    <a:gd name="T4" fmla="*/ 35885901 w 1572"/>
                    <a:gd name="T5" fmla="*/ 1133250458 h 1077"/>
                    <a:gd name="T6" fmla="*/ 45367103 w 1572"/>
                    <a:gd name="T7" fmla="*/ 1136411179 h 1077"/>
                    <a:gd name="T8" fmla="*/ 864185818 w 1572"/>
                    <a:gd name="T9" fmla="*/ 603563768 h 1077"/>
                    <a:gd name="T10" fmla="*/ 1639744253 w 1572"/>
                    <a:gd name="T11" fmla="*/ 4213632 h 1077"/>
                    <a:gd name="T12" fmla="*/ 1627069403 w 1572"/>
                    <a:gd name="T13" fmla="*/ 0 h 107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572" h="1077" extrusionOk="0">
                      <a:moveTo>
                        <a:pt x="1542" y="0"/>
                      </a:moveTo>
                      <a:cubicBezTo>
                        <a:pt x="1472" y="0"/>
                        <a:pt x="1117" y="163"/>
                        <a:pt x="719" y="439"/>
                      </a:cubicBezTo>
                      <a:cubicBezTo>
                        <a:pt x="301" y="739"/>
                        <a:pt x="0" y="1040"/>
                        <a:pt x="34" y="1074"/>
                      </a:cubicBezTo>
                      <a:cubicBezTo>
                        <a:pt x="36" y="1076"/>
                        <a:pt x="39" y="1077"/>
                        <a:pt x="43" y="1077"/>
                      </a:cubicBezTo>
                      <a:cubicBezTo>
                        <a:pt x="108" y="1077"/>
                        <a:pt x="427" y="839"/>
                        <a:pt x="819" y="572"/>
                      </a:cubicBezTo>
                      <a:cubicBezTo>
                        <a:pt x="1237" y="272"/>
                        <a:pt x="1571" y="38"/>
                        <a:pt x="1554" y="4"/>
                      </a:cubicBezTo>
                      <a:cubicBezTo>
                        <a:pt x="1553" y="1"/>
                        <a:pt x="1549" y="0"/>
                        <a:pt x="154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69" name="Google Shape;3341;p59"/>
                <p:cNvSpPr>
                  <a:spLocks/>
                </p:cNvSpPr>
                <p:nvPr/>
              </p:nvSpPr>
              <p:spPr bwMode="auto">
                <a:xfrm>
                  <a:off x="4985193" y="2631759"/>
                  <a:ext cx="36441" cy="31890"/>
                </a:xfrm>
                <a:custGeom>
                  <a:avLst/>
                  <a:gdLst>
                    <a:gd name="T0" fmla="*/ 47473585 w 1137"/>
                    <a:gd name="T1" fmla="*/ 1053940 h 995"/>
                    <a:gd name="T2" fmla="*/ 35885603 w 1137"/>
                    <a:gd name="T3" fmla="*/ 4213647 h 995"/>
                    <a:gd name="T4" fmla="*/ 546574841 w 1137"/>
                    <a:gd name="T5" fmla="*/ 586680490 h 995"/>
                    <a:gd name="T6" fmla="*/ 1151192247 w 1137"/>
                    <a:gd name="T7" fmla="*/ 1048848735 h 995"/>
                    <a:gd name="T8" fmla="*/ 1163834133 w 1137"/>
                    <a:gd name="T9" fmla="*/ 1044634063 h 995"/>
                    <a:gd name="T10" fmla="*/ 652090991 w 1137"/>
                    <a:gd name="T11" fmla="*/ 463221160 h 995"/>
                    <a:gd name="T12" fmla="*/ 47473585 w 1137"/>
                    <a:gd name="T13" fmla="*/ 1053940 h 99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137" h="995" extrusionOk="0">
                      <a:moveTo>
                        <a:pt x="45" y="1"/>
                      </a:moveTo>
                      <a:cubicBezTo>
                        <a:pt x="40" y="1"/>
                        <a:pt x="36" y="2"/>
                        <a:pt x="34" y="4"/>
                      </a:cubicBezTo>
                      <a:cubicBezTo>
                        <a:pt x="0" y="38"/>
                        <a:pt x="217" y="288"/>
                        <a:pt x="518" y="556"/>
                      </a:cubicBezTo>
                      <a:cubicBezTo>
                        <a:pt x="795" y="817"/>
                        <a:pt x="1030" y="994"/>
                        <a:pt x="1091" y="994"/>
                      </a:cubicBezTo>
                      <a:cubicBezTo>
                        <a:pt x="1096" y="994"/>
                        <a:pt x="1100" y="993"/>
                        <a:pt x="1103" y="990"/>
                      </a:cubicBezTo>
                      <a:cubicBezTo>
                        <a:pt x="1136" y="973"/>
                        <a:pt x="919" y="723"/>
                        <a:pt x="618" y="439"/>
                      </a:cubicBezTo>
                      <a:cubicBezTo>
                        <a:pt x="355" y="191"/>
                        <a:pt x="106" y="1"/>
                        <a:pt x="4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70" name="Google Shape;3342;p59"/>
                <p:cNvSpPr>
                  <a:spLocks/>
                </p:cNvSpPr>
                <p:nvPr/>
              </p:nvSpPr>
              <p:spPr bwMode="auto">
                <a:xfrm>
                  <a:off x="5070863" y="2549871"/>
                  <a:ext cx="20384" cy="44005"/>
                </a:xfrm>
                <a:custGeom>
                  <a:avLst/>
                  <a:gdLst>
                    <a:gd name="T0" fmla="*/ 627837456 w 636"/>
                    <a:gd name="T1" fmla="*/ 0 h 1373"/>
                    <a:gd name="T2" fmla="*/ 230032126 w 636"/>
                    <a:gd name="T3" fmla="*/ 673202240 h 1373"/>
                    <a:gd name="T4" fmla="*/ 53828535 w 636"/>
                    <a:gd name="T5" fmla="*/ 1448759660 h 1373"/>
                    <a:gd name="T6" fmla="*/ 388324078 w 636"/>
                    <a:gd name="T7" fmla="*/ 725976638 h 1373"/>
                    <a:gd name="T8" fmla="*/ 635212907 w 636"/>
                    <a:gd name="T9" fmla="*/ 3160764 h 1373"/>
                    <a:gd name="T10" fmla="*/ 627837456 w 636"/>
                    <a:gd name="T11" fmla="*/ 0 h 13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36" h="1373" extrusionOk="0">
                      <a:moveTo>
                        <a:pt x="595" y="0"/>
                      </a:moveTo>
                      <a:cubicBezTo>
                        <a:pt x="547" y="0"/>
                        <a:pt x="360" y="274"/>
                        <a:pt x="218" y="638"/>
                      </a:cubicBezTo>
                      <a:cubicBezTo>
                        <a:pt x="67" y="1022"/>
                        <a:pt x="1" y="1356"/>
                        <a:pt x="51" y="1373"/>
                      </a:cubicBezTo>
                      <a:cubicBezTo>
                        <a:pt x="84" y="1373"/>
                        <a:pt x="218" y="1072"/>
                        <a:pt x="368" y="688"/>
                      </a:cubicBezTo>
                      <a:cubicBezTo>
                        <a:pt x="519" y="320"/>
                        <a:pt x="636" y="20"/>
                        <a:pt x="602" y="3"/>
                      </a:cubicBezTo>
                      <a:cubicBezTo>
                        <a:pt x="600" y="1"/>
                        <a:pt x="598" y="0"/>
                        <a:pt x="59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71" name="Google Shape;3343;p59"/>
                <p:cNvSpPr>
                  <a:spLocks/>
                </p:cNvSpPr>
                <p:nvPr/>
              </p:nvSpPr>
              <p:spPr bwMode="auto">
                <a:xfrm>
                  <a:off x="5063363" y="2737364"/>
                  <a:ext cx="33236" cy="36569"/>
                </a:xfrm>
                <a:custGeom>
                  <a:avLst/>
                  <a:gdLst>
                    <a:gd name="T0" fmla="*/ 40099250 w 1037"/>
                    <a:gd name="T1" fmla="*/ 0 h 1141"/>
                    <a:gd name="T2" fmla="*/ 35885650 w 1037"/>
                    <a:gd name="T3" fmla="*/ 1053899 h 1141"/>
                    <a:gd name="T4" fmla="*/ 441060085 w 1037"/>
                    <a:gd name="T5" fmla="*/ 689018836 h 1141"/>
                    <a:gd name="T6" fmla="*/ 1049891587 w 1037"/>
                    <a:gd name="T7" fmla="*/ 1203913977 h 1141"/>
                    <a:gd name="T8" fmla="*/ 1058319846 w 1037"/>
                    <a:gd name="T9" fmla="*/ 1199699376 h 1141"/>
                    <a:gd name="T10" fmla="*/ 564518620 w 1037"/>
                    <a:gd name="T11" fmla="*/ 582451001 h 1141"/>
                    <a:gd name="T12" fmla="*/ 40099250 w 1037"/>
                    <a:gd name="T13" fmla="*/ 0 h 114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037" h="1141" extrusionOk="0">
                      <a:moveTo>
                        <a:pt x="38" y="0"/>
                      </a:moveTo>
                      <a:cubicBezTo>
                        <a:pt x="36" y="0"/>
                        <a:pt x="35" y="0"/>
                        <a:pt x="34" y="1"/>
                      </a:cubicBezTo>
                      <a:cubicBezTo>
                        <a:pt x="1" y="18"/>
                        <a:pt x="134" y="335"/>
                        <a:pt x="418" y="653"/>
                      </a:cubicBezTo>
                      <a:cubicBezTo>
                        <a:pt x="666" y="947"/>
                        <a:pt x="943" y="1141"/>
                        <a:pt x="995" y="1141"/>
                      </a:cubicBezTo>
                      <a:cubicBezTo>
                        <a:pt x="999" y="1141"/>
                        <a:pt x="1002" y="1139"/>
                        <a:pt x="1003" y="1137"/>
                      </a:cubicBezTo>
                      <a:cubicBezTo>
                        <a:pt x="1037" y="1104"/>
                        <a:pt x="803" y="853"/>
                        <a:pt x="535" y="552"/>
                      </a:cubicBezTo>
                      <a:cubicBezTo>
                        <a:pt x="276" y="260"/>
                        <a:pt x="80" y="0"/>
                        <a:pt x="3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72" name="Google Shape;3344;p59"/>
                <p:cNvSpPr>
                  <a:spLocks/>
                </p:cNvSpPr>
                <p:nvPr/>
              </p:nvSpPr>
              <p:spPr bwMode="auto">
                <a:xfrm>
                  <a:off x="5093362" y="2651598"/>
                  <a:ext cx="39133" cy="36120"/>
                </a:xfrm>
                <a:custGeom>
                  <a:avLst/>
                  <a:gdLst>
                    <a:gd name="T0" fmla="*/ 45366268 w 1221"/>
                    <a:gd name="T1" fmla="*/ 0 h 1127"/>
                    <a:gd name="T2" fmla="*/ 35884192 w 1221"/>
                    <a:gd name="T3" fmla="*/ 4213509 h 1127"/>
                    <a:gd name="T4" fmla="*/ 582451085 w 1221"/>
                    <a:gd name="T5" fmla="*/ 656278254 h 1127"/>
                    <a:gd name="T6" fmla="*/ 1240852304 w 1221"/>
                    <a:gd name="T7" fmla="*/ 1188048624 h 1127"/>
                    <a:gd name="T8" fmla="*/ 1252441185 w 1221"/>
                    <a:gd name="T9" fmla="*/ 1184887980 h 1127"/>
                    <a:gd name="T10" fmla="*/ 705874291 w 1221"/>
                    <a:gd name="T11" fmla="*/ 532824260 h 1127"/>
                    <a:gd name="T12" fmla="*/ 45366268 w 1221"/>
                    <a:gd name="T13" fmla="*/ 0 h 112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221" h="1127" extrusionOk="0">
                      <a:moveTo>
                        <a:pt x="43" y="0"/>
                      </a:moveTo>
                      <a:cubicBezTo>
                        <a:pt x="39" y="0"/>
                        <a:pt x="36" y="1"/>
                        <a:pt x="34" y="4"/>
                      </a:cubicBezTo>
                      <a:cubicBezTo>
                        <a:pt x="0" y="37"/>
                        <a:pt x="234" y="321"/>
                        <a:pt x="552" y="622"/>
                      </a:cubicBezTo>
                      <a:cubicBezTo>
                        <a:pt x="848" y="918"/>
                        <a:pt x="1114" y="1126"/>
                        <a:pt x="1176" y="1126"/>
                      </a:cubicBezTo>
                      <a:cubicBezTo>
                        <a:pt x="1181" y="1126"/>
                        <a:pt x="1184" y="1125"/>
                        <a:pt x="1187" y="1123"/>
                      </a:cubicBezTo>
                      <a:cubicBezTo>
                        <a:pt x="1220" y="1090"/>
                        <a:pt x="986" y="822"/>
                        <a:pt x="669" y="505"/>
                      </a:cubicBezTo>
                      <a:cubicBezTo>
                        <a:pt x="372" y="223"/>
                        <a:pt x="104" y="0"/>
                        <a:pt x="4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73" name="Google Shape;3345;p59"/>
                <p:cNvSpPr>
                  <a:spLocks/>
                </p:cNvSpPr>
                <p:nvPr/>
              </p:nvSpPr>
              <p:spPr bwMode="auto">
                <a:xfrm>
                  <a:off x="5179032" y="2753293"/>
                  <a:ext cx="45543" cy="35608"/>
                </a:xfrm>
                <a:custGeom>
                  <a:avLst/>
                  <a:gdLst>
                    <a:gd name="T0" fmla="*/ 1469823918 w 1421"/>
                    <a:gd name="T1" fmla="*/ 1053946 h 1111"/>
                    <a:gd name="T2" fmla="*/ 671076073 w 1421"/>
                    <a:gd name="T3" fmla="*/ 464281591 h 1111"/>
                    <a:gd name="T4" fmla="*/ 35884198 w 1421"/>
                    <a:gd name="T5" fmla="*/ 1169164738 h 1111"/>
                    <a:gd name="T6" fmla="*/ 44312378 w 1421"/>
                    <a:gd name="T7" fmla="*/ 1172325517 h 1111"/>
                    <a:gd name="T8" fmla="*/ 776591127 w 1421"/>
                    <a:gd name="T9" fmla="*/ 604632846 h 1111"/>
                    <a:gd name="T10" fmla="*/ 1481411743 w 1421"/>
                    <a:gd name="T11" fmla="*/ 5267612 h 1111"/>
                    <a:gd name="T12" fmla="*/ 1469823918 w 1421"/>
                    <a:gd name="T13" fmla="*/ 1053946 h 111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421" h="1111" extrusionOk="0">
                      <a:moveTo>
                        <a:pt x="1393" y="1"/>
                      </a:moveTo>
                      <a:cubicBezTo>
                        <a:pt x="1325" y="1"/>
                        <a:pt x="988" y="164"/>
                        <a:pt x="636" y="440"/>
                      </a:cubicBezTo>
                      <a:cubicBezTo>
                        <a:pt x="251" y="757"/>
                        <a:pt x="1" y="1074"/>
                        <a:pt x="34" y="1108"/>
                      </a:cubicBezTo>
                      <a:cubicBezTo>
                        <a:pt x="36" y="1110"/>
                        <a:pt x="39" y="1111"/>
                        <a:pt x="42" y="1111"/>
                      </a:cubicBezTo>
                      <a:cubicBezTo>
                        <a:pt x="102" y="1111"/>
                        <a:pt x="389" y="857"/>
                        <a:pt x="736" y="573"/>
                      </a:cubicBezTo>
                      <a:cubicBezTo>
                        <a:pt x="1104" y="272"/>
                        <a:pt x="1421" y="39"/>
                        <a:pt x="1404" y="5"/>
                      </a:cubicBezTo>
                      <a:cubicBezTo>
                        <a:pt x="1403" y="2"/>
                        <a:pt x="1399" y="1"/>
                        <a:pt x="139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74" name="Google Shape;3346;p59"/>
                <p:cNvSpPr>
                  <a:spLocks/>
                </p:cNvSpPr>
                <p:nvPr/>
              </p:nvSpPr>
              <p:spPr bwMode="auto">
                <a:xfrm>
                  <a:off x="5175827" y="2677815"/>
                  <a:ext cx="46633" cy="35063"/>
                </a:xfrm>
                <a:custGeom>
                  <a:avLst/>
                  <a:gdLst>
                    <a:gd name="T0" fmla="*/ 1490955212 w 1455"/>
                    <a:gd name="T1" fmla="*/ 1053941 h 1094"/>
                    <a:gd name="T2" fmla="*/ 723831144 w 1455"/>
                    <a:gd name="T3" fmla="*/ 515997300 h 1094"/>
                    <a:gd name="T4" fmla="*/ 35885712 w 1455"/>
                    <a:gd name="T5" fmla="*/ 1150153673 h 1094"/>
                    <a:gd name="T6" fmla="*/ 44313978 w 1455"/>
                    <a:gd name="T7" fmla="*/ 1154368348 h 1094"/>
                    <a:gd name="T8" fmla="*/ 811438077 w 1455"/>
                    <a:gd name="T9" fmla="*/ 639423964 h 1094"/>
                    <a:gd name="T10" fmla="*/ 1499383510 w 1455"/>
                    <a:gd name="T11" fmla="*/ 4213650 h 1094"/>
                    <a:gd name="T12" fmla="*/ 1490955212 w 1455"/>
                    <a:gd name="T13" fmla="*/ 1053941 h 109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455" h="1094" extrusionOk="0">
                      <a:moveTo>
                        <a:pt x="1413" y="1"/>
                      </a:moveTo>
                      <a:cubicBezTo>
                        <a:pt x="1358" y="1"/>
                        <a:pt x="1044" y="209"/>
                        <a:pt x="686" y="489"/>
                      </a:cubicBezTo>
                      <a:cubicBezTo>
                        <a:pt x="285" y="773"/>
                        <a:pt x="1" y="1057"/>
                        <a:pt x="34" y="1090"/>
                      </a:cubicBezTo>
                      <a:cubicBezTo>
                        <a:pt x="35" y="1093"/>
                        <a:pt x="38" y="1094"/>
                        <a:pt x="42" y="1094"/>
                      </a:cubicBezTo>
                      <a:cubicBezTo>
                        <a:pt x="96" y="1094"/>
                        <a:pt x="411" y="886"/>
                        <a:pt x="769" y="606"/>
                      </a:cubicBezTo>
                      <a:cubicBezTo>
                        <a:pt x="1153" y="305"/>
                        <a:pt x="1454" y="38"/>
                        <a:pt x="1421" y="4"/>
                      </a:cubicBezTo>
                      <a:cubicBezTo>
                        <a:pt x="1420" y="2"/>
                        <a:pt x="1417" y="1"/>
                        <a:pt x="141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75" name="Google Shape;3347;p59"/>
                <p:cNvSpPr>
                  <a:spLocks/>
                </p:cNvSpPr>
                <p:nvPr/>
              </p:nvSpPr>
              <p:spPr bwMode="auto">
                <a:xfrm>
                  <a:off x="5231529" y="2564422"/>
                  <a:ext cx="8589" cy="51440"/>
                </a:xfrm>
                <a:custGeom>
                  <a:avLst/>
                  <a:gdLst>
                    <a:gd name="T0" fmla="*/ 105499264 w 268"/>
                    <a:gd name="T1" fmla="*/ 0 h 1605"/>
                    <a:gd name="T2" fmla="*/ 35879939 w 268"/>
                    <a:gd name="T3" fmla="*/ 864152418 h 1605"/>
                    <a:gd name="T4" fmla="*/ 226799564 w 268"/>
                    <a:gd name="T5" fmla="*/ 1693474765 h 1605"/>
                    <a:gd name="T6" fmla="*/ 228939026 w 268"/>
                    <a:gd name="T7" fmla="*/ 1692420870 h 1605"/>
                    <a:gd name="T8" fmla="*/ 194112906 w 268"/>
                    <a:gd name="T9" fmla="*/ 846210435 h 1605"/>
                    <a:gd name="T10" fmla="*/ 105499264 w 268"/>
                    <a:gd name="T11" fmla="*/ 0 h 160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68" h="1605" extrusionOk="0">
                      <a:moveTo>
                        <a:pt x="100" y="0"/>
                      </a:moveTo>
                      <a:cubicBezTo>
                        <a:pt x="50" y="0"/>
                        <a:pt x="0" y="368"/>
                        <a:pt x="34" y="819"/>
                      </a:cubicBezTo>
                      <a:cubicBezTo>
                        <a:pt x="66" y="1260"/>
                        <a:pt x="179" y="1605"/>
                        <a:pt x="215" y="1605"/>
                      </a:cubicBezTo>
                      <a:cubicBezTo>
                        <a:pt x="216" y="1605"/>
                        <a:pt x="217" y="1604"/>
                        <a:pt x="217" y="1604"/>
                      </a:cubicBezTo>
                      <a:cubicBezTo>
                        <a:pt x="268" y="1604"/>
                        <a:pt x="234" y="1236"/>
                        <a:pt x="184" y="802"/>
                      </a:cubicBezTo>
                      <a:cubicBezTo>
                        <a:pt x="151" y="368"/>
                        <a:pt x="134" y="0"/>
                        <a:pt x="1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76" name="Google Shape;3348;p59"/>
                <p:cNvSpPr>
                  <a:spLocks/>
                </p:cNvSpPr>
                <p:nvPr/>
              </p:nvSpPr>
              <p:spPr bwMode="auto">
                <a:xfrm>
                  <a:off x="5157077" y="2594902"/>
                  <a:ext cx="19326" cy="31697"/>
                </a:xfrm>
                <a:custGeom>
                  <a:avLst/>
                  <a:gdLst>
                    <a:gd name="T0" fmla="*/ 595081000 w 603"/>
                    <a:gd name="T1" fmla="*/ 0 h 989"/>
                    <a:gd name="T2" fmla="*/ 247961810 w 603"/>
                    <a:gd name="T3" fmla="*/ 477938615 h 989"/>
                    <a:gd name="T4" fmla="*/ 35883735 w 603"/>
                    <a:gd name="T5" fmla="*/ 1041371956 h 989"/>
                    <a:gd name="T6" fmla="*/ 41151143 w 603"/>
                    <a:gd name="T7" fmla="*/ 1042425841 h 989"/>
                    <a:gd name="T8" fmla="*/ 388271391 w 603"/>
                    <a:gd name="T9" fmla="*/ 565540053 h 989"/>
                    <a:gd name="T10" fmla="*/ 600348441 w 603"/>
                    <a:gd name="T11" fmla="*/ 1053885 h 989"/>
                    <a:gd name="T12" fmla="*/ 595081000 w 603"/>
                    <a:gd name="T13" fmla="*/ 0 h 98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603" h="989" extrusionOk="0">
                      <a:moveTo>
                        <a:pt x="564" y="0"/>
                      </a:moveTo>
                      <a:cubicBezTo>
                        <a:pt x="524" y="0"/>
                        <a:pt x="379" y="196"/>
                        <a:pt x="235" y="453"/>
                      </a:cubicBezTo>
                      <a:cubicBezTo>
                        <a:pt x="84" y="737"/>
                        <a:pt x="1" y="971"/>
                        <a:pt x="34" y="987"/>
                      </a:cubicBezTo>
                      <a:cubicBezTo>
                        <a:pt x="35" y="988"/>
                        <a:pt x="37" y="988"/>
                        <a:pt x="39" y="988"/>
                      </a:cubicBezTo>
                      <a:cubicBezTo>
                        <a:pt x="79" y="988"/>
                        <a:pt x="224" y="793"/>
                        <a:pt x="368" y="536"/>
                      </a:cubicBezTo>
                      <a:cubicBezTo>
                        <a:pt x="519" y="252"/>
                        <a:pt x="602" y="18"/>
                        <a:pt x="569" y="1"/>
                      </a:cubicBezTo>
                      <a:cubicBezTo>
                        <a:pt x="567" y="1"/>
                        <a:pt x="566" y="0"/>
                        <a:pt x="56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77" name="Google Shape;3349;p59"/>
                <p:cNvSpPr>
                  <a:spLocks/>
                </p:cNvSpPr>
                <p:nvPr/>
              </p:nvSpPr>
              <p:spPr bwMode="auto">
                <a:xfrm>
                  <a:off x="5131373" y="2466285"/>
                  <a:ext cx="48780" cy="31986"/>
                </a:xfrm>
                <a:custGeom>
                  <a:avLst/>
                  <a:gdLst>
                    <a:gd name="T0" fmla="*/ 32724489 w 1522"/>
                    <a:gd name="T1" fmla="*/ 0 h 998"/>
                    <a:gd name="T2" fmla="*/ 17942066 w 1522"/>
                    <a:gd name="T3" fmla="*/ 4213627 h 998"/>
                    <a:gd name="T4" fmla="*/ 758646527 w 1522"/>
                    <a:gd name="T5" fmla="*/ 603561269 h 998"/>
                    <a:gd name="T6" fmla="*/ 1565818962 w 1522"/>
                    <a:gd name="T7" fmla="*/ 1053048348 h 998"/>
                    <a:gd name="T8" fmla="*/ 1586921729 w 1522"/>
                    <a:gd name="T9" fmla="*/ 1044620101 h 998"/>
                    <a:gd name="T10" fmla="*/ 847271166 w 1522"/>
                    <a:gd name="T11" fmla="*/ 463214714 h 998"/>
                    <a:gd name="T12" fmla="*/ 32724489 w 1522"/>
                    <a:gd name="T13" fmla="*/ 0 h 99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522" h="998" extrusionOk="0">
                      <a:moveTo>
                        <a:pt x="31" y="0"/>
                      </a:moveTo>
                      <a:cubicBezTo>
                        <a:pt x="25" y="0"/>
                        <a:pt x="20" y="2"/>
                        <a:pt x="17" y="4"/>
                      </a:cubicBezTo>
                      <a:cubicBezTo>
                        <a:pt x="1" y="38"/>
                        <a:pt x="301" y="288"/>
                        <a:pt x="719" y="572"/>
                      </a:cubicBezTo>
                      <a:cubicBezTo>
                        <a:pt x="1078" y="812"/>
                        <a:pt x="1398" y="998"/>
                        <a:pt x="1484" y="998"/>
                      </a:cubicBezTo>
                      <a:cubicBezTo>
                        <a:pt x="1494" y="998"/>
                        <a:pt x="1501" y="995"/>
                        <a:pt x="1504" y="990"/>
                      </a:cubicBezTo>
                      <a:cubicBezTo>
                        <a:pt x="1521" y="957"/>
                        <a:pt x="1204" y="706"/>
                        <a:pt x="803" y="439"/>
                      </a:cubicBezTo>
                      <a:cubicBezTo>
                        <a:pt x="418" y="177"/>
                        <a:pt x="104" y="0"/>
                        <a:pt x="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78" name="Google Shape;3350;p59"/>
                <p:cNvSpPr>
                  <a:spLocks/>
                </p:cNvSpPr>
                <p:nvPr/>
              </p:nvSpPr>
              <p:spPr bwMode="auto">
                <a:xfrm>
                  <a:off x="5192973" y="2436318"/>
                  <a:ext cx="49838" cy="27146"/>
                </a:xfrm>
                <a:custGeom>
                  <a:avLst/>
                  <a:gdLst>
                    <a:gd name="T0" fmla="*/ 29531339 w 1555"/>
                    <a:gd name="T1" fmla="*/ 0 h 847"/>
                    <a:gd name="T2" fmla="*/ 17942321 w 1555"/>
                    <a:gd name="T3" fmla="*/ 4213463 h 847"/>
                    <a:gd name="T4" fmla="*/ 758662400 w 1555"/>
                    <a:gd name="T5" fmla="*/ 585590980 h 847"/>
                    <a:gd name="T6" fmla="*/ 1609112423 w 1555"/>
                    <a:gd name="T7" fmla="*/ 892607753 h 847"/>
                    <a:gd name="T8" fmla="*/ 1639729525 w 1555"/>
                    <a:gd name="T9" fmla="*/ 885233656 h 847"/>
                    <a:gd name="T10" fmla="*/ 1621787204 w 1555"/>
                    <a:gd name="T11" fmla="*/ 885233656 h 847"/>
                    <a:gd name="T12" fmla="*/ 828293041 w 1555"/>
                    <a:gd name="T13" fmla="*/ 444197145 h 847"/>
                    <a:gd name="T14" fmla="*/ 29531339 w 1555"/>
                    <a:gd name="T15" fmla="*/ 0 h 84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555" h="847" extrusionOk="0">
                      <a:moveTo>
                        <a:pt x="28" y="0"/>
                      </a:moveTo>
                      <a:cubicBezTo>
                        <a:pt x="23" y="0"/>
                        <a:pt x="19" y="1"/>
                        <a:pt x="17" y="4"/>
                      </a:cubicBezTo>
                      <a:cubicBezTo>
                        <a:pt x="0" y="37"/>
                        <a:pt x="284" y="321"/>
                        <a:pt x="719" y="555"/>
                      </a:cubicBezTo>
                      <a:cubicBezTo>
                        <a:pt x="1078" y="756"/>
                        <a:pt x="1425" y="846"/>
                        <a:pt x="1525" y="846"/>
                      </a:cubicBezTo>
                      <a:cubicBezTo>
                        <a:pt x="1542" y="846"/>
                        <a:pt x="1552" y="844"/>
                        <a:pt x="1554" y="839"/>
                      </a:cubicBezTo>
                      <a:lnTo>
                        <a:pt x="1537" y="839"/>
                      </a:lnTo>
                      <a:cubicBezTo>
                        <a:pt x="1554" y="789"/>
                        <a:pt x="1203" y="639"/>
                        <a:pt x="785" y="421"/>
                      </a:cubicBezTo>
                      <a:cubicBezTo>
                        <a:pt x="397" y="204"/>
                        <a:pt x="95" y="0"/>
                        <a:pt x="2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79" name="Google Shape;3351;p59"/>
                <p:cNvSpPr>
                  <a:spLocks/>
                </p:cNvSpPr>
                <p:nvPr/>
              </p:nvSpPr>
              <p:spPr bwMode="auto">
                <a:xfrm>
                  <a:off x="5249734" y="2500514"/>
                  <a:ext cx="43396" cy="18012"/>
                </a:xfrm>
                <a:custGeom>
                  <a:avLst/>
                  <a:gdLst>
                    <a:gd name="T0" fmla="*/ 1332670904 w 1354"/>
                    <a:gd name="T1" fmla="*/ 1053894 h 562"/>
                    <a:gd name="T2" fmla="*/ 653149574 w 1354"/>
                    <a:gd name="T3" fmla="*/ 164606348 h 562"/>
                    <a:gd name="T4" fmla="*/ 17942387 w 1354"/>
                    <a:gd name="T5" fmla="*/ 587710471 h 562"/>
                    <a:gd name="T6" fmla="*/ 34831892 w 1354"/>
                    <a:gd name="T7" fmla="*/ 592977892 h 562"/>
                    <a:gd name="T8" fmla="*/ 722781501 w 1354"/>
                    <a:gd name="T9" fmla="*/ 305970453 h 562"/>
                    <a:gd name="T10" fmla="*/ 1410762968 w 1354"/>
                    <a:gd name="T11" fmla="*/ 23209391 h 562"/>
                    <a:gd name="T12" fmla="*/ 1332670904 w 1354"/>
                    <a:gd name="T13" fmla="*/ 1053894 h 56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354" h="562" extrusionOk="0">
                      <a:moveTo>
                        <a:pt x="1263" y="1"/>
                      </a:moveTo>
                      <a:cubicBezTo>
                        <a:pt x="1143" y="1"/>
                        <a:pt x="894" y="48"/>
                        <a:pt x="619" y="156"/>
                      </a:cubicBezTo>
                      <a:cubicBezTo>
                        <a:pt x="251" y="306"/>
                        <a:pt x="0" y="524"/>
                        <a:pt x="17" y="557"/>
                      </a:cubicBezTo>
                      <a:cubicBezTo>
                        <a:pt x="20" y="560"/>
                        <a:pt x="26" y="562"/>
                        <a:pt x="33" y="562"/>
                      </a:cubicBezTo>
                      <a:cubicBezTo>
                        <a:pt x="105" y="562"/>
                        <a:pt x="368" y="426"/>
                        <a:pt x="685" y="290"/>
                      </a:cubicBezTo>
                      <a:cubicBezTo>
                        <a:pt x="1036" y="156"/>
                        <a:pt x="1354" y="73"/>
                        <a:pt x="1337" y="22"/>
                      </a:cubicBezTo>
                      <a:cubicBezTo>
                        <a:pt x="1337" y="8"/>
                        <a:pt x="1310" y="1"/>
                        <a:pt x="126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80" name="Google Shape;3352;p59"/>
                <p:cNvSpPr>
                  <a:spLocks/>
                </p:cNvSpPr>
                <p:nvPr/>
              </p:nvSpPr>
              <p:spPr bwMode="auto">
                <a:xfrm>
                  <a:off x="5324410" y="2543493"/>
                  <a:ext cx="26569" cy="59517"/>
                </a:xfrm>
                <a:custGeom>
                  <a:avLst/>
                  <a:gdLst>
                    <a:gd name="T0" fmla="*/ 818724568 w 829"/>
                    <a:gd name="T1" fmla="*/ 1053903 h 1857"/>
                    <a:gd name="T2" fmla="*/ 310206696 w 829"/>
                    <a:gd name="T3" fmla="*/ 917999054 h 1857"/>
                    <a:gd name="T4" fmla="*/ 39043674 w 829"/>
                    <a:gd name="T5" fmla="*/ 1953102885 h 1857"/>
                    <a:gd name="T6" fmla="*/ 39043674 w 829"/>
                    <a:gd name="T7" fmla="*/ 1953102885 h 1857"/>
                    <a:gd name="T8" fmla="*/ 450512681 w 829"/>
                    <a:gd name="T9" fmla="*/ 988683296 h 1857"/>
                    <a:gd name="T10" fmla="*/ 820831275 w 829"/>
                    <a:gd name="T11" fmla="*/ 1053903 h 1857"/>
                    <a:gd name="T12" fmla="*/ 818724568 w 829"/>
                    <a:gd name="T13" fmla="*/ 1053903 h 1857"/>
                    <a:gd name="T14" fmla="*/ 39043674 w 829"/>
                    <a:gd name="T15" fmla="*/ 1953102885 h 1857"/>
                    <a:gd name="T16" fmla="*/ 27422285 w 829"/>
                    <a:gd name="T17" fmla="*/ 1958370412 h 1857"/>
                    <a:gd name="T18" fmla="*/ 45363827 w 829"/>
                    <a:gd name="T19" fmla="*/ 1958370412 h 1857"/>
                    <a:gd name="T20" fmla="*/ 39043674 w 829"/>
                    <a:gd name="T21" fmla="*/ 1953102885 h 1857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829" h="1857" extrusionOk="0">
                      <a:moveTo>
                        <a:pt x="776" y="1"/>
                      </a:moveTo>
                      <a:cubicBezTo>
                        <a:pt x="734" y="1"/>
                        <a:pt x="490" y="364"/>
                        <a:pt x="294" y="870"/>
                      </a:cubicBezTo>
                      <a:cubicBezTo>
                        <a:pt x="86" y="1365"/>
                        <a:pt x="1" y="1798"/>
                        <a:pt x="37" y="1851"/>
                      </a:cubicBezTo>
                      <a:cubicBezTo>
                        <a:pt x="96" y="1803"/>
                        <a:pt x="239" y="1407"/>
                        <a:pt x="427" y="937"/>
                      </a:cubicBezTo>
                      <a:cubicBezTo>
                        <a:pt x="628" y="419"/>
                        <a:pt x="828" y="18"/>
                        <a:pt x="778" y="1"/>
                      </a:cubicBezTo>
                      <a:cubicBezTo>
                        <a:pt x="777" y="1"/>
                        <a:pt x="777" y="1"/>
                        <a:pt x="776" y="1"/>
                      </a:cubicBezTo>
                      <a:close/>
                      <a:moveTo>
                        <a:pt x="37" y="1851"/>
                      </a:moveTo>
                      <a:cubicBezTo>
                        <a:pt x="33" y="1854"/>
                        <a:pt x="29" y="1856"/>
                        <a:pt x="26" y="1856"/>
                      </a:cubicBezTo>
                      <a:lnTo>
                        <a:pt x="43" y="1856"/>
                      </a:lnTo>
                      <a:cubicBezTo>
                        <a:pt x="41" y="1855"/>
                        <a:pt x="39" y="1854"/>
                        <a:pt x="37" y="185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81" name="Google Shape;3353;p59"/>
                <p:cNvSpPr>
                  <a:spLocks/>
                </p:cNvSpPr>
                <p:nvPr/>
              </p:nvSpPr>
              <p:spPr bwMode="auto">
                <a:xfrm>
                  <a:off x="5386267" y="2590639"/>
                  <a:ext cx="8621" cy="53043"/>
                </a:xfrm>
                <a:custGeom>
                  <a:avLst/>
                  <a:gdLst>
                    <a:gd name="T0" fmla="*/ 35879512 w 269"/>
                    <a:gd name="T1" fmla="*/ 1053905 h 1655"/>
                    <a:gd name="T2" fmla="*/ 35879512 w 269"/>
                    <a:gd name="T3" fmla="*/ 1053905 h 1655"/>
                    <a:gd name="T4" fmla="*/ 53785906 w 269"/>
                    <a:gd name="T5" fmla="*/ 882120506 h 1655"/>
                    <a:gd name="T6" fmla="*/ 229989243 w 269"/>
                    <a:gd name="T7" fmla="*/ 1746297703 h 1655"/>
                    <a:gd name="T8" fmla="*/ 212048942 w 269"/>
                    <a:gd name="T9" fmla="*/ 864177165 h 1655"/>
                    <a:gd name="T10" fmla="*/ 35879512 w 269"/>
                    <a:gd name="T11" fmla="*/ 1053905 h 165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69" h="1655" extrusionOk="0">
                      <a:moveTo>
                        <a:pt x="34" y="1"/>
                      </a:moveTo>
                      <a:lnTo>
                        <a:pt x="34" y="1"/>
                      </a:lnTo>
                      <a:cubicBezTo>
                        <a:pt x="1" y="17"/>
                        <a:pt x="1" y="385"/>
                        <a:pt x="51" y="836"/>
                      </a:cubicBezTo>
                      <a:cubicBezTo>
                        <a:pt x="101" y="1287"/>
                        <a:pt x="185" y="1655"/>
                        <a:pt x="218" y="1655"/>
                      </a:cubicBezTo>
                      <a:cubicBezTo>
                        <a:pt x="268" y="1655"/>
                        <a:pt x="252" y="1271"/>
                        <a:pt x="201" y="819"/>
                      </a:cubicBezTo>
                      <a:cubicBezTo>
                        <a:pt x="151" y="368"/>
                        <a:pt x="85" y="1"/>
                        <a:pt x="3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82" name="Google Shape;3354;p59"/>
                <p:cNvSpPr>
                  <a:spLocks/>
                </p:cNvSpPr>
                <p:nvPr/>
              </p:nvSpPr>
              <p:spPr bwMode="auto">
                <a:xfrm>
                  <a:off x="4710461" y="2557435"/>
                  <a:ext cx="12884" cy="44517"/>
                </a:xfrm>
                <a:custGeom>
                  <a:avLst/>
                  <a:gdLst>
                    <a:gd name="T0" fmla="*/ 371415241 w 402"/>
                    <a:gd name="T1" fmla="*/ 1053889 h 1389"/>
                    <a:gd name="T2" fmla="*/ 371415241 w 402"/>
                    <a:gd name="T3" fmla="*/ 1053889 h 1389"/>
                    <a:gd name="T4" fmla="*/ 124507322 w 402"/>
                    <a:gd name="T5" fmla="*/ 723797448 h 1389"/>
                    <a:gd name="T6" fmla="*/ 53825602 w 402"/>
                    <a:gd name="T7" fmla="*/ 1464483826 h 1389"/>
                    <a:gd name="T8" fmla="*/ 56986252 w 402"/>
                    <a:gd name="T9" fmla="*/ 1464483826 h 1389"/>
                    <a:gd name="T10" fmla="*/ 300700637 w 402"/>
                    <a:gd name="T11" fmla="*/ 758628139 h 1389"/>
                    <a:gd name="T12" fmla="*/ 371415241 w 402"/>
                    <a:gd name="T13" fmla="*/ 1053889 h 138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402" h="1389" extrusionOk="0">
                      <a:moveTo>
                        <a:pt x="352" y="1"/>
                      </a:moveTo>
                      <a:lnTo>
                        <a:pt x="352" y="1"/>
                      </a:lnTo>
                      <a:cubicBezTo>
                        <a:pt x="318" y="1"/>
                        <a:pt x="218" y="302"/>
                        <a:pt x="118" y="686"/>
                      </a:cubicBezTo>
                      <a:cubicBezTo>
                        <a:pt x="34" y="1053"/>
                        <a:pt x="1" y="1371"/>
                        <a:pt x="51" y="1388"/>
                      </a:cubicBezTo>
                      <a:cubicBezTo>
                        <a:pt x="52" y="1388"/>
                        <a:pt x="53" y="1388"/>
                        <a:pt x="54" y="1388"/>
                      </a:cubicBezTo>
                      <a:cubicBezTo>
                        <a:pt x="90" y="1388"/>
                        <a:pt x="187" y="1093"/>
                        <a:pt x="285" y="719"/>
                      </a:cubicBezTo>
                      <a:cubicBezTo>
                        <a:pt x="368" y="335"/>
                        <a:pt x="402" y="18"/>
                        <a:pt x="35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83" name="Google Shape;3355;p59"/>
                <p:cNvSpPr>
                  <a:spLocks/>
                </p:cNvSpPr>
                <p:nvPr/>
              </p:nvSpPr>
              <p:spPr bwMode="auto">
                <a:xfrm>
                  <a:off x="4775266" y="2687366"/>
                  <a:ext cx="47690" cy="14647"/>
                </a:xfrm>
                <a:custGeom>
                  <a:avLst/>
                  <a:gdLst>
                    <a:gd name="T0" fmla="*/ 42204977 w 1488"/>
                    <a:gd name="T1" fmla="*/ 0 h 457"/>
                    <a:gd name="T2" fmla="*/ 17941856 w 1488"/>
                    <a:gd name="T3" fmla="*/ 7374428 h 457"/>
                    <a:gd name="T4" fmla="*/ 758631784 w 1488"/>
                    <a:gd name="T5" fmla="*/ 359813811 h 457"/>
                    <a:gd name="T6" fmla="*/ 1471865059 w 1488"/>
                    <a:gd name="T7" fmla="*/ 482220841 h 457"/>
                    <a:gd name="T8" fmla="*/ 1570003387 w 1488"/>
                    <a:gd name="T9" fmla="*/ 465331248 h 457"/>
                    <a:gd name="T10" fmla="*/ 811371604 w 1488"/>
                    <a:gd name="T11" fmla="*/ 201553585 h 457"/>
                    <a:gd name="T12" fmla="*/ 42204977 w 1488"/>
                    <a:gd name="T13" fmla="*/ 0 h 45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488" h="457" extrusionOk="0">
                      <a:moveTo>
                        <a:pt x="40" y="0"/>
                      </a:moveTo>
                      <a:cubicBezTo>
                        <a:pt x="27" y="0"/>
                        <a:pt x="19" y="3"/>
                        <a:pt x="17" y="7"/>
                      </a:cubicBezTo>
                      <a:cubicBezTo>
                        <a:pt x="0" y="40"/>
                        <a:pt x="301" y="224"/>
                        <a:pt x="719" y="341"/>
                      </a:cubicBezTo>
                      <a:cubicBezTo>
                        <a:pt x="1003" y="424"/>
                        <a:pt x="1262" y="457"/>
                        <a:pt x="1395" y="457"/>
                      </a:cubicBezTo>
                      <a:cubicBezTo>
                        <a:pt x="1450" y="457"/>
                        <a:pt x="1483" y="451"/>
                        <a:pt x="1488" y="441"/>
                      </a:cubicBezTo>
                      <a:cubicBezTo>
                        <a:pt x="1488" y="391"/>
                        <a:pt x="1153" y="308"/>
                        <a:pt x="769" y="191"/>
                      </a:cubicBezTo>
                      <a:cubicBezTo>
                        <a:pt x="421" y="89"/>
                        <a:pt x="124" y="0"/>
                        <a:pt x="4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84" name="Google Shape;3356;p59"/>
                <p:cNvSpPr>
                  <a:spLocks/>
                </p:cNvSpPr>
                <p:nvPr/>
              </p:nvSpPr>
              <p:spPr bwMode="auto">
                <a:xfrm>
                  <a:off x="4904331" y="2430004"/>
                  <a:ext cx="34838" cy="19999"/>
                </a:xfrm>
                <a:custGeom>
                  <a:avLst/>
                  <a:gdLst>
                    <a:gd name="T0" fmla="*/ 1081482796 w 1087"/>
                    <a:gd name="T1" fmla="*/ 1053890 h 624"/>
                    <a:gd name="T2" fmla="*/ 511721472 w 1087"/>
                    <a:gd name="T3" fmla="*/ 212076094 h 624"/>
                    <a:gd name="T4" fmla="*/ 35883557 w 1087"/>
                    <a:gd name="T5" fmla="*/ 652063325 h 624"/>
                    <a:gd name="T6" fmla="*/ 50631857 w 1087"/>
                    <a:gd name="T7" fmla="*/ 657330722 h 624"/>
                    <a:gd name="T8" fmla="*/ 599290776 w 1087"/>
                    <a:gd name="T9" fmla="*/ 352417923 h 624"/>
                    <a:gd name="T10" fmla="*/ 1128955036 w 1087"/>
                    <a:gd name="T11" fmla="*/ 17941795 h 624"/>
                    <a:gd name="T12" fmla="*/ 1081482796 w 1087"/>
                    <a:gd name="T13" fmla="*/ 1053890 h 62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087" h="624" extrusionOk="0">
                      <a:moveTo>
                        <a:pt x="1025" y="1"/>
                      </a:moveTo>
                      <a:cubicBezTo>
                        <a:pt x="935" y="1"/>
                        <a:pt x="720" y="70"/>
                        <a:pt x="485" y="201"/>
                      </a:cubicBezTo>
                      <a:cubicBezTo>
                        <a:pt x="184" y="368"/>
                        <a:pt x="0" y="585"/>
                        <a:pt x="34" y="618"/>
                      </a:cubicBezTo>
                      <a:cubicBezTo>
                        <a:pt x="37" y="622"/>
                        <a:pt x="42" y="623"/>
                        <a:pt x="48" y="623"/>
                      </a:cubicBezTo>
                      <a:cubicBezTo>
                        <a:pt x="109" y="623"/>
                        <a:pt x="311" y="486"/>
                        <a:pt x="568" y="334"/>
                      </a:cubicBezTo>
                      <a:cubicBezTo>
                        <a:pt x="836" y="167"/>
                        <a:pt x="1086" y="50"/>
                        <a:pt x="1070" y="17"/>
                      </a:cubicBezTo>
                      <a:cubicBezTo>
                        <a:pt x="1066" y="6"/>
                        <a:pt x="1050" y="1"/>
                        <a:pt x="102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85" name="Google Shape;3357;p59"/>
                <p:cNvSpPr>
                  <a:spLocks/>
                </p:cNvSpPr>
                <p:nvPr/>
              </p:nvSpPr>
              <p:spPr bwMode="auto">
                <a:xfrm>
                  <a:off x="4776868" y="2516539"/>
                  <a:ext cx="41280" cy="10641"/>
                </a:xfrm>
                <a:custGeom>
                  <a:avLst/>
                  <a:gdLst>
                    <a:gd name="T0" fmla="*/ 102350523 w 1288"/>
                    <a:gd name="T1" fmla="*/ 0 h 332"/>
                    <a:gd name="T2" fmla="*/ 1053890 w 1288"/>
                    <a:gd name="T3" fmla="*/ 25319362 h 332"/>
                    <a:gd name="T4" fmla="*/ 671059410 w 1288"/>
                    <a:gd name="T5" fmla="*/ 254317464 h 332"/>
                    <a:gd name="T6" fmla="*/ 1260836834 w 1288"/>
                    <a:gd name="T7" fmla="*/ 349306947 h 332"/>
                    <a:gd name="T8" fmla="*/ 1357921016 w 1288"/>
                    <a:gd name="T9" fmla="*/ 325040563 h 332"/>
                    <a:gd name="T10" fmla="*/ 705856239 w 1288"/>
                    <a:gd name="T11" fmla="*/ 96043454 h 332"/>
                    <a:gd name="T12" fmla="*/ 102350523 w 1288"/>
                    <a:gd name="T13" fmla="*/ 0 h 33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288" h="332" extrusionOk="0">
                      <a:moveTo>
                        <a:pt x="97" y="0"/>
                      </a:moveTo>
                      <a:cubicBezTo>
                        <a:pt x="41" y="0"/>
                        <a:pt x="6" y="8"/>
                        <a:pt x="1" y="24"/>
                      </a:cubicBezTo>
                      <a:cubicBezTo>
                        <a:pt x="1" y="57"/>
                        <a:pt x="285" y="157"/>
                        <a:pt x="636" y="241"/>
                      </a:cubicBezTo>
                      <a:cubicBezTo>
                        <a:pt x="874" y="298"/>
                        <a:pt x="1082" y="331"/>
                        <a:pt x="1195" y="331"/>
                      </a:cubicBezTo>
                      <a:cubicBezTo>
                        <a:pt x="1249" y="331"/>
                        <a:pt x="1282" y="324"/>
                        <a:pt x="1287" y="308"/>
                      </a:cubicBezTo>
                      <a:cubicBezTo>
                        <a:pt x="1287" y="274"/>
                        <a:pt x="1020" y="174"/>
                        <a:pt x="669" y="91"/>
                      </a:cubicBezTo>
                      <a:cubicBezTo>
                        <a:pt x="431" y="34"/>
                        <a:pt x="215" y="0"/>
                        <a:pt x="9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86" name="Google Shape;3358;p59"/>
                <p:cNvSpPr>
                  <a:spLocks/>
                </p:cNvSpPr>
                <p:nvPr/>
              </p:nvSpPr>
              <p:spPr bwMode="auto">
                <a:xfrm>
                  <a:off x="4973399" y="2390326"/>
                  <a:ext cx="26281" cy="20416"/>
                </a:xfrm>
                <a:custGeom>
                  <a:avLst/>
                  <a:gdLst>
                    <a:gd name="T0" fmla="*/ 60147850 w 820"/>
                    <a:gd name="T1" fmla="*/ 0 h 637"/>
                    <a:gd name="T2" fmla="*/ 53827462 w 820"/>
                    <a:gd name="T3" fmla="*/ 2106822 h 637"/>
                    <a:gd name="T4" fmla="*/ 353481950 w 820"/>
                    <a:gd name="T5" fmla="*/ 442117550 h 637"/>
                    <a:gd name="T6" fmla="*/ 808230650 w 820"/>
                    <a:gd name="T7" fmla="*/ 671093567 h 637"/>
                    <a:gd name="T8" fmla="*/ 847276684 w 820"/>
                    <a:gd name="T9" fmla="*/ 654204054 h 637"/>
                    <a:gd name="T10" fmla="*/ 458996191 w 820"/>
                    <a:gd name="T11" fmla="*/ 319711195 h 637"/>
                    <a:gd name="T12" fmla="*/ 60147850 w 820"/>
                    <a:gd name="T13" fmla="*/ 0 h 63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820" h="637" extrusionOk="0">
                      <a:moveTo>
                        <a:pt x="57" y="0"/>
                      </a:moveTo>
                      <a:cubicBezTo>
                        <a:pt x="55" y="0"/>
                        <a:pt x="53" y="1"/>
                        <a:pt x="51" y="2"/>
                      </a:cubicBezTo>
                      <a:cubicBezTo>
                        <a:pt x="1" y="35"/>
                        <a:pt x="118" y="236"/>
                        <a:pt x="335" y="419"/>
                      </a:cubicBezTo>
                      <a:cubicBezTo>
                        <a:pt x="519" y="564"/>
                        <a:pt x="692" y="636"/>
                        <a:pt x="766" y="636"/>
                      </a:cubicBezTo>
                      <a:cubicBezTo>
                        <a:pt x="786" y="636"/>
                        <a:pt x="799" y="631"/>
                        <a:pt x="803" y="620"/>
                      </a:cubicBezTo>
                      <a:cubicBezTo>
                        <a:pt x="819" y="587"/>
                        <a:pt x="652" y="470"/>
                        <a:pt x="435" y="303"/>
                      </a:cubicBezTo>
                      <a:cubicBezTo>
                        <a:pt x="245" y="144"/>
                        <a:pt x="100" y="0"/>
                        <a:pt x="5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87" name="Google Shape;3359;p59"/>
                <p:cNvSpPr>
                  <a:spLocks/>
                </p:cNvSpPr>
                <p:nvPr/>
              </p:nvSpPr>
              <p:spPr bwMode="auto">
                <a:xfrm>
                  <a:off x="5094420" y="2383756"/>
                  <a:ext cx="21986" cy="20095"/>
                </a:xfrm>
                <a:custGeom>
                  <a:avLst/>
                  <a:gdLst>
                    <a:gd name="T0" fmla="*/ 671051019 w 686"/>
                    <a:gd name="T1" fmla="*/ 1053882 h 627"/>
                    <a:gd name="T2" fmla="*/ 300696080 w 686"/>
                    <a:gd name="T3" fmla="*/ 271162763 h 627"/>
                    <a:gd name="T4" fmla="*/ 35883299 w 686"/>
                    <a:gd name="T5" fmla="*/ 658369697 h 627"/>
                    <a:gd name="T6" fmla="*/ 45364137 w 686"/>
                    <a:gd name="T7" fmla="*/ 660476403 h 627"/>
                    <a:gd name="T8" fmla="*/ 424148079 w 686"/>
                    <a:gd name="T9" fmla="*/ 376672314 h 627"/>
                    <a:gd name="T10" fmla="*/ 687906974 w 686"/>
                    <a:gd name="T11" fmla="*/ 6320150 h 627"/>
                    <a:gd name="T12" fmla="*/ 671051019 w 686"/>
                    <a:gd name="T13" fmla="*/ 1053882 h 62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686" h="627" extrusionOk="0">
                      <a:moveTo>
                        <a:pt x="636" y="1"/>
                      </a:moveTo>
                      <a:cubicBezTo>
                        <a:pt x="580" y="1"/>
                        <a:pt x="433" y="109"/>
                        <a:pt x="285" y="257"/>
                      </a:cubicBezTo>
                      <a:cubicBezTo>
                        <a:pt x="118" y="424"/>
                        <a:pt x="1" y="591"/>
                        <a:pt x="34" y="624"/>
                      </a:cubicBezTo>
                      <a:cubicBezTo>
                        <a:pt x="37" y="626"/>
                        <a:pt x="40" y="626"/>
                        <a:pt x="43" y="626"/>
                      </a:cubicBezTo>
                      <a:cubicBezTo>
                        <a:pt x="90" y="626"/>
                        <a:pt x="231" y="528"/>
                        <a:pt x="402" y="357"/>
                      </a:cubicBezTo>
                      <a:cubicBezTo>
                        <a:pt x="569" y="190"/>
                        <a:pt x="686" y="23"/>
                        <a:pt x="652" y="6"/>
                      </a:cubicBezTo>
                      <a:cubicBezTo>
                        <a:pt x="649" y="2"/>
                        <a:pt x="643" y="1"/>
                        <a:pt x="63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88" name="Google Shape;3360;p59"/>
                <p:cNvSpPr>
                  <a:spLocks/>
                </p:cNvSpPr>
                <p:nvPr/>
              </p:nvSpPr>
              <p:spPr bwMode="auto">
                <a:xfrm>
                  <a:off x="4313137" y="4261437"/>
                  <a:ext cx="186371" cy="311622"/>
                </a:xfrm>
                <a:custGeom>
                  <a:avLst/>
                  <a:gdLst>
                    <a:gd name="T0" fmla="*/ 2147483646 w 5815"/>
                    <a:gd name="T1" fmla="*/ 0 h 9723"/>
                    <a:gd name="T2" fmla="*/ 0 w 5815"/>
                    <a:gd name="T3" fmla="*/ 1851785483 h 9723"/>
                    <a:gd name="T4" fmla="*/ 158289233 w 5815"/>
                    <a:gd name="T5" fmla="*/ 2147483646 h 9723"/>
                    <a:gd name="T6" fmla="*/ 2147483646 w 5815"/>
                    <a:gd name="T7" fmla="*/ 2147483646 h 9723"/>
                    <a:gd name="T8" fmla="*/ 2147483646 w 5815"/>
                    <a:gd name="T9" fmla="*/ 2147483646 h 9723"/>
                    <a:gd name="T10" fmla="*/ 2147483646 w 5815"/>
                    <a:gd name="T11" fmla="*/ 2147483646 h 9723"/>
                    <a:gd name="T12" fmla="*/ 2147483646 w 5815"/>
                    <a:gd name="T13" fmla="*/ 2147483646 h 9723"/>
                    <a:gd name="T14" fmla="*/ 2147483646 w 5815"/>
                    <a:gd name="T15" fmla="*/ 0 h 972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815" h="9723" extrusionOk="0">
                      <a:moveTo>
                        <a:pt x="3241" y="0"/>
                      </a:moveTo>
                      <a:lnTo>
                        <a:pt x="0" y="1755"/>
                      </a:lnTo>
                      <a:lnTo>
                        <a:pt x="150" y="2055"/>
                      </a:lnTo>
                      <a:cubicBezTo>
                        <a:pt x="835" y="3409"/>
                        <a:pt x="3693" y="8906"/>
                        <a:pt x="4461" y="9624"/>
                      </a:cubicBezTo>
                      <a:cubicBezTo>
                        <a:pt x="4531" y="9692"/>
                        <a:pt x="4586" y="9722"/>
                        <a:pt x="4627" y="9722"/>
                      </a:cubicBezTo>
                      <a:cubicBezTo>
                        <a:pt x="5092" y="9722"/>
                        <a:pt x="3910" y="5865"/>
                        <a:pt x="3910" y="5865"/>
                      </a:cubicBezTo>
                      <a:lnTo>
                        <a:pt x="5815" y="4779"/>
                      </a:lnTo>
                      <a:lnTo>
                        <a:pt x="3241" y="0"/>
                      </a:lnTo>
                      <a:close/>
                    </a:path>
                  </a:pathLst>
                </a:custGeom>
                <a:solidFill>
                  <a:srgbClr val="19B5B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89" name="Google Shape;3361;p59"/>
                <p:cNvSpPr>
                  <a:spLocks/>
                </p:cNvSpPr>
                <p:nvPr/>
              </p:nvSpPr>
              <p:spPr bwMode="auto">
                <a:xfrm>
                  <a:off x="4313137" y="4316051"/>
                  <a:ext cx="157750" cy="258163"/>
                </a:xfrm>
                <a:custGeom>
                  <a:avLst/>
                  <a:gdLst>
                    <a:gd name="T0" fmla="*/ 123456233 w 4922"/>
                    <a:gd name="T1" fmla="*/ 1053901 h 8055"/>
                    <a:gd name="T2" fmla="*/ 0 w 4922"/>
                    <a:gd name="T3" fmla="*/ 53827578 h 8055"/>
                    <a:gd name="T4" fmla="*/ 2147483646 w 4922"/>
                    <a:gd name="T5" fmla="*/ 2147483646 h 8055"/>
                    <a:gd name="T6" fmla="*/ 2147483646 w 4922"/>
                    <a:gd name="T7" fmla="*/ 2147483646 h 8055"/>
                    <a:gd name="T8" fmla="*/ 2147483646 w 4922"/>
                    <a:gd name="T9" fmla="*/ 2147483646 h 8055"/>
                    <a:gd name="T10" fmla="*/ 2147483646 w 4922"/>
                    <a:gd name="T11" fmla="*/ 2147483646 h 8055"/>
                    <a:gd name="T12" fmla="*/ 2147483646 w 4922"/>
                    <a:gd name="T13" fmla="*/ 2147483646 h 8055"/>
                    <a:gd name="T14" fmla="*/ 123456233 w 4922"/>
                    <a:gd name="T15" fmla="*/ 1053901 h 805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4922" h="8055" extrusionOk="0">
                      <a:moveTo>
                        <a:pt x="117" y="1"/>
                      </a:moveTo>
                      <a:lnTo>
                        <a:pt x="0" y="51"/>
                      </a:lnTo>
                      <a:cubicBezTo>
                        <a:pt x="1170" y="2574"/>
                        <a:pt x="4261" y="8004"/>
                        <a:pt x="4595" y="8054"/>
                      </a:cubicBezTo>
                      <a:cubicBezTo>
                        <a:pt x="4598" y="8054"/>
                        <a:pt x="4601" y="8055"/>
                        <a:pt x="4605" y="8055"/>
                      </a:cubicBezTo>
                      <a:cubicBezTo>
                        <a:pt x="4921" y="8055"/>
                        <a:pt x="4528" y="6433"/>
                        <a:pt x="4528" y="6433"/>
                      </a:cubicBezTo>
                      <a:cubicBezTo>
                        <a:pt x="4461" y="6326"/>
                        <a:pt x="4311" y="6294"/>
                        <a:pt x="4156" y="6294"/>
                      </a:cubicBezTo>
                      <a:cubicBezTo>
                        <a:pt x="3923" y="6294"/>
                        <a:pt x="3676" y="6367"/>
                        <a:pt x="3676" y="6367"/>
                      </a:cubicBezTo>
                      <a:lnTo>
                        <a:pt x="117" y="1"/>
                      </a:lnTo>
                      <a:close/>
                    </a:path>
                  </a:pathLst>
                </a:custGeom>
                <a:solidFill>
                  <a:srgbClr val="FFFFFF">
                    <a:alpha val="56078"/>
                  </a:srgb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90" name="Google Shape;3362;p59"/>
                <p:cNvSpPr>
                  <a:spLocks/>
                </p:cNvSpPr>
                <p:nvPr/>
              </p:nvSpPr>
              <p:spPr bwMode="auto">
                <a:xfrm>
                  <a:off x="4315252" y="4313391"/>
                  <a:ext cx="146244" cy="256528"/>
                </a:xfrm>
                <a:custGeom>
                  <a:avLst/>
                  <a:gdLst>
                    <a:gd name="T0" fmla="*/ 1053899 w 4563"/>
                    <a:gd name="T1" fmla="*/ 0 h 8004"/>
                    <a:gd name="T2" fmla="*/ 53827343 w 4563"/>
                    <a:gd name="T3" fmla="*/ 88625873 h 8004"/>
                    <a:gd name="T4" fmla="*/ 1053899 w 4563"/>
                    <a:gd name="T5" fmla="*/ 0 h 8004"/>
                    <a:gd name="T6" fmla="*/ 53827343 w 4563"/>
                    <a:gd name="T7" fmla="*/ 88625873 h 8004"/>
                    <a:gd name="T8" fmla="*/ 53827343 w 4563"/>
                    <a:gd name="T9" fmla="*/ 88625873 h 8004"/>
                    <a:gd name="T10" fmla="*/ 177250612 w 4563"/>
                    <a:gd name="T11" fmla="*/ 352427487 h 8004"/>
                    <a:gd name="T12" fmla="*/ 653134069 w 4563"/>
                    <a:gd name="T13" fmla="*/ 1287273785 h 8004"/>
                    <a:gd name="T14" fmla="*/ 2147483646 w 4563"/>
                    <a:gd name="T15" fmla="*/ 2147483646 h 8004"/>
                    <a:gd name="T16" fmla="*/ 2147483646 w 4563"/>
                    <a:gd name="T17" fmla="*/ 2147483646 h 8004"/>
                    <a:gd name="T18" fmla="*/ 2147483646 w 4563"/>
                    <a:gd name="T19" fmla="*/ 2147483646 h 8004"/>
                    <a:gd name="T20" fmla="*/ 2147483646 w 4563"/>
                    <a:gd name="T21" fmla="*/ 2147483646 h 8004"/>
                    <a:gd name="T22" fmla="*/ 2147483646 w 4563"/>
                    <a:gd name="T23" fmla="*/ 2147483646 h 8004"/>
                    <a:gd name="T24" fmla="*/ 2147483646 w 4563"/>
                    <a:gd name="T25" fmla="*/ 2147483646 h 8004"/>
                    <a:gd name="T26" fmla="*/ 2147483646 w 4563"/>
                    <a:gd name="T27" fmla="*/ 2147483646 h 8004"/>
                    <a:gd name="T28" fmla="*/ 705874662 w 4563"/>
                    <a:gd name="T29" fmla="*/ 1269331665 h 8004"/>
                    <a:gd name="T30" fmla="*/ 195192729 w 4563"/>
                    <a:gd name="T31" fmla="*/ 335538239 h 8004"/>
                    <a:gd name="T32" fmla="*/ 53827343 w 4563"/>
                    <a:gd name="T33" fmla="*/ 88625873 h 800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4563" h="8004" extrusionOk="0">
                      <a:moveTo>
                        <a:pt x="1" y="0"/>
                      </a:moveTo>
                      <a:cubicBezTo>
                        <a:pt x="18" y="33"/>
                        <a:pt x="34" y="67"/>
                        <a:pt x="51" y="84"/>
                      </a:cubicBezTo>
                      <a:cubicBezTo>
                        <a:pt x="51" y="50"/>
                        <a:pt x="34" y="33"/>
                        <a:pt x="1" y="0"/>
                      </a:cubicBezTo>
                      <a:close/>
                      <a:moveTo>
                        <a:pt x="51" y="84"/>
                      </a:moveTo>
                      <a:lnTo>
                        <a:pt x="51" y="84"/>
                      </a:lnTo>
                      <a:cubicBezTo>
                        <a:pt x="84" y="167"/>
                        <a:pt x="118" y="251"/>
                        <a:pt x="168" y="334"/>
                      </a:cubicBezTo>
                      <a:cubicBezTo>
                        <a:pt x="285" y="568"/>
                        <a:pt x="435" y="869"/>
                        <a:pt x="619" y="1220"/>
                      </a:cubicBezTo>
                      <a:cubicBezTo>
                        <a:pt x="1020" y="1972"/>
                        <a:pt x="1571" y="2991"/>
                        <a:pt x="2206" y="4110"/>
                      </a:cubicBezTo>
                      <a:cubicBezTo>
                        <a:pt x="2841" y="5213"/>
                        <a:pt x="3443" y="6216"/>
                        <a:pt x="3877" y="6934"/>
                      </a:cubicBezTo>
                      <a:lnTo>
                        <a:pt x="4412" y="7786"/>
                      </a:lnTo>
                      <a:cubicBezTo>
                        <a:pt x="4462" y="7870"/>
                        <a:pt x="4512" y="7937"/>
                        <a:pt x="4562" y="8003"/>
                      </a:cubicBezTo>
                      <a:cubicBezTo>
                        <a:pt x="4529" y="7937"/>
                        <a:pt x="4479" y="7853"/>
                        <a:pt x="4429" y="7770"/>
                      </a:cubicBezTo>
                      <a:cubicBezTo>
                        <a:pt x="4295" y="7536"/>
                        <a:pt x="4128" y="7252"/>
                        <a:pt x="3911" y="6917"/>
                      </a:cubicBezTo>
                      <a:cubicBezTo>
                        <a:pt x="3493" y="6182"/>
                        <a:pt x="2891" y="5196"/>
                        <a:pt x="2256" y="4077"/>
                      </a:cubicBezTo>
                      <a:cubicBezTo>
                        <a:pt x="1622" y="2957"/>
                        <a:pt x="1070" y="1938"/>
                        <a:pt x="669" y="1203"/>
                      </a:cubicBezTo>
                      <a:lnTo>
                        <a:pt x="185" y="318"/>
                      </a:lnTo>
                      <a:lnTo>
                        <a:pt x="51" y="84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91" name="Google Shape;3363;p59"/>
                <p:cNvSpPr>
                  <a:spLocks/>
                </p:cNvSpPr>
                <p:nvPr/>
              </p:nvSpPr>
              <p:spPr bwMode="auto">
                <a:xfrm>
                  <a:off x="4428805" y="4516940"/>
                  <a:ext cx="32146" cy="5320"/>
                </a:xfrm>
                <a:custGeom>
                  <a:avLst/>
                  <a:gdLst>
                    <a:gd name="T0" fmla="*/ 518050353 w 1003"/>
                    <a:gd name="T1" fmla="*/ 0 h 166"/>
                    <a:gd name="T2" fmla="*/ 0 w 1003"/>
                    <a:gd name="T3" fmla="*/ 157175073 h 166"/>
                    <a:gd name="T4" fmla="*/ 490627412 w 1003"/>
                    <a:gd name="T5" fmla="*/ 72778337 h 166"/>
                    <a:gd name="T6" fmla="*/ 1058290164 w 1003"/>
                    <a:gd name="T7" fmla="*/ 174061394 h 166"/>
                    <a:gd name="T8" fmla="*/ 518050353 w 1003"/>
                    <a:gd name="T9" fmla="*/ 0 h 16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003" h="166" extrusionOk="0">
                      <a:moveTo>
                        <a:pt x="491" y="0"/>
                      </a:moveTo>
                      <a:cubicBezTo>
                        <a:pt x="319" y="0"/>
                        <a:pt x="147" y="50"/>
                        <a:pt x="0" y="149"/>
                      </a:cubicBezTo>
                      <a:cubicBezTo>
                        <a:pt x="148" y="94"/>
                        <a:pt x="306" y="69"/>
                        <a:pt x="465" y="69"/>
                      </a:cubicBezTo>
                      <a:cubicBezTo>
                        <a:pt x="648" y="69"/>
                        <a:pt x="833" y="103"/>
                        <a:pt x="1003" y="165"/>
                      </a:cubicBezTo>
                      <a:cubicBezTo>
                        <a:pt x="849" y="55"/>
                        <a:pt x="670" y="0"/>
                        <a:pt x="49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92" name="Google Shape;3364;p59"/>
                <p:cNvSpPr>
                  <a:spLocks/>
                </p:cNvSpPr>
                <p:nvPr/>
              </p:nvSpPr>
              <p:spPr bwMode="auto">
                <a:xfrm>
                  <a:off x="4425568" y="4462423"/>
                  <a:ext cx="17724" cy="2756"/>
                </a:xfrm>
                <a:custGeom>
                  <a:avLst/>
                  <a:gdLst>
                    <a:gd name="T0" fmla="*/ 175154177 w 553"/>
                    <a:gd name="T1" fmla="*/ 1052664 h 86"/>
                    <a:gd name="T2" fmla="*/ 1053953 w 553"/>
                    <a:gd name="T3" fmla="*/ 29521535 h 86"/>
                    <a:gd name="T4" fmla="*/ 282815426 w 553"/>
                    <a:gd name="T5" fmla="*/ 83331121 h 86"/>
                    <a:gd name="T6" fmla="*/ 372499923 w 553"/>
                    <a:gd name="T7" fmla="*/ 89650116 h 86"/>
                    <a:gd name="T8" fmla="*/ 582487914 w 553"/>
                    <a:gd name="T9" fmla="*/ 65393919 h 86"/>
                    <a:gd name="T10" fmla="*/ 369339090 w 553"/>
                    <a:gd name="T11" fmla="*/ 5265306 h 86"/>
                    <a:gd name="T12" fmla="*/ 300725416 w 553"/>
                    <a:gd name="T13" fmla="*/ 12670870 h 86"/>
                    <a:gd name="T14" fmla="*/ 175154177 w 553"/>
                    <a:gd name="T15" fmla="*/ 1052664 h 8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53" h="86" extrusionOk="0">
                      <a:moveTo>
                        <a:pt x="166" y="1"/>
                      </a:moveTo>
                      <a:cubicBezTo>
                        <a:pt x="113" y="1"/>
                        <a:pt x="60" y="9"/>
                        <a:pt x="1" y="28"/>
                      </a:cubicBezTo>
                      <a:cubicBezTo>
                        <a:pt x="84" y="62"/>
                        <a:pt x="185" y="79"/>
                        <a:pt x="268" y="79"/>
                      </a:cubicBezTo>
                      <a:cubicBezTo>
                        <a:pt x="298" y="83"/>
                        <a:pt x="325" y="85"/>
                        <a:pt x="353" y="85"/>
                      </a:cubicBezTo>
                      <a:cubicBezTo>
                        <a:pt x="419" y="85"/>
                        <a:pt x="481" y="74"/>
                        <a:pt x="552" y="62"/>
                      </a:cubicBezTo>
                      <a:cubicBezTo>
                        <a:pt x="490" y="24"/>
                        <a:pt x="417" y="5"/>
                        <a:pt x="350" y="5"/>
                      </a:cubicBezTo>
                      <a:cubicBezTo>
                        <a:pt x="328" y="5"/>
                        <a:pt x="306" y="8"/>
                        <a:pt x="285" y="12"/>
                      </a:cubicBezTo>
                      <a:cubicBezTo>
                        <a:pt x="243" y="5"/>
                        <a:pt x="205" y="1"/>
                        <a:pt x="16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93" name="Google Shape;3365;p59"/>
                <p:cNvSpPr>
                  <a:spLocks/>
                </p:cNvSpPr>
                <p:nvPr/>
              </p:nvSpPr>
              <p:spPr bwMode="auto">
                <a:xfrm>
                  <a:off x="4425055" y="4447039"/>
                  <a:ext cx="14487" cy="5256"/>
                </a:xfrm>
                <a:custGeom>
                  <a:avLst/>
                  <a:gdLst>
                    <a:gd name="T0" fmla="*/ 31673486 w 452"/>
                    <a:gd name="T1" fmla="*/ 1053828 h 164"/>
                    <a:gd name="T2" fmla="*/ 0 w 452"/>
                    <a:gd name="T3" fmla="*/ 7373719 h 164"/>
                    <a:gd name="T4" fmla="*/ 228990464 w 452"/>
                    <a:gd name="T5" fmla="*/ 112875837 h 164"/>
                    <a:gd name="T6" fmla="*/ 447445354 w 452"/>
                    <a:gd name="T7" fmla="*/ 173017040 h 164"/>
                    <a:gd name="T8" fmla="*/ 475925097 w 452"/>
                    <a:gd name="T9" fmla="*/ 166697149 h 164"/>
                    <a:gd name="T10" fmla="*/ 246934633 w 452"/>
                    <a:gd name="T11" fmla="*/ 43254252 h 164"/>
                    <a:gd name="T12" fmla="*/ 31673486 w 452"/>
                    <a:gd name="T13" fmla="*/ 1053828 h 16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452" h="164" extrusionOk="0">
                      <a:moveTo>
                        <a:pt x="30" y="1"/>
                      </a:moveTo>
                      <a:cubicBezTo>
                        <a:pt x="15" y="1"/>
                        <a:pt x="5" y="3"/>
                        <a:pt x="0" y="7"/>
                      </a:cubicBezTo>
                      <a:cubicBezTo>
                        <a:pt x="0" y="24"/>
                        <a:pt x="100" y="74"/>
                        <a:pt x="217" y="107"/>
                      </a:cubicBezTo>
                      <a:cubicBezTo>
                        <a:pt x="305" y="145"/>
                        <a:pt x="383" y="164"/>
                        <a:pt x="424" y="164"/>
                      </a:cubicBezTo>
                      <a:cubicBezTo>
                        <a:pt x="438" y="164"/>
                        <a:pt x="447" y="162"/>
                        <a:pt x="451" y="158"/>
                      </a:cubicBezTo>
                      <a:cubicBezTo>
                        <a:pt x="451" y="141"/>
                        <a:pt x="351" y="91"/>
                        <a:pt x="234" y="41"/>
                      </a:cubicBezTo>
                      <a:cubicBezTo>
                        <a:pt x="148" y="16"/>
                        <a:pt x="72" y="1"/>
                        <a:pt x="30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94" name="Google Shape;3366;p59"/>
                <p:cNvSpPr>
                  <a:spLocks/>
                </p:cNvSpPr>
                <p:nvPr/>
              </p:nvSpPr>
              <p:spPr bwMode="auto">
                <a:xfrm>
                  <a:off x="4435215" y="4431174"/>
                  <a:ext cx="9134" cy="16153"/>
                </a:xfrm>
                <a:custGeom>
                  <a:avLst/>
                  <a:gdLst>
                    <a:gd name="T0" fmla="*/ 1053839 w 285"/>
                    <a:gd name="T1" fmla="*/ 1053887 h 504"/>
                    <a:gd name="T2" fmla="*/ 124500394 w 285"/>
                    <a:gd name="T3" fmla="*/ 282755124 h 504"/>
                    <a:gd name="T4" fmla="*/ 296469353 w 285"/>
                    <a:gd name="T5" fmla="*/ 531766471 h 504"/>
                    <a:gd name="T6" fmla="*/ 300683716 w 285"/>
                    <a:gd name="T7" fmla="*/ 529659754 h 504"/>
                    <a:gd name="T8" fmla="*/ 177236136 w 285"/>
                    <a:gd name="T9" fmla="*/ 247958485 h 504"/>
                    <a:gd name="T10" fmla="*/ 1053839 w 285"/>
                    <a:gd name="T11" fmla="*/ 1053887 h 50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85" h="504" extrusionOk="0">
                      <a:moveTo>
                        <a:pt x="1" y="1"/>
                      </a:moveTo>
                      <a:cubicBezTo>
                        <a:pt x="17" y="101"/>
                        <a:pt x="51" y="185"/>
                        <a:pt x="118" y="268"/>
                      </a:cubicBezTo>
                      <a:cubicBezTo>
                        <a:pt x="180" y="393"/>
                        <a:pt x="257" y="504"/>
                        <a:pt x="281" y="504"/>
                      </a:cubicBezTo>
                      <a:cubicBezTo>
                        <a:pt x="282" y="504"/>
                        <a:pt x="284" y="503"/>
                        <a:pt x="285" y="502"/>
                      </a:cubicBezTo>
                      <a:cubicBezTo>
                        <a:pt x="268" y="402"/>
                        <a:pt x="218" y="318"/>
                        <a:pt x="168" y="235"/>
                      </a:cubicBezTo>
                      <a:cubicBezTo>
                        <a:pt x="84" y="101"/>
                        <a:pt x="17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95" name="Google Shape;3367;p59"/>
                <p:cNvSpPr>
                  <a:spLocks/>
                </p:cNvSpPr>
                <p:nvPr/>
              </p:nvSpPr>
              <p:spPr bwMode="auto">
                <a:xfrm>
                  <a:off x="4443773" y="4422617"/>
                  <a:ext cx="9134" cy="18845"/>
                </a:xfrm>
                <a:custGeom>
                  <a:avLst/>
                  <a:gdLst>
                    <a:gd name="T0" fmla="*/ 1053839 w 285"/>
                    <a:gd name="T1" fmla="*/ 1053878 h 588"/>
                    <a:gd name="T2" fmla="*/ 88618068 w 285"/>
                    <a:gd name="T3" fmla="*/ 353459769 h 588"/>
                    <a:gd name="T4" fmla="*/ 295416507 w 285"/>
                    <a:gd name="T5" fmla="*/ 619319292 h 588"/>
                    <a:gd name="T6" fmla="*/ 300683716 w 285"/>
                    <a:gd name="T7" fmla="*/ 617212594 h 588"/>
                    <a:gd name="T8" fmla="*/ 142441557 w 285"/>
                    <a:gd name="T9" fmla="*/ 317576998 h 588"/>
                    <a:gd name="T10" fmla="*/ 1053839 w 285"/>
                    <a:gd name="T11" fmla="*/ 1053878 h 58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85" h="588" extrusionOk="0">
                      <a:moveTo>
                        <a:pt x="1" y="1"/>
                      </a:moveTo>
                      <a:cubicBezTo>
                        <a:pt x="1" y="118"/>
                        <a:pt x="18" y="235"/>
                        <a:pt x="84" y="335"/>
                      </a:cubicBezTo>
                      <a:cubicBezTo>
                        <a:pt x="146" y="490"/>
                        <a:pt x="252" y="587"/>
                        <a:pt x="280" y="587"/>
                      </a:cubicBezTo>
                      <a:cubicBezTo>
                        <a:pt x="282" y="587"/>
                        <a:pt x="284" y="587"/>
                        <a:pt x="285" y="585"/>
                      </a:cubicBezTo>
                      <a:cubicBezTo>
                        <a:pt x="235" y="485"/>
                        <a:pt x="201" y="402"/>
                        <a:pt x="135" y="301"/>
                      </a:cubicBezTo>
                      <a:cubicBezTo>
                        <a:pt x="101" y="201"/>
                        <a:pt x="51" y="101"/>
                        <a:pt x="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96" name="Google Shape;3368;p59"/>
                <p:cNvSpPr>
                  <a:spLocks/>
                </p:cNvSpPr>
                <p:nvPr/>
              </p:nvSpPr>
              <p:spPr bwMode="auto">
                <a:xfrm>
                  <a:off x="4440023" y="4461141"/>
                  <a:ext cx="29486" cy="24166"/>
                </a:xfrm>
                <a:custGeom>
                  <a:avLst/>
                  <a:gdLst>
                    <a:gd name="T0" fmla="*/ 185712058 w 920"/>
                    <a:gd name="T1" fmla="*/ 77040054 h 754"/>
                    <a:gd name="T2" fmla="*/ 371424085 w 920"/>
                    <a:gd name="T3" fmla="*/ 89682141 h 754"/>
                    <a:gd name="T4" fmla="*/ 705877116 w 920"/>
                    <a:gd name="T5" fmla="*/ 249029861 h 754"/>
                    <a:gd name="T6" fmla="*/ 900050247 w 920"/>
                    <a:gd name="T7" fmla="*/ 654213779 h 754"/>
                    <a:gd name="T8" fmla="*/ 810338483 w 920"/>
                    <a:gd name="T9" fmla="*/ 724933303 h 754"/>
                    <a:gd name="T10" fmla="*/ 741762444 w 920"/>
                    <a:gd name="T11" fmla="*/ 706989663 h 754"/>
                    <a:gd name="T12" fmla="*/ 565564332 w 920"/>
                    <a:gd name="T13" fmla="*/ 565585583 h 754"/>
                    <a:gd name="T14" fmla="*/ 282765227 w 920"/>
                    <a:gd name="T15" fmla="*/ 283863163 h 754"/>
                    <a:gd name="T16" fmla="*/ 129777789 w 920"/>
                    <a:gd name="T17" fmla="*/ 78093967 h 754"/>
                    <a:gd name="T18" fmla="*/ 129777789 w 920"/>
                    <a:gd name="T19" fmla="*/ 78093967 h 754"/>
                    <a:gd name="T20" fmla="*/ 185712058 w 920"/>
                    <a:gd name="T21" fmla="*/ 77040054 h 754"/>
                    <a:gd name="T22" fmla="*/ 72790646 w 920"/>
                    <a:gd name="T23" fmla="*/ 0 h 754"/>
                    <a:gd name="T24" fmla="*/ 71736746 w 920"/>
                    <a:gd name="T25" fmla="*/ 2106833 h 754"/>
                    <a:gd name="T26" fmla="*/ 93893488 w 920"/>
                    <a:gd name="T27" fmla="*/ 58043527 h 754"/>
                    <a:gd name="T28" fmla="*/ 93893488 w 920"/>
                    <a:gd name="T29" fmla="*/ 58043527 h 754"/>
                    <a:gd name="T30" fmla="*/ 1053900 w 920"/>
                    <a:gd name="T31" fmla="*/ 89682141 h 754"/>
                    <a:gd name="T32" fmla="*/ 103407434 w 920"/>
                    <a:gd name="T33" fmla="*/ 79146887 h 754"/>
                    <a:gd name="T34" fmla="*/ 103407434 w 920"/>
                    <a:gd name="T35" fmla="*/ 79146887 h 754"/>
                    <a:gd name="T36" fmla="*/ 247967709 w 920"/>
                    <a:gd name="T37" fmla="*/ 318662555 h 754"/>
                    <a:gd name="T38" fmla="*/ 529679036 w 920"/>
                    <a:gd name="T39" fmla="*/ 618361467 h 754"/>
                    <a:gd name="T40" fmla="*/ 723819283 w 920"/>
                    <a:gd name="T41" fmla="*/ 759732695 h 754"/>
                    <a:gd name="T42" fmla="*/ 865218819 w 920"/>
                    <a:gd name="T43" fmla="*/ 794564971 h 754"/>
                    <a:gd name="T44" fmla="*/ 970733060 w 920"/>
                    <a:gd name="T45" fmla="*/ 672157387 h 754"/>
                    <a:gd name="T46" fmla="*/ 371424085 w 920"/>
                    <a:gd name="T47" fmla="*/ 36940135 h 754"/>
                    <a:gd name="T48" fmla="*/ 261662386 w 920"/>
                    <a:gd name="T49" fmla="*/ 25318084 h 754"/>
                    <a:gd name="T50" fmla="*/ 111835655 w 920"/>
                    <a:gd name="T51" fmla="*/ 52775884 h 754"/>
                    <a:gd name="T52" fmla="*/ 111835655 w 920"/>
                    <a:gd name="T53" fmla="*/ 52775884 h 754"/>
                    <a:gd name="T54" fmla="*/ 72790646 w 920"/>
                    <a:gd name="T55" fmla="*/ 0 h 754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0" t="0" r="r" b="b"/>
                  <a:pathLst>
                    <a:path w="920" h="754" extrusionOk="0">
                      <a:moveTo>
                        <a:pt x="176" y="73"/>
                      </a:moveTo>
                      <a:cubicBezTo>
                        <a:pt x="235" y="73"/>
                        <a:pt x="293" y="77"/>
                        <a:pt x="352" y="85"/>
                      </a:cubicBezTo>
                      <a:cubicBezTo>
                        <a:pt x="469" y="102"/>
                        <a:pt x="569" y="152"/>
                        <a:pt x="669" y="236"/>
                      </a:cubicBezTo>
                      <a:cubicBezTo>
                        <a:pt x="770" y="336"/>
                        <a:pt x="836" y="469"/>
                        <a:pt x="853" y="620"/>
                      </a:cubicBezTo>
                      <a:cubicBezTo>
                        <a:pt x="842" y="664"/>
                        <a:pt x="809" y="687"/>
                        <a:pt x="768" y="687"/>
                      </a:cubicBezTo>
                      <a:cubicBezTo>
                        <a:pt x="747" y="687"/>
                        <a:pt x="725" y="681"/>
                        <a:pt x="703" y="670"/>
                      </a:cubicBezTo>
                      <a:cubicBezTo>
                        <a:pt x="653" y="637"/>
                        <a:pt x="586" y="586"/>
                        <a:pt x="536" y="536"/>
                      </a:cubicBezTo>
                      <a:cubicBezTo>
                        <a:pt x="452" y="453"/>
                        <a:pt x="352" y="369"/>
                        <a:pt x="268" y="269"/>
                      </a:cubicBezTo>
                      <a:cubicBezTo>
                        <a:pt x="205" y="190"/>
                        <a:pt x="156" y="122"/>
                        <a:pt x="123" y="74"/>
                      </a:cubicBezTo>
                      <a:cubicBezTo>
                        <a:pt x="141" y="73"/>
                        <a:pt x="159" y="73"/>
                        <a:pt x="176" y="73"/>
                      </a:cubicBezTo>
                      <a:close/>
                      <a:moveTo>
                        <a:pt x="69" y="0"/>
                      </a:moveTo>
                      <a:cubicBezTo>
                        <a:pt x="68" y="0"/>
                        <a:pt x="68" y="1"/>
                        <a:pt x="68" y="2"/>
                      </a:cubicBezTo>
                      <a:cubicBezTo>
                        <a:pt x="74" y="19"/>
                        <a:pt x="81" y="37"/>
                        <a:pt x="89" y="55"/>
                      </a:cubicBezTo>
                      <a:cubicBezTo>
                        <a:pt x="30" y="71"/>
                        <a:pt x="1" y="85"/>
                        <a:pt x="1" y="85"/>
                      </a:cubicBezTo>
                      <a:cubicBezTo>
                        <a:pt x="33" y="81"/>
                        <a:pt x="65" y="77"/>
                        <a:pt x="98" y="75"/>
                      </a:cubicBezTo>
                      <a:cubicBezTo>
                        <a:pt x="134" y="151"/>
                        <a:pt x="184" y="227"/>
                        <a:pt x="235" y="302"/>
                      </a:cubicBezTo>
                      <a:cubicBezTo>
                        <a:pt x="318" y="403"/>
                        <a:pt x="402" y="503"/>
                        <a:pt x="502" y="586"/>
                      </a:cubicBezTo>
                      <a:cubicBezTo>
                        <a:pt x="552" y="637"/>
                        <a:pt x="619" y="687"/>
                        <a:pt x="686" y="720"/>
                      </a:cubicBezTo>
                      <a:cubicBezTo>
                        <a:pt x="719" y="753"/>
                        <a:pt x="770" y="753"/>
                        <a:pt x="820" y="753"/>
                      </a:cubicBezTo>
                      <a:cubicBezTo>
                        <a:pt x="870" y="737"/>
                        <a:pt x="903" y="687"/>
                        <a:pt x="920" y="637"/>
                      </a:cubicBezTo>
                      <a:cubicBezTo>
                        <a:pt x="903" y="319"/>
                        <a:pt x="653" y="68"/>
                        <a:pt x="352" y="35"/>
                      </a:cubicBezTo>
                      <a:cubicBezTo>
                        <a:pt x="317" y="28"/>
                        <a:pt x="283" y="24"/>
                        <a:pt x="248" y="24"/>
                      </a:cubicBezTo>
                      <a:cubicBezTo>
                        <a:pt x="201" y="24"/>
                        <a:pt x="154" y="32"/>
                        <a:pt x="106" y="50"/>
                      </a:cubicBezTo>
                      <a:cubicBezTo>
                        <a:pt x="84" y="18"/>
                        <a:pt x="72" y="0"/>
                        <a:pt x="6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97" name="Google Shape;3369;p59"/>
                <p:cNvSpPr>
                  <a:spLocks/>
                </p:cNvSpPr>
                <p:nvPr/>
              </p:nvSpPr>
              <p:spPr bwMode="auto">
                <a:xfrm>
                  <a:off x="4442170" y="4441815"/>
                  <a:ext cx="16121" cy="22082"/>
                </a:xfrm>
                <a:custGeom>
                  <a:avLst/>
                  <a:gdLst>
                    <a:gd name="T0" fmla="*/ 362953194 w 503"/>
                    <a:gd name="T1" fmla="*/ 1053879 h 689"/>
                    <a:gd name="T2" fmla="*/ 264816109 w 503"/>
                    <a:gd name="T3" fmla="*/ 39043412 h 689"/>
                    <a:gd name="T4" fmla="*/ 159337721 w 503"/>
                    <a:gd name="T5" fmla="*/ 161438842 h 689"/>
                    <a:gd name="T6" fmla="*/ 35883615 w 503"/>
                    <a:gd name="T7" fmla="*/ 426245994 h 689"/>
                    <a:gd name="T8" fmla="*/ 17941808 w 503"/>
                    <a:gd name="T9" fmla="*/ 691053145 h 689"/>
                    <a:gd name="T10" fmla="*/ 88623323 w 503"/>
                    <a:gd name="T11" fmla="*/ 444187410 h 689"/>
                    <a:gd name="T12" fmla="*/ 212076402 w 503"/>
                    <a:gd name="T13" fmla="*/ 197288793 h 689"/>
                    <a:gd name="T14" fmla="*/ 370327349 w 503"/>
                    <a:gd name="T15" fmla="*/ 68572206 h 689"/>
                    <a:gd name="T16" fmla="*/ 424152772 w 503"/>
                    <a:gd name="T17" fmla="*/ 91780900 h 689"/>
                    <a:gd name="T18" fmla="*/ 406210965 w 503"/>
                    <a:gd name="T19" fmla="*/ 391417007 h 689"/>
                    <a:gd name="T20" fmla="*/ 247960018 w 503"/>
                    <a:gd name="T21" fmla="*/ 602432791 h 689"/>
                    <a:gd name="T22" fmla="*/ 36937506 w 503"/>
                    <a:gd name="T23" fmla="*/ 725882100 h 689"/>
                    <a:gd name="T24" fmla="*/ 36937506 w 503"/>
                    <a:gd name="T25" fmla="*/ 725882100 h 689"/>
                    <a:gd name="T26" fmla="*/ 264816109 w 503"/>
                    <a:gd name="T27" fmla="*/ 638315625 h 689"/>
                    <a:gd name="T28" fmla="*/ 458983555 w 503"/>
                    <a:gd name="T29" fmla="*/ 408304577 h 689"/>
                    <a:gd name="T30" fmla="*/ 476892480 w 503"/>
                    <a:gd name="T31" fmla="*/ 55930950 h 689"/>
                    <a:gd name="T32" fmla="*/ 362953194 w 503"/>
                    <a:gd name="T33" fmla="*/ 1053879 h 689"/>
                    <a:gd name="T34" fmla="*/ 36937506 w 503"/>
                    <a:gd name="T35" fmla="*/ 725882100 h 689"/>
                    <a:gd name="T36" fmla="*/ 36937506 w 503"/>
                    <a:gd name="T37" fmla="*/ 725882100 h 689"/>
                    <a:gd name="T38" fmla="*/ 17941808 w 503"/>
                    <a:gd name="T39" fmla="*/ 725882100 h 689"/>
                    <a:gd name="T40" fmla="*/ 35883615 w 503"/>
                    <a:gd name="T41" fmla="*/ 725882100 h 689"/>
                    <a:gd name="T42" fmla="*/ 36937506 w 503"/>
                    <a:gd name="T43" fmla="*/ 725882100 h 689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503" h="689" extrusionOk="0">
                      <a:moveTo>
                        <a:pt x="344" y="1"/>
                      </a:moveTo>
                      <a:cubicBezTo>
                        <a:pt x="309" y="1"/>
                        <a:pt x="275" y="13"/>
                        <a:pt x="251" y="37"/>
                      </a:cubicBezTo>
                      <a:cubicBezTo>
                        <a:pt x="201" y="70"/>
                        <a:pt x="168" y="103"/>
                        <a:pt x="151" y="153"/>
                      </a:cubicBezTo>
                      <a:cubicBezTo>
                        <a:pt x="101" y="237"/>
                        <a:pt x="68" y="321"/>
                        <a:pt x="34" y="404"/>
                      </a:cubicBezTo>
                      <a:cubicBezTo>
                        <a:pt x="17" y="488"/>
                        <a:pt x="1" y="571"/>
                        <a:pt x="17" y="655"/>
                      </a:cubicBezTo>
                      <a:cubicBezTo>
                        <a:pt x="34" y="655"/>
                        <a:pt x="34" y="571"/>
                        <a:pt x="84" y="421"/>
                      </a:cubicBezTo>
                      <a:cubicBezTo>
                        <a:pt x="118" y="337"/>
                        <a:pt x="151" y="270"/>
                        <a:pt x="201" y="187"/>
                      </a:cubicBezTo>
                      <a:cubicBezTo>
                        <a:pt x="227" y="136"/>
                        <a:pt x="292" y="65"/>
                        <a:pt x="351" y="65"/>
                      </a:cubicBezTo>
                      <a:cubicBezTo>
                        <a:pt x="369" y="65"/>
                        <a:pt x="386" y="71"/>
                        <a:pt x="402" y="87"/>
                      </a:cubicBezTo>
                      <a:cubicBezTo>
                        <a:pt x="435" y="170"/>
                        <a:pt x="418" y="287"/>
                        <a:pt x="385" y="371"/>
                      </a:cubicBezTo>
                      <a:cubicBezTo>
                        <a:pt x="352" y="438"/>
                        <a:pt x="285" y="504"/>
                        <a:pt x="235" y="571"/>
                      </a:cubicBezTo>
                      <a:cubicBezTo>
                        <a:pt x="168" y="604"/>
                        <a:pt x="101" y="654"/>
                        <a:pt x="35" y="688"/>
                      </a:cubicBezTo>
                      <a:cubicBezTo>
                        <a:pt x="127" y="684"/>
                        <a:pt x="204" y="652"/>
                        <a:pt x="251" y="605"/>
                      </a:cubicBezTo>
                      <a:cubicBezTo>
                        <a:pt x="335" y="538"/>
                        <a:pt x="385" y="471"/>
                        <a:pt x="435" y="387"/>
                      </a:cubicBezTo>
                      <a:cubicBezTo>
                        <a:pt x="502" y="287"/>
                        <a:pt x="502" y="153"/>
                        <a:pt x="452" y="53"/>
                      </a:cubicBezTo>
                      <a:cubicBezTo>
                        <a:pt x="425" y="17"/>
                        <a:pt x="384" y="1"/>
                        <a:pt x="344" y="1"/>
                      </a:cubicBezTo>
                      <a:close/>
                      <a:moveTo>
                        <a:pt x="35" y="688"/>
                      </a:moveTo>
                      <a:lnTo>
                        <a:pt x="35" y="688"/>
                      </a:lnTo>
                      <a:cubicBezTo>
                        <a:pt x="29" y="688"/>
                        <a:pt x="23" y="688"/>
                        <a:pt x="17" y="688"/>
                      </a:cubicBezTo>
                      <a:lnTo>
                        <a:pt x="34" y="688"/>
                      </a:lnTo>
                      <a:cubicBezTo>
                        <a:pt x="34" y="688"/>
                        <a:pt x="35" y="688"/>
                        <a:pt x="35" y="688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98" name="Google Shape;3370;p59"/>
                <p:cNvSpPr>
                  <a:spLocks/>
                </p:cNvSpPr>
                <p:nvPr/>
              </p:nvSpPr>
              <p:spPr bwMode="auto">
                <a:xfrm>
                  <a:off x="4346308" y="4292494"/>
                  <a:ext cx="29486" cy="79292"/>
                </a:xfrm>
                <a:custGeom>
                  <a:avLst/>
                  <a:gdLst>
                    <a:gd name="T0" fmla="*/ 424164796 w 920"/>
                    <a:gd name="T1" fmla="*/ 0 h 2474"/>
                    <a:gd name="T2" fmla="*/ 618305042 w 920"/>
                    <a:gd name="T3" fmla="*/ 388284463 h 2474"/>
                    <a:gd name="T4" fmla="*/ 318650555 w 920"/>
                    <a:gd name="T5" fmla="*/ 2147483646 h 2474"/>
                    <a:gd name="T6" fmla="*/ 18996067 w 920"/>
                    <a:gd name="T7" fmla="*/ 2147483646 h 2474"/>
                    <a:gd name="T8" fmla="*/ 124510308 w 920"/>
                    <a:gd name="T9" fmla="*/ 2147483646 h 2474"/>
                    <a:gd name="T10" fmla="*/ 353481950 w 920"/>
                    <a:gd name="T11" fmla="*/ 2147483646 h 2474"/>
                    <a:gd name="T12" fmla="*/ 671078572 w 920"/>
                    <a:gd name="T13" fmla="*/ 370375047 h 2474"/>
                    <a:gd name="T14" fmla="*/ 494848635 w 920"/>
                    <a:gd name="T15" fmla="*/ 88626662 h 2474"/>
                    <a:gd name="T16" fmla="*/ 424164796 w 920"/>
                    <a:gd name="T17" fmla="*/ 0 h 24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920" h="2474" extrusionOk="0">
                      <a:moveTo>
                        <a:pt x="402" y="0"/>
                      </a:moveTo>
                      <a:cubicBezTo>
                        <a:pt x="385" y="17"/>
                        <a:pt x="485" y="134"/>
                        <a:pt x="586" y="368"/>
                      </a:cubicBezTo>
                      <a:cubicBezTo>
                        <a:pt x="853" y="970"/>
                        <a:pt x="736" y="1688"/>
                        <a:pt x="302" y="2189"/>
                      </a:cubicBezTo>
                      <a:cubicBezTo>
                        <a:pt x="135" y="2373"/>
                        <a:pt x="1" y="2457"/>
                        <a:pt x="18" y="2473"/>
                      </a:cubicBezTo>
                      <a:cubicBezTo>
                        <a:pt x="51" y="2457"/>
                        <a:pt x="84" y="2440"/>
                        <a:pt x="118" y="2406"/>
                      </a:cubicBezTo>
                      <a:cubicBezTo>
                        <a:pt x="185" y="2356"/>
                        <a:pt x="268" y="2289"/>
                        <a:pt x="335" y="2206"/>
                      </a:cubicBezTo>
                      <a:cubicBezTo>
                        <a:pt x="820" y="1705"/>
                        <a:pt x="920" y="970"/>
                        <a:pt x="636" y="351"/>
                      </a:cubicBezTo>
                      <a:cubicBezTo>
                        <a:pt x="586" y="251"/>
                        <a:pt x="536" y="168"/>
                        <a:pt x="469" y="84"/>
                      </a:cubicBezTo>
                      <a:cubicBezTo>
                        <a:pt x="435" y="34"/>
                        <a:pt x="402" y="0"/>
                        <a:pt x="402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99" name="Google Shape;3371;p59"/>
                <p:cNvSpPr>
                  <a:spLocks/>
                </p:cNvSpPr>
                <p:nvPr/>
              </p:nvSpPr>
              <p:spPr bwMode="auto">
                <a:xfrm>
                  <a:off x="4372013" y="4382971"/>
                  <a:ext cx="25223" cy="45030"/>
                </a:xfrm>
                <a:custGeom>
                  <a:avLst/>
                  <a:gdLst>
                    <a:gd name="T0" fmla="*/ 2106745 w 787"/>
                    <a:gd name="T1" fmla="*/ 1053894 h 1405"/>
                    <a:gd name="T2" fmla="*/ 1053886 w 787"/>
                    <a:gd name="T3" fmla="*/ 1053894 h 1405"/>
                    <a:gd name="T4" fmla="*/ 812411421 w 787"/>
                    <a:gd name="T5" fmla="*/ 1482445258 h 1405"/>
                    <a:gd name="T6" fmla="*/ 406205198 w 787"/>
                    <a:gd name="T7" fmla="*/ 741750089 h 1405"/>
                    <a:gd name="T8" fmla="*/ 2106745 w 787"/>
                    <a:gd name="T9" fmla="*/ 1053894 h 140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87" h="1405" extrusionOk="0">
                      <a:moveTo>
                        <a:pt x="2" y="1"/>
                      </a:moveTo>
                      <a:cubicBezTo>
                        <a:pt x="2" y="1"/>
                        <a:pt x="1" y="1"/>
                        <a:pt x="1" y="1"/>
                      </a:cubicBezTo>
                      <a:cubicBezTo>
                        <a:pt x="168" y="502"/>
                        <a:pt x="435" y="987"/>
                        <a:pt x="770" y="1405"/>
                      </a:cubicBezTo>
                      <a:cubicBezTo>
                        <a:pt x="786" y="1388"/>
                        <a:pt x="602" y="1087"/>
                        <a:pt x="385" y="703"/>
                      </a:cubicBezTo>
                      <a:cubicBezTo>
                        <a:pt x="173" y="328"/>
                        <a:pt x="25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9000" name="Google Shape;3372;p59"/>
                <p:cNvSpPr>
                  <a:spLocks/>
                </p:cNvSpPr>
                <p:nvPr/>
              </p:nvSpPr>
              <p:spPr bwMode="auto">
                <a:xfrm>
                  <a:off x="4347943" y="4353004"/>
                  <a:ext cx="7500" cy="9230"/>
                </a:xfrm>
                <a:custGeom>
                  <a:avLst/>
                  <a:gdLst>
                    <a:gd name="T0" fmla="*/ 228999231 w 234"/>
                    <a:gd name="T1" fmla="*/ 0 h 288"/>
                    <a:gd name="T2" fmla="*/ 123471410 w 234"/>
                    <a:gd name="T3" fmla="*/ 141381134 h 288"/>
                    <a:gd name="T4" fmla="*/ 17944615 w 234"/>
                    <a:gd name="T5" fmla="*/ 300668981 h 288"/>
                    <a:gd name="T6" fmla="*/ 27427468 w 234"/>
                    <a:gd name="T7" fmla="*/ 303829422 h 288"/>
                    <a:gd name="T8" fmla="*/ 176252276 w 234"/>
                    <a:gd name="T9" fmla="*/ 177228435 h 288"/>
                    <a:gd name="T10" fmla="*/ 228999231 w 234"/>
                    <a:gd name="T11" fmla="*/ 0 h 28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34" h="288" extrusionOk="0">
                      <a:moveTo>
                        <a:pt x="217" y="0"/>
                      </a:moveTo>
                      <a:cubicBezTo>
                        <a:pt x="201" y="0"/>
                        <a:pt x="167" y="67"/>
                        <a:pt x="117" y="134"/>
                      </a:cubicBezTo>
                      <a:cubicBezTo>
                        <a:pt x="50" y="201"/>
                        <a:pt x="0" y="268"/>
                        <a:pt x="17" y="285"/>
                      </a:cubicBezTo>
                      <a:cubicBezTo>
                        <a:pt x="19" y="287"/>
                        <a:pt x="22" y="288"/>
                        <a:pt x="26" y="288"/>
                      </a:cubicBezTo>
                      <a:cubicBezTo>
                        <a:pt x="51" y="288"/>
                        <a:pt x="109" y="240"/>
                        <a:pt x="167" y="168"/>
                      </a:cubicBezTo>
                      <a:cubicBezTo>
                        <a:pt x="234" y="84"/>
                        <a:pt x="234" y="0"/>
                        <a:pt x="217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9001" name="Google Shape;3373;p59"/>
                <p:cNvSpPr>
                  <a:spLocks/>
                </p:cNvSpPr>
                <p:nvPr/>
              </p:nvSpPr>
              <p:spPr bwMode="auto">
                <a:xfrm>
                  <a:off x="4316625" y="4291949"/>
                  <a:ext cx="54677" cy="80349"/>
                </a:xfrm>
                <a:custGeom>
                  <a:avLst/>
                  <a:gdLst>
                    <a:gd name="T0" fmla="*/ 1411764435 w 1706"/>
                    <a:gd name="T1" fmla="*/ 1053896 h 2507"/>
                    <a:gd name="T2" fmla="*/ 1053894 w 1706"/>
                    <a:gd name="T3" fmla="*/ 811381220 h 2507"/>
                    <a:gd name="T4" fmla="*/ 1005515446 w 1706"/>
                    <a:gd name="T5" fmla="*/ 2147483646 h 2507"/>
                    <a:gd name="T6" fmla="*/ 1711413593 w 1706"/>
                    <a:gd name="T7" fmla="*/ 1393826667 h 2507"/>
                    <a:gd name="T8" fmla="*/ 1411764435 w 1706"/>
                    <a:gd name="T9" fmla="*/ 1053896 h 250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706" h="2507" extrusionOk="0">
                      <a:moveTo>
                        <a:pt x="1338" y="1"/>
                      </a:moveTo>
                      <a:lnTo>
                        <a:pt x="1" y="769"/>
                      </a:lnTo>
                      <a:lnTo>
                        <a:pt x="953" y="2507"/>
                      </a:lnTo>
                      <a:cubicBezTo>
                        <a:pt x="1321" y="2206"/>
                        <a:pt x="1555" y="1789"/>
                        <a:pt x="1622" y="1321"/>
                      </a:cubicBezTo>
                      <a:cubicBezTo>
                        <a:pt x="1705" y="853"/>
                        <a:pt x="1605" y="385"/>
                        <a:pt x="1338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6078"/>
                  </a:srgb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9002" name="Google Shape;3374;p59"/>
                <p:cNvSpPr>
                  <a:spLocks/>
                </p:cNvSpPr>
                <p:nvPr/>
              </p:nvSpPr>
              <p:spPr bwMode="auto">
                <a:xfrm>
                  <a:off x="4360534" y="4333710"/>
                  <a:ext cx="3782" cy="9166"/>
                </a:xfrm>
                <a:custGeom>
                  <a:avLst/>
                  <a:gdLst>
                    <a:gd name="T0" fmla="*/ 106576856 w 118"/>
                    <a:gd name="T1" fmla="*/ 1053834 h 286"/>
                    <a:gd name="T2" fmla="*/ 35887206 w 118"/>
                    <a:gd name="T3" fmla="*/ 142438999 h 286"/>
                    <a:gd name="T4" fmla="*/ 18997050 w 118"/>
                    <a:gd name="T5" fmla="*/ 300678451 h 286"/>
                    <a:gd name="T6" fmla="*/ 106576856 w 118"/>
                    <a:gd name="T7" fmla="*/ 159293286 h 286"/>
                    <a:gd name="T8" fmla="*/ 106576856 w 118"/>
                    <a:gd name="T9" fmla="*/ 1053834 h 28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18" h="286" extrusionOk="0">
                      <a:moveTo>
                        <a:pt x="101" y="1"/>
                      </a:moveTo>
                      <a:cubicBezTo>
                        <a:pt x="84" y="1"/>
                        <a:pt x="51" y="51"/>
                        <a:pt x="34" y="135"/>
                      </a:cubicBezTo>
                      <a:cubicBezTo>
                        <a:pt x="1" y="218"/>
                        <a:pt x="1" y="285"/>
                        <a:pt x="18" y="285"/>
                      </a:cubicBezTo>
                      <a:cubicBezTo>
                        <a:pt x="34" y="285"/>
                        <a:pt x="68" y="235"/>
                        <a:pt x="101" y="151"/>
                      </a:cubicBezTo>
                      <a:cubicBezTo>
                        <a:pt x="118" y="68"/>
                        <a:pt x="118" y="1"/>
                        <a:pt x="10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9003" name="Google Shape;3375;p59"/>
                <p:cNvSpPr>
                  <a:spLocks/>
                </p:cNvSpPr>
                <p:nvPr/>
              </p:nvSpPr>
              <p:spPr bwMode="auto">
                <a:xfrm>
                  <a:off x="4360534" y="4313839"/>
                  <a:ext cx="4295" cy="10352"/>
                </a:xfrm>
                <a:custGeom>
                  <a:avLst/>
                  <a:gdLst>
                    <a:gd name="T0" fmla="*/ 25322038 w 134"/>
                    <a:gd name="T1" fmla="*/ 0 h 323"/>
                    <a:gd name="T2" fmla="*/ 18999734 w 134"/>
                    <a:gd name="T3" fmla="*/ 3160597 h 323"/>
                    <a:gd name="T4" fmla="*/ 53838081 w 134"/>
                    <a:gd name="T5" fmla="*/ 179350515 h 323"/>
                    <a:gd name="T6" fmla="*/ 88644537 w 134"/>
                    <a:gd name="T7" fmla="*/ 337631666 h 323"/>
                    <a:gd name="T8" fmla="*/ 93945657 w 134"/>
                    <a:gd name="T9" fmla="*/ 339738410 h 323"/>
                    <a:gd name="T10" fmla="*/ 124536923 w 134"/>
                    <a:gd name="T11" fmla="*/ 161441780 h 323"/>
                    <a:gd name="T12" fmla="*/ 25322038 w 134"/>
                    <a:gd name="T13" fmla="*/ 0 h 32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34" h="323" extrusionOk="0">
                      <a:moveTo>
                        <a:pt x="24" y="0"/>
                      </a:moveTo>
                      <a:cubicBezTo>
                        <a:pt x="22" y="0"/>
                        <a:pt x="19" y="1"/>
                        <a:pt x="18" y="3"/>
                      </a:cubicBezTo>
                      <a:cubicBezTo>
                        <a:pt x="1" y="19"/>
                        <a:pt x="34" y="86"/>
                        <a:pt x="51" y="170"/>
                      </a:cubicBezTo>
                      <a:cubicBezTo>
                        <a:pt x="68" y="253"/>
                        <a:pt x="68" y="320"/>
                        <a:pt x="84" y="320"/>
                      </a:cubicBezTo>
                      <a:cubicBezTo>
                        <a:pt x="86" y="322"/>
                        <a:pt x="87" y="322"/>
                        <a:pt x="89" y="322"/>
                      </a:cubicBezTo>
                      <a:cubicBezTo>
                        <a:pt x="107" y="322"/>
                        <a:pt x="133" y="245"/>
                        <a:pt x="118" y="153"/>
                      </a:cubicBezTo>
                      <a:cubicBezTo>
                        <a:pt x="103" y="63"/>
                        <a:pt x="48" y="0"/>
                        <a:pt x="2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9004" name="Google Shape;3376;p59"/>
                <p:cNvSpPr>
                  <a:spLocks/>
                </p:cNvSpPr>
                <p:nvPr/>
              </p:nvSpPr>
              <p:spPr bwMode="auto">
                <a:xfrm>
                  <a:off x="4356784" y="4300538"/>
                  <a:ext cx="2179" cy="5897"/>
                </a:xfrm>
                <a:custGeom>
                  <a:avLst/>
                  <a:gdLst>
                    <a:gd name="T0" fmla="*/ 18984986 w 68"/>
                    <a:gd name="T1" fmla="*/ 0 h 184"/>
                    <a:gd name="T2" fmla="*/ 1052489 w 68"/>
                    <a:gd name="T3" fmla="*/ 105503996 h 184"/>
                    <a:gd name="T4" fmla="*/ 53764582 w 68"/>
                    <a:gd name="T5" fmla="*/ 194119882 h 184"/>
                    <a:gd name="T6" fmla="*/ 71697047 w 68"/>
                    <a:gd name="T7" fmla="*/ 88616911 h 184"/>
                    <a:gd name="T8" fmla="*/ 18984986 w 68"/>
                    <a:gd name="T9" fmla="*/ 0 h 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8" h="184" extrusionOk="0">
                      <a:moveTo>
                        <a:pt x="18" y="0"/>
                      </a:moveTo>
                      <a:cubicBezTo>
                        <a:pt x="1" y="17"/>
                        <a:pt x="1" y="50"/>
                        <a:pt x="1" y="100"/>
                      </a:cubicBezTo>
                      <a:cubicBezTo>
                        <a:pt x="18" y="150"/>
                        <a:pt x="34" y="184"/>
                        <a:pt x="51" y="184"/>
                      </a:cubicBezTo>
                      <a:cubicBezTo>
                        <a:pt x="68" y="184"/>
                        <a:pt x="68" y="134"/>
                        <a:pt x="68" y="84"/>
                      </a:cubicBezTo>
                      <a:cubicBezTo>
                        <a:pt x="68" y="33"/>
                        <a:pt x="34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9005" name="Google Shape;3377;p59"/>
                <p:cNvSpPr>
                  <a:spLocks/>
                </p:cNvSpPr>
                <p:nvPr/>
              </p:nvSpPr>
              <p:spPr bwMode="auto">
                <a:xfrm>
                  <a:off x="5317744" y="4539375"/>
                  <a:ext cx="326141" cy="132206"/>
                </a:xfrm>
                <a:custGeom>
                  <a:avLst/>
                  <a:gdLst>
                    <a:gd name="T0" fmla="*/ 228971943 w 10176"/>
                    <a:gd name="T1" fmla="*/ 0 h 4125"/>
                    <a:gd name="T2" fmla="*/ 0 w 10176"/>
                    <a:gd name="T3" fmla="*/ 2147483646 h 4125"/>
                    <a:gd name="T4" fmla="*/ 352428458 w 10176"/>
                    <a:gd name="T5" fmla="*/ 2147483646 h 4125"/>
                    <a:gd name="T6" fmla="*/ 2147483646 w 10176"/>
                    <a:gd name="T7" fmla="*/ 2147483646 h 4125"/>
                    <a:gd name="T8" fmla="*/ 2147483646 w 10176"/>
                    <a:gd name="T9" fmla="*/ 2147483646 h 4125"/>
                    <a:gd name="T10" fmla="*/ 2147483646 w 10176"/>
                    <a:gd name="T11" fmla="*/ 2147483646 h 4125"/>
                    <a:gd name="T12" fmla="*/ 2147483646 w 10176"/>
                    <a:gd name="T13" fmla="*/ 352426710 h 4125"/>
                    <a:gd name="T14" fmla="*/ 228971943 w 10176"/>
                    <a:gd name="T15" fmla="*/ 0 h 412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0176" h="4125" extrusionOk="0">
                      <a:moveTo>
                        <a:pt x="217" y="0"/>
                      </a:moveTo>
                      <a:lnTo>
                        <a:pt x="0" y="3676"/>
                      </a:lnTo>
                      <a:lnTo>
                        <a:pt x="334" y="3709"/>
                      </a:lnTo>
                      <a:cubicBezTo>
                        <a:pt x="1514" y="3814"/>
                        <a:pt x="5572" y="4125"/>
                        <a:pt x="7759" y="4125"/>
                      </a:cubicBezTo>
                      <a:cubicBezTo>
                        <a:pt x="8360" y="4125"/>
                        <a:pt x="8820" y="4101"/>
                        <a:pt x="9040" y="4044"/>
                      </a:cubicBezTo>
                      <a:cubicBezTo>
                        <a:pt x="10176" y="3743"/>
                        <a:pt x="5564" y="2523"/>
                        <a:pt x="5564" y="2523"/>
                      </a:cubicBezTo>
                      <a:lnTo>
                        <a:pt x="5631" y="334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19B5B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9006" name="Google Shape;3378;p59"/>
                <p:cNvSpPr>
                  <a:spLocks/>
                </p:cNvSpPr>
                <p:nvPr/>
              </p:nvSpPr>
              <p:spPr bwMode="auto">
                <a:xfrm>
                  <a:off x="5317744" y="4605238"/>
                  <a:ext cx="63747" cy="53043"/>
                </a:xfrm>
                <a:custGeom>
                  <a:avLst/>
                  <a:gdLst>
                    <a:gd name="T0" fmla="*/ 70681834 w 1989"/>
                    <a:gd name="T1" fmla="*/ 0 h 1655"/>
                    <a:gd name="T2" fmla="*/ 0 w 1989"/>
                    <a:gd name="T3" fmla="*/ 1621785206 h 1655"/>
                    <a:gd name="T4" fmla="*/ 2098624185 w 1989"/>
                    <a:gd name="T5" fmla="*/ 1745244792 h 1655"/>
                    <a:gd name="T6" fmla="*/ 1392762147 w 1989"/>
                    <a:gd name="T7" fmla="*/ 475891989 h 1655"/>
                    <a:gd name="T8" fmla="*/ 70681834 w 1989"/>
                    <a:gd name="T9" fmla="*/ 0 h 16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89" h="1655" extrusionOk="0">
                      <a:moveTo>
                        <a:pt x="67" y="0"/>
                      </a:moveTo>
                      <a:lnTo>
                        <a:pt x="0" y="1537"/>
                      </a:lnTo>
                      <a:lnTo>
                        <a:pt x="1989" y="1654"/>
                      </a:lnTo>
                      <a:cubicBezTo>
                        <a:pt x="1922" y="1186"/>
                        <a:pt x="1688" y="752"/>
                        <a:pt x="1320" y="451"/>
                      </a:cubicBezTo>
                      <a:cubicBezTo>
                        <a:pt x="969" y="151"/>
                        <a:pt x="518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6078"/>
                  </a:srgb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9007" name="Google Shape;3379;p59"/>
                <p:cNvSpPr>
                  <a:spLocks/>
                </p:cNvSpPr>
                <p:nvPr/>
              </p:nvSpPr>
              <p:spPr bwMode="auto">
                <a:xfrm>
                  <a:off x="5317744" y="4642191"/>
                  <a:ext cx="302039" cy="28909"/>
                </a:xfrm>
                <a:custGeom>
                  <a:avLst/>
                  <a:gdLst>
                    <a:gd name="T0" fmla="*/ 2147483646 w 9424"/>
                    <a:gd name="T1" fmla="*/ 0 h 902"/>
                    <a:gd name="T2" fmla="*/ 2147483646 w 9424"/>
                    <a:gd name="T3" fmla="*/ 722758300 h 902"/>
                    <a:gd name="T4" fmla="*/ 0 w 9424"/>
                    <a:gd name="T5" fmla="*/ 352424587 h 902"/>
                    <a:gd name="T6" fmla="*/ 0 w 9424"/>
                    <a:gd name="T7" fmla="*/ 493789277 h 902"/>
                    <a:gd name="T8" fmla="*/ 2147483646 w 9424"/>
                    <a:gd name="T9" fmla="*/ 950674484 h 902"/>
                    <a:gd name="T10" fmla="*/ 2147483646 w 9424"/>
                    <a:gd name="T11" fmla="*/ 828271823 h 902"/>
                    <a:gd name="T12" fmla="*/ 2147483646 w 9424"/>
                    <a:gd name="T13" fmla="*/ 0 h 90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424" h="902" extrusionOk="0">
                      <a:moveTo>
                        <a:pt x="7820" y="0"/>
                      </a:moveTo>
                      <a:cubicBezTo>
                        <a:pt x="7486" y="0"/>
                        <a:pt x="7302" y="685"/>
                        <a:pt x="7302" y="685"/>
                      </a:cubicBezTo>
                      <a:lnTo>
                        <a:pt x="0" y="334"/>
                      </a:lnTo>
                      <a:lnTo>
                        <a:pt x="0" y="468"/>
                      </a:lnTo>
                      <a:cubicBezTo>
                        <a:pt x="1914" y="713"/>
                        <a:pt x="5548" y="901"/>
                        <a:pt x="7634" y="901"/>
                      </a:cubicBezTo>
                      <a:cubicBezTo>
                        <a:pt x="8534" y="901"/>
                        <a:pt x="9146" y="866"/>
                        <a:pt x="9207" y="785"/>
                      </a:cubicBezTo>
                      <a:cubicBezTo>
                        <a:pt x="9424" y="535"/>
                        <a:pt x="7820" y="0"/>
                        <a:pt x="782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6078"/>
                  </a:srgb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9008" name="Google Shape;3380;p59"/>
                <p:cNvSpPr>
                  <a:spLocks/>
                </p:cNvSpPr>
                <p:nvPr/>
              </p:nvSpPr>
              <p:spPr bwMode="auto">
                <a:xfrm>
                  <a:off x="5315052" y="4652896"/>
                  <a:ext cx="298321" cy="13205"/>
                </a:xfrm>
                <a:custGeom>
                  <a:avLst/>
                  <a:gdLst>
                    <a:gd name="T0" fmla="*/ 1053899 w 9308"/>
                    <a:gd name="T1" fmla="*/ 0 h 412"/>
                    <a:gd name="T2" fmla="*/ 106567870 w 9308"/>
                    <a:gd name="T3" fmla="*/ 17944249 h 412"/>
                    <a:gd name="T4" fmla="*/ 388278435 w 9308"/>
                    <a:gd name="T5" fmla="*/ 35888530 h 412"/>
                    <a:gd name="T6" fmla="*/ 1446579714 w 9308"/>
                    <a:gd name="T7" fmla="*/ 123467968 h 412"/>
                    <a:gd name="T8" fmla="*/ 2147483646 w 9308"/>
                    <a:gd name="T9" fmla="*/ 317626147 h 412"/>
                    <a:gd name="T10" fmla="*/ 2147483646 w 9308"/>
                    <a:gd name="T11" fmla="*/ 406292434 h 412"/>
                    <a:gd name="T12" fmla="*/ 2147483646 w 9308"/>
                    <a:gd name="T13" fmla="*/ 406292434 h 412"/>
                    <a:gd name="T14" fmla="*/ 2147483646 w 9308"/>
                    <a:gd name="T15" fmla="*/ 388348185 h 412"/>
                    <a:gd name="T16" fmla="*/ 2147483646 w 9308"/>
                    <a:gd name="T17" fmla="*/ 434772349 h 412"/>
                    <a:gd name="T18" fmla="*/ 2147483646 w 9308"/>
                    <a:gd name="T19" fmla="*/ 388348185 h 412"/>
                    <a:gd name="T20" fmla="*/ 2147483646 w 9308"/>
                    <a:gd name="T21" fmla="*/ 332409529 h 412"/>
                    <a:gd name="T22" fmla="*/ 2147483646 w 9308"/>
                    <a:gd name="T23" fmla="*/ 370403936 h 412"/>
                    <a:gd name="T24" fmla="*/ 2147483646 w 9308"/>
                    <a:gd name="T25" fmla="*/ 370403936 h 412"/>
                    <a:gd name="T26" fmla="*/ 2147483646 w 9308"/>
                    <a:gd name="T27" fmla="*/ 352460681 h 412"/>
                    <a:gd name="T28" fmla="*/ 2147483646 w 9308"/>
                    <a:gd name="T29" fmla="*/ 246935936 h 412"/>
                    <a:gd name="T30" fmla="*/ 1446579714 w 9308"/>
                    <a:gd name="T31" fmla="*/ 70689153 h 412"/>
                    <a:gd name="T32" fmla="*/ 388278435 w 9308"/>
                    <a:gd name="T33" fmla="*/ 17944249 h 412"/>
                    <a:gd name="T34" fmla="*/ 106567870 w 9308"/>
                    <a:gd name="T35" fmla="*/ 0 h 412"/>
                    <a:gd name="T36" fmla="*/ 1053899 w 9308"/>
                    <a:gd name="T37" fmla="*/ 0 h 4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9308" h="412" extrusionOk="0">
                      <a:moveTo>
                        <a:pt x="1" y="0"/>
                      </a:moveTo>
                      <a:cubicBezTo>
                        <a:pt x="34" y="0"/>
                        <a:pt x="68" y="17"/>
                        <a:pt x="101" y="17"/>
                      </a:cubicBezTo>
                      <a:cubicBezTo>
                        <a:pt x="185" y="17"/>
                        <a:pt x="268" y="34"/>
                        <a:pt x="368" y="34"/>
                      </a:cubicBezTo>
                      <a:lnTo>
                        <a:pt x="1371" y="117"/>
                      </a:lnTo>
                      <a:cubicBezTo>
                        <a:pt x="2206" y="184"/>
                        <a:pt x="3359" y="251"/>
                        <a:pt x="4646" y="301"/>
                      </a:cubicBezTo>
                      <a:cubicBezTo>
                        <a:pt x="5932" y="351"/>
                        <a:pt x="7102" y="368"/>
                        <a:pt x="7937" y="385"/>
                      </a:cubicBezTo>
                      <a:lnTo>
                        <a:pt x="8940" y="385"/>
                      </a:lnTo>
                      <a:cubicBezTo>
                        <a:pt x="9040" y="368"/>
                        <a:pt x="9124" y="368"/>
                        <a:pt x="9207" y="368"/>
                      </a:cubicBezTo>
                      <a:cubicBezTo>
                        <a:pt x="9215" y="399"/>
                        <a:pt x="9237" y="412"/>
                        <a:pt x="9259" y="412"/>
                      </a:cubicBezTo>
                      <a:cubicBezTo>
                        <a:pt x="9283" y="412"/>
                        <a:pt x="9307" y="395"/>
                        <a:pt x="9307" y="368"/>
                      </a:cubicBezTo>
                      <a:cubicBezTo>
                        <a:pt x="9307" y="332"/>
                        <a:pt x="9283" y="315"/>
                        <a:pt x="9259" y="315"/>
                      </a:cubicBezTo>
                      <a:cubicBezTo>
                        <a:pt x="9237" y="315"/>
                        <a:pt x="9215" y="328"/>
                        <a:pt x="9207" y="351"/>
                      </a:cubicBezTo>
                      <a:lnTo>
                        <a:pt x="8940" y="351"/>
                      </a:lnTo>
                      <a:lnTo>
                        <a:pt x="7937" y="334"/>
                      </a:lnTo>
                      <a:cubicBezTo>
                        <a:pt x="7102" y="318"/>
                        <a:pt x="5932" y="284"/>
                        <a:pt x="4646" y="234"/>
                      </a:cubicBezTo>
                      <a:cubicBezTo>
                        <a:pt x="3376" y="184"/>
                        <a:pt x="2206" y="134"/>
                        <a:pt x="1371" y="67"/>
                      </a:cubicBezTo>
                      <a:lnTo>
                        <a:pt x="368" y="17"/>
                      </a:lnTo>
                      <a:lnTo>
                        <a:pt x="10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9009" name="Google Shape;3381;p59"/>
                <p:cNvSpPr>
                  <a:spLocks/>
                </p:cNvSpPr>
                <p:nvPr/>
              </p:nvSpPr>
              <p:spPr bwMode="auto">
                <a:xfrm>
                  <a:off x="5551228" y="4640044"/>
                  <a:ext cx="18236" cy="26794"/>
                </a:xfrm>
                <a:custGeom>
                  <a:avLst/>
                  <a:gdLst>
                    <a:gd name="T0" fmla="*/ 599265022 w 569"/>
                    <a:gd name="T1" fmla="*/ 0 h 836"/>
                    <a:gd name="T2" fmla="*/ 599265022 w 569"/>
                    <a:gd name="T3" fmla="*/ 0 h 836"/>
                    <a:gd name="T4" fmla="*/ 17941275 w 569"/>
                    <a:gd name="T5" fmla="*/ 882127420 h 836"/>
                    <a:gd name="T6" fmla="*/ 599265022 w 569"/>
                    <a:gd name="T7" fmla="*/ 0 h 836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569" h="836" extrusionOk="0">
                      <a:moveTo>
                        <a:pt x="568" y="0"/>
                      </a:moveTo>
                      <a:lnTo>
                        <a:pt x="568" y="0"/>
                      </a:lnTo>
                      <a:cubicBezTo>
                        <a:pt x="234" y="134"/>
                        <a:pt x="0" y="468"/>
                        <a:pt x="17" y="836"/>
                      </a:cubicBezTo>
                      <a:cubicBezTo>
                        <a:pt x="84" y="502"/>
                        <a:pt x="284" y="201"/>
                        <a:pt x="56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9010" name="Google Shape;3382;p59"/>
                <p:cNvSpPr>
                  <a:spLocks/>
                </p:cNvSpPr>
                <p:nvPr/>
              </p:nvSpPr>
              <p:spPr bwMode="auto">
                <a:xfrm>
                  <a:off x="5500333" y="4624436"/>
                  <a:ext cx="10769" cy="14070"/>
                </a:xfrm>
                <a:custGeom>
                  <a:avLst/>
                  <a:gdLst>
                    <a:gd name="T0" fmla="*/ 330290743 w 336"/>
                    <a:gd name="T1" fmla="*/ 1053904 h 439"/>
                    <a:gd name="T2" fmla="*/ 142460825 w 336"/>
                    <a:gd name="T3" fmla="*/ 214191744 h 439"/>
                    <a:gd name="T4" fmla="*/ 18996772 w 336"/>
                    <a:gd name="T5" fmla="*/ 461108322 h 439"/>
                    <a:gd name="T6" fmla="*/ 23211522 w 336"/>
                    <a:gd name="T7" fmla="*/ 463215136 h 439"/>
                    <a:gd name="T8" fmla="*/ 212094365 w 336"/>
                    <a:gd name="T9" fmla="*/ 250077295 h 439"/>
                    <a:gd name="T10" fmla="*/ 335558418 w 336"/>
                    <a:gd name="T11" fmla="*/ 3160718 h 439"/>
                    <a:gd name="T12" fmla="*/ 330290743 w 336"/>
                    <a:gd name="T13" fmla="*/ 1053904 h 43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36" h="439" extrusionOk="0">
                      <a:moveTo>
                        <a:pt x="313" y="1"/>
                      </a:moveTo>
                      <a:cubicBezTo>
                        <a:pt x="287" y="1"/>
                        <a:pt x="211" y="81"/>
                        <a:pt x="135" y="203"/>
                      </a:cubicBezTo>
                      <a:cubicBezTo>
                        <a:pt x="51" y="320"/>
                        <a:pt x="1" y="437"/>
                        <a:pt x="18" y="437"/>
                      </a:cubicBezTo>
                      <a:cubicBezTo>
                        <a:pt x="19" y="438"/>
                        <a:pt x="20" y="439"/>
                        <a:pt x="22" y="439"/>
                      </a:cubicBezTo>
                      <a:cubicBezTo>
                        <a:pt x="47" y="439"/>
                        <a:pt x="124" y="345"/>
                        <a:pt x="201" y="237"/>
                      </a:cubicBezTo>
                      <a:cubicBezTo>
                        <a:pt x="285" y="120"/>
                        <a:pt x="335" y="3"/>
                        <a:pt x="318" y="3"/>
                      </a:cubicBezTo>
                      <a:cubicBezTo>
                        <a:pt x="317" y="1"/>
                        <a:pt x="315" y="1"/>
                        <a:pt x="31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9011" name="Google Shape;3383;p59"/>
                <p:cNvSpPr>
                  <a:spLocks/>
                </p:cNvSpPr>
                <p:nvPr/>
              </p:nvSpPr>
              <p:spPr bwMode="auto">
                <a:xfrm>
                  <a:off x="5486423" y="4621199"/>
                  <a:ext cx="12339" cy="9327"/>
                </a:xfrm>
                <a:custGeom>
                  <a:avLst/>
                  <a:gdLst>
                    <a:gd name="T0" fmla="*/ 377721981 w 385"/>
                    <a:gd name="T1" fmla="*/ 0 h 291"/>
                    <a:gd name="T2" fmla="*/ 177240729 w 385"/>
                    <a:gd name="T3" fmla="*/ 126635467 h 291"/>
                    <a:gd name="T4" fmla="*/ 17941419 w 385"/>
                    <a:gd name="T5" fmla="*/ 302891665 h 291"/>
                    <a:gd name="T6" fmla="*/ 28475976 w 385"/>
                    <a:gd name="T7" fmla="*/ 307106699 h 291"/>
                    <a:gd name="T8" fmla="*/ 230011107 w 385"/>
                    <a:gd name="T9" fmla="*/ 180471200 h 291"/>
                    <a:gd name="T10" fmla="*/ 388256538 w 385"/>
                    <a:gd name="T11" fmla="*/ 3161020 h 291"/>
                    <a:gd name="T12" fmla="*/ 377721981 w 385"/>
                    <a:gd name="T13" fmla="*/ 0 h 29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5" h="291" extrusionOk="0">
                      <a:moveTo>
                        <a:pt x="358" y="0"/>
                      </a:moveTo>
                      <a:cubicBezTo>
                        <a:pt x="330" y="0"/>
                        <a:pt x="255" y="48"/>
                        <a:pt x="168" y="120"/>
                      </a:cubicBezTo>
                      <a:cubicBezTo>
                        <a:pt x="67" y="204"/>
                        <a:pt x="0" y="271"/>
                        <a:pt x="17" y="287"/>
                      </a:cubicBezTo>
                      <a:cubicBezTo>
                        <a:pt x="19" y="290"/>
                        <a:pt x="23" y="291"/>
                        <a:pt x="27" y="291"/>
                      </a:cubicBezTo>
                      <a:cubicBezTo>
                        <a:pt x="56" y="291"/>
                        <a:pt x="130" y="243"/>
                        <a:pt x="218" y="171"/>
                      </a:cubicBezTo>
                      <a:cubicBezTo>
                        <a:pt x="318" y="87"/>
                        <a:pt x="385" y="3"/>
                        <a:pt x="368" y="3"/>
                      </a:cubicBezTo>
                      <a:cubicBezTo>
                        <a:pt x="366" y="1"/>
                        <a:pt x="363" y="0"/>
                        <a:pt x="35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9012" name="Google Shape;3384;p59"/>
                <p:cNvSpPr>
                  <a:spLocks/>
                </p:cNvSpPr>
                <p:nvPr/>
              </p:nvSpPr>
              <p:spPr bwMode="auto">
                <a:xfrm>
                  <a:off x="5475718" y="4601488"/>
                  <a:ext cx="20897" cy="3814"/>
                </a:xfrm>
                <a:custGeom>
                  <a:avLst/>
                  <a:gdLst>
                    <a:gd name="T0" fmla="*/ 0 w 652"/>
                    <a:gd name="T1" fmla="*/ 0 h 119"/>
                    <a:gd name="T2" fmla="*/ 0 w 652"/>
                    <a:gd name="T3" fmla="*/ 17942626 h 119"/>
                    <a:gd name="T4" fmla="*/ 440025212 w 652"/>
                    <a:gd name="T5" fmla="*/ 125568514 h 119"/>
                    <a:gd name="T6" fmla="*/ 688007540 w 652"/>
                    <a:gd name="T7" fmla="*/ 88629347 h 119"/>
                    <a:gd name="T8" fmla="*/ 352448738 w 652"/>
                    <a:gd name="T9" fmla="*/ 52775953 h 119"/>
                    <a:gd name="T10" fmla="*/ 0 w 652"/>
                    <a:gd name="T11" fmla="*/ 0 h 11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52" h="119" extrusionOk="0">
                      <a:moveTo>
                        <a:pt x="0" y="0"/>
                      </a:moveTo>
                      <a:lnTo>
                        <a:pt x="0" y="17"/>
                      </a:lnTo>
                      <a:cubicBezTo>
                        <a:pt x="130" y="82"/>
                        <a:pt x="273" y="119"/>
                        <a:pt x="417" y="119"/>
                      </a:cubicBezTo>
                      <a:cubicBezTo>
                        <a:pt x="496" y="119"/>
                        <a:pt x="575" y="107"/>
                        <a:pt x="652" y="84"/>
                      </a:cubicBezTo>
                      <a:cubicBezTo>
                        <a:pt x="552" y="67"/>
                        <a:pt x="435" y="50"/>
                        <a:pt x="334" y="50"/>
                      </a:cubicBezTo>
                      <a:cubicBezTo>
                        <a:pt x="218" y="17"/>
                        <a:pt x="117" y="17"/>
                        <a:pt x="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9013" name="Google Shape;3385;p59"/>
                <p:cNvSpPr>
                  <a:spLocks/>
                </p:cNvSpPr>
                <p:nvPr/>
              </p:nvSpPr>
              <p:spPr bwMode="auto">
                <a:xfrm>
                  <a:off x="5507320" y="4608539"/>
                  <a:ext cx="33749" cy="18140"/>
                </a:xfrm>
                <a:custGeom>
                  <a:avLst/>
                  <a:gdLst>
                    <a:gd name="T0" fmla="*/ 710146522 w 1053"/>
                    <a:gd name="T1" fmla="*/ 67518875 h 566"/>
                    <a:gd name="T2" fmla="*/ 1005595620 w 1053"/>
                    <a:gd name="T3" fmla="*/ 138199366 h 566"/>
                    <a:gd name="T4" fmla="*/ 969709536 w 1053"/>
                    <a:gd name="T5" fmla="*/ 279591179 h 566"/>
                    <a:gd name="T6" fmla="*/ 758674635 w 1053"/>
                    <a:gd name="T7" fmla="*/ 367159337 h 566"/>
                    <a:gd name="T8" fmla="*/ 370381974 w 1053"/>
                    <a:gd name="T9" fmla="*/ 455780352 h 566"/>
                    <a:gd name="T10" fmla="*/ 98143021 w 1053"/>
                    <a:gd name="T11" fmla="*/ 480074940 h 566"/>
                    <a:gd name="T12" fmla="*/ 98143021 w 1053"/>
                    <a:gd name="T13" fmla="*/ 480074940 h 566"/>
                    <a:gd name="T14" fmla="*/ 228978472 w 1053"/>
                    <a:gd name="T15" fmla="*/ 279591179 h 566"/>
                    <a:gd name="T16" fmla="*/ 564528305 w 1053"/>
                    <a:gd name="T17" fmla="*/ 85460424 h 566"/>
                    <a:gd name="T18" fmla="*/ 710146522 w 1053"/>
                    <a:gd name="T19" fmla="*/ 67518875 h 566"/>
                    <a:gd name="T20" fmla="*/ 717520951 w 1053"/>
                    <a:gd name="T21" fmla="*/ 1053883 h 566"/>
                    <a:gd name="T22" fmla="*/ 194146331 w 1053"/>
                    <a:gd name="T23" fmla="*/ 243708048 h 566"/>
                    <a:gd name="T24" fmla="*/ 72792170 w 1053"/>
                    <a:gd name="T25" fmla="*/ 481128822 h 566"/>
                    <a:gd name="T26" fmla="*/ 72792170 w 1053"/>
                    <a:gd name="T27" fmla="*/ 481128822 h 566"/>
                    <a:gd name="T28" fmla="*/ 0 w 1053"/>
                    <a:gd name="T29" fmla="*/ 490609568 h 566"/>
                    <a:gd name="T30" fmla="*/ 68578481 w 1053"/>
                    <a:gd name="T31" fmla="*/ 500090347 h 566"/>
                    <a:gd name="T32" fmla="*/ 68578481 w 1053"/>
                    <a:gd name="T33" fmla="*/ 500090347 h 566"/>
                    <a:gd name="T34" fmla="*/ 52775680 w 1053"/>
                    <a:gd name="T35" fmla="*/ 597172165 h 566"/>
                    <a:gd name="T36" fmla="*/ 87574937 w 1053"/>
                    <a:gd name="T37" fmla="*/ 503283820 h 566"/>
                    <a:gd name="T38" fmla="*/ 87574937 w 1053"/>
                    <a:gd name="T39" fmla="*/ 503283820 h 566"/>
                    <a:gd name="T40" fmla="*/ 261670868 w 1053"/>
                    <a:gd name="T41" fmla="*/ 515925188 h 566"/>
                    <a:gd name="T42" fmla="*/ 370381974 w 1053"/>
                    <a:gd name="T43" fmla="*/ 508551150 h 566"/>
                    <a:gd name="T44" fmla="*/ 775564231 w 1053"/>
                    <a:gd name="T45" fmla="*/ 437871685 h 566"/>
                    <a:gd name="T46" fmla="*/ 1005595620 w 1053"/>
                    <a:gd name="T47" fmla="*/ 350270644 h 566"/>
                    <a:gd name="T48" fmla="*/ 1093170558 w 1053"/>
                    <a:gd name="T49" fmla="*/ 226853263 h 566"/>
                    <a:gd name="T50" fmla="*/ 1040428755 w 1053"/>
                    <a:gd name="T51" fmla="*/ 85460424 h 566"/>
                    <a:gd name="T52" fmla="*/ 717520951 w 1053"/>
                    <a:gd name="T53" fmla="*/ 1053883 h 56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0" t="0" r="r" b="b"/>
                  <a:pathLst>
                    <a:path w="1053" h="566" extrusionOk="0">
                      <a:moveTo>
                        <a:pt x="673" y="64"/>
                      </a:moveTo>
                      <a:cubicBezTo>
                        <a:pt x="767" y="64"/>
                        <a:pt x="863" y="87"/>
                        <a:pt x="953" y="131"/>
                      </a:cubicBezTo>
                      <a:cubicBezTo>
                        <a:pt x="1003" y="181"/>
                        <a:pt x="986" y="231"/>
                        <a:pt x="919" y="265"/>
                      </a:cubicBezTo>
                      <a:cubicBezTo>
                        <a:pt x="852" y="298"/>
                        <a:pt x="785" y="332"/>
                        <a:pt x="719" y="348"/>
                      </a:cubicBezTo>
                      <a:cubicBezTo>
                        <a:pt x="602" y="382"/>
                        <a:pt x="468" y="415"/>
                        <a:pt x="351" y="432"/>
                      </a:cubicBezTo>
                      <a:cubicBezTo>
                        <a:pt x="242" y="449"/>
                        <a:pt x="154" y="453"/>
                        <a:pt x="93" y="455"/>
                      </a:cubicBezTo>
                      <a:cubicBezTo>
                        <a:pt x="128" y="384"/>
                        <a:pt x="173" y="321"/>
                        <a:pt x="217" y="265"/>
                      </a:cubicBezTo>
                      <a:cubicBezTo>
                        <a:pt x="301" y="181"/>
                        <a:pt x="418" y="114"/>
                        <a:pt x="535" y="81"/>
                      </a:cubicBezTo>
                      <a:cubicBezTo>
                        <a:pt x="579" y="70"/>
                        <a:pt x="626" y="64"/>
                        <a:pt x="673" y="64"/>
                      </a:cubicBezTo>
                      <a:close/>
                      <a:moveTo>
                        <a:pt x="680" y="1"/>
                      </a:moveTo>
                      <a:cubicBezTo>
                        <a:pt x="495" y="1"/>
                        <a:pt x="312" y="82"/>
                        <a:pt x="184" y="231"/>
                      </a:cubicBezTo>
                      <a:cubicBezTo>
                        <a:pt x="136" y="296"/>
                        <a:pt x="88" y="375"/>
                        <a:pt x="69" y="456"/>
                      </a:cubicBezTo>
                      <a:cubicBezTo>
                        <a:pt x="24" y="457"/>
                        <a:pt x="0" y="458"/>
                        <a:pt x="0" y="465"/>
                      </a:cubicBezTo>
                      <a:cubicBezTo>
                        <a:pt x="22" y="468"/>
                        <a:pt x="43" y="471"/>
                        <a:pt x="65" y="474"/>
                      </a:cubicBezTo>
                      <a:cubicBezTo>
                        <a:pt x="50" y="535"/>
                        <a:pt x="50" y="566"/>
                        <a:pt x="50" y="566"/>
                      </a:cubicBezTo>
                      <a:cubicBezTo>
                        <a:pt x="59" y="535"/>
                        <a:pt x="70" y="505"/>
                        <a:pt x="83" y="477"/>
                      </a:cubicBezTo>
                      <a:cubicBezTo>
                        <a:pt x="138" y="484"/>
                        <a:pt x="193" y="489"/>
                        <a:pt x="248" y="489"/>
                      </a:cubicBezTo>
                      <a:cubicBezTo>
                        <a:pt x="282" y="489"/>
                        <a:pt x="317" y="487"/>
                        <a:pt x="351" y="482"/>
                      </a:cubicBezTo>
                      <a:cubicBezTo>
                        <a:pt x="485" y="465"/>
                        <a:pt x="602" y="449"/>
                        <a:pt x="735" y="415"/>
                      </a:cubicBezTo>
                      <a:cubicBezTo>
                        <a:pt x="802" y="382"/>
                        <a:pt x="886" y="365"/>
                        <a:pt x="953" y="332"/>
                      </a:cubicBezTo>
                      <a:cubicBezTo>
                        <a:pt x="986" y="298"/>
                        <a:pt x="1019" y="265"/>
                        <a:pt x="1036" y="215"/>
                      </a:cubicBezTo>
                      <a:cubicBezTo>
                        <a:pt x="1053" y="165"/>
                        <a:pt x="1036" y="114"/>
                        <a:pt x="986" y="81"/>
                      </a:cubicBezTo>
                      <a:cubicBezTo>
                        <a:pt x="889" y="27"/>
                        <a:pt x="784" y="1"/>
                        <a:pt x="680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9014" name="Google Shape;3386;p59"/>
                <p:cNvSpPr>
                  <a:spLocks/>
                </p:cNvSpPr>
                <p:nvPr/>
              </p:nvSpPr>
              <p:spPr bwMode="auto">
                <a:xfrm>
                  <a:off x="5496070" y="4602001"/>
                  <a:ext cx="16089" cy="21986"/>
                </a:xfrm>
                <a:custGeom>
                  <a:avLst/>
                  <a:gdLst>
                    <a:gd name="T0" fmla="*/ 123454839 w 502"/>
                    <a:gd name="T1" fmla="*/ 1053886 h 686"/>
                    <a:gd name="T2" fmla="*/ 0 w 502"/>
                    <a:gd name="T3" fmla="*/ 159302447 h 686"/>
                    <a:gd name="T4" fmla="*/ 70681958 w 502"/>
                    <a:gd name="T5" fmla="*/ 335525526 h 686"/>
                    <a:gd name="T6" fmla="*/ 228966758 w 502"/>
                    <a:gd name="T7" fmla="*/ 565540686 h 686"/>
                    <a:gd name="T8" fmla="*/ 441045481 w 502"/>
                    <a:gd name="T9" fmla="*/ 723790273 h 686"/>
                    <a:gd name="T10" fmla="*/ 264818754 w 502"/>
                    <a:gd name="T11" fmla="*/ 529657387 h 686"/>
                    <a:gd name="T12" fmla="*/ 123454839 w 502"/>
                    <a:gd name="T13" fmla="*/ 300696080 h 686"/>
                    <a:gd name="T14" fmla="*/ 141396766 w 502"/>
                    <a:gd name="T15" fmla="*/ 71733748 h 686"/>
                    <a:gd name="T16" fmla="*/ 161445455 w 502"/>
                    <a:gd name="T17" fmla="*/ 69627034 h 686"/>
                    <a:gd name="T18" fmla="*/ 370330673 w 502"/>
                    <a:gd name="T19" fmla="*/ 230015192 h 686"/>
                    <a:gd name="T20" fmla="*/ 475843585 w 502"/>
                    <a:gd name="T21" fmla="*/ 476886275 h 686"/>
                    <a:gd name="T22" fmla="*/ 475843585 w 502"/>
                    <a:gd name="T23" fmla="*/ 723790273 h 686"/>
                    <a:gd name="T24" fmla="*/ 528616498 w 502"/>
                    <a:gd name="T25" fmla="*/ 476886275 h 686"/>
                    <a:gd name="T26" fmla="*/ 423103554 w 502"/>
                    <a:gd name="T27" fmla="*/ 195185747 h 686"/>
                    <a:gd name="T28" fmla="*/ 123454839 w 502"/>
                    <a:gd name="T29" fmla="*/ 1053886 h 68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502" h="686" extrusionOk="0">
                      <a:moveTo>
                        <a:pt x="117" y="1"/>
                      </a:moveTo>
                      <a:cubicBezTo>
                        <a:pt x="50" y="1"/>
                        <a:pt x="0" y="84"/>
                        <a:pt x="0" y="151"/>
                      </a:cubicBezTo>
                      <a:cubicBezTo>
                        <a:pt x="17" y="218"/>
                        <a:pt x="34" y="268"/>
                        <a:pt x="67" y="318"/>
                      </a:cubicBezTo>
                      <a:cubicBezTo>
                        <a:pt x="100" y="385"/>
                        <a:pt x="151" y="469"/>
                        <a:pt x="217" y="536"/>
                      </a:cubicBezTo>
                      <a:cubicBezTo>
                        <a:pt x="268" y="602"/>
                        <a:pt x="334" y="653"/>
                        <a:pt x="418" y="686"/>
                      </a:cubicBezTo>
                      <a:cubicBezTo>
                        <a:pt x="418" y="669"/>
                        <a:pt x="351" y="619"/>
                        <a:pt x="251" y="502"/>
                      </a:cubicBezTo>
                      <a:cubicBezTo>
                        <a:pt x="201" y="435"/>
                        <a:pt x="151" y="369"/>
                        <a:pt x="117" y="285"/>
                      </a:cubicBezTo>
                      <a:cubicBezTo>
                        <a:pt x="67" y="201"/>
                        <a:pt x="34" y="68"/>
                        <a:pt x="134" y="68"/>
                      </a:cubicBezTo>
                      <a:cubicBezTo>
                        <a:pt x="140" y="67"/>
                        <a:pt x="146" y="66"/>
                        <a:pt x="153" y="66"/>
                      </a:cubicBezTo>
                      <a:cubicBezTo>
                        <a:pt x="230" y="66"/>
                        <a:pt x="305" y="156"/>
                        <a:pt x="351" y="218"/>
                      </a:cubicBezTo>
                      <a:cubicBezTo>
                        <a:pt x="401" y="285"/>
                        <a:pt x="435" y="369"/>
                        <a:pt x="451" y="452"/>
                      </a:cubicBezTo>
                      <a:cubicBezTo>
                        <a:pt x="451" y="536"/>
                        <a:pt x="451" y="619"/>
                        <a:pt x="451" y="686"/>
                      </a:cubicBezTo>
                      <a:cubicBezTo>
                        <a:pt x="485" y="619"/>
                        <a:pt x="501" y="536"/>
                        <a:pt x="501" y="452"/>
                      </a:cubicBezTo>
                      <a:cubicBezTo>
                        <a:pt x="485" y="352"/>
                        <a:pt x="451" y="268"/>
                        <a:pt x="401" y="185"/>
                      </a:cubicBezTo>
                      <a:cubicBezTo>
                        <a:pt x="351" y="84"/>
                        <a:pt x="251" y="1"/>
                        <a:pt x="1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9015" name="Google Shape;3387;p59"/>
                <p:cNvSpPr>
                  <a:spLocks/>
                </p:cNvSpPr>
                <p:nvPr/>
              </p:nvSpPr>
              <p:spPr bwMode="auto">
                <a:xfrm>
                  <a:off x="5320404" y="4604148"/>
                  <a:ext cx="61087" cy="53043"/>
                </a:xfrm>
                <a:custGeom>
                  <a:avLst/>
                  <a:gdLst>
                    <a:gd name="T0" fmla="*/ 124509087 w 1906"/>
                    <a:gd name="T1" fmla="*/ 1053905 h 1655"/>
                    <a:gd name="T2" fmla="*/ 1053895 w 1906"/>
                    <a:gd name="T3" fmla="*/ 35885657 h 1655"/>
                    <a:gd name="T4" fmla="*/ 18995878 w 1906"/>
                    <a:gd name="T5" fmla="*/ 35885657 h 1655"/>
                    <a:gd name="T6" fmla="*/ 130829380 w 1906"/>
                    <a:gd name="T7" fmla="*/ 31670998 h 1655"/>
                    <a:gd name="T8" fmla="*/ 442100529 w 1906"/>
                    <a:gd name="T9" fmla="*/ 53827972 h 1655"/>
                    <a:gd name="T10" fmla="*/ 1904499976 w 1906"/>
                    <a:gd name="T11" fmla="*/ 1323180775 h 1655"/>
                    <a:gd name="T12" fmla="*/ 1993125131 w 1906"/>
                    <a:gd name="T13" fmla="*/ 1746297703 h 1655"/>
                    <a:gd name="T14" fmla="*/ 2011067081 w 1906"/>
                    <a:gd name="T15" fmla="*/ 1622839111 h 1655"/>
                    <a:gd name="T16" fmla="*/ 1957240140 w 1906"/>
                    <a:gd name="T17" fmla="*/ 1305237434 h 1655"/>
                    <a:gd name="T18" fmla="*/ 442100529 w 1906"/>
                    <a:gd name="T19" fmla="*/ 17942316 h 1655"/>
                    <a:gd name="T20" fmla="*/ 124509087 w 1906"/>
                    <a:gd name="T21" fmla="*/ 1053905 h 165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906" h="1655" extrusionOk="0">
                      <a:moveTo>
                        <a:pt x="118" y="1"/>
                      </a:moveTo>
                      <a:cubicBezTo>
                        <a:pt x="84" y="1"/>
                        <a:pt x="51" y="17"/>
                        <a:pt x="1" y="34"/>
                      </a:cubicBezTo>
                      <a:lnTo>
                        <a:pt x="18" y="34"/>
                      </a:lnTo>
                      <a:cubicBezTo>
                        <a:pt x="18" y="34"/>
                        <a:pt x="55" y="30"/>
                        <a:pt x="124" y="30"/>
                      </a:cubicBezTo>
                      <a:cubicBezTo>
                        <a:pt x="193" y="30"/>
                        <a:pt x="293" y="34"/>
                        <a:pt x="419" y="51"/>
                      </a:cubicBezTo>
                      <a:cubicBezTo>
                        <a:pt x="1070" y="151"/>
                        <a:pt x="1605" y="619"/>
                        <a:pt x="1805" y="1254"/>
                      </a:cubicBezTo>
                      <a:cubicBezTo>
                        <a:pt x="1872" y="1488"/>
                        <a:pt x="1872" y="1655"/>
                        <a:pt x="1889" y="1655"/>
                      </a:cubicBezTo>
                      <a:cubicBezTo>
                        <a:pt x="1906" y="1622"/>
                        <a:pt x="1906" y="1571"/>
                        <a:pt x="1906" y="1538"/>
                      </a:cubicBezTo>
                      <a:cubicBezTo>
                        <a:pt x="1889" y="1438"/>
                        <a:pt x="1872" y="1337"/>
                        <a:pt x="1855" y="1237"/>
                      </a:cubicBezTo>
                      <a:cubicBezTo>
                        <a:pt x="1672" y="569"/>
                        <a:pt x="1104" y="84"/>
                        <a:pt x="419" y="17"/>
                      </a:cubicBezTo>
                      <a:cubicBezTo>
                        <a:pt x="318" y="1"/>
                        <a:pt x="218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9016" name="Google Shape;3388;p59"/>
                <p:cNvSpPr>
                  <a:spLocks/>
                </p:cNvSpPr>
                <p:nvPr/>
              </p:nvSpPr>
              <p:spPr bwMode="auto">
                <a:xfrm>
                  <a:off x="5403958" y="4641550"/>
                  <a:ext cx="51440" cy="3878"/>
                </a:xfrm>
                <a:custGeom>
                  <a:avLst/>
                  <a:gdLst>
                    <a:gd name="T0" fmla="*/ 22156538 w 1605"/>
                    <a:gd name="T1" fmla="*/ 0 h 121"/>
                    <a:gd name="T2" fmla="*/ 0 w 1605"/>
                    <a:gd name="T3" fmla="*/ 3160634 h 121"/>
                    <a:gd name="T4" fmla="*/ 1112116679 w 1605"/>
                    <a:gd name="T5" fmla="*/ 127665651 h 121"/>
                    <a:gd name="T6" fmla="*/ 1692420870 w 1605"/>
                    <a:gd name="T7" fmla="*/ 91782293 h 121"/>
                    <a:gd name="T8" fmla="*/ 846210435 w 1605"/>
                    <a:gd name="T9" fmla="*/ 55931785 h 121"/>
                    <a:gd name="T10" fmla="*/ 22156538 w 1605"/>
                    <a:gd name="T11" fmla="*/ 0 h 12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605" h="121" extrusionOk="0">
                      <a:moveTo>
                        <a:pt x="21" y="0"/>
                      </a:moveTo>
                      <a:cubicBezTo>
                        <a:pt x="8" y="0"/>
                        <a:pt x="0" y="1"/>
                        <a:pt x="0" y="3"/>
                      </a:cubicBezTo>
                      <a:cubicBezTo>
                        <a:pt x="352" y="80"/>
                        <a:pt x="703" y="121"/>
                        <a:pt x="1054" y="121"/>
                      </a:cubicBezTo>
                      <a:cubicBezTo>
                        <a:pt x="1237" y="121"/>
                        <a:pt x="1421" y="110"/>
                        <a:pt x="1604" y="87"/>
                      </a:cubicBezTo>
                      <a:cubicBezTo>
                        <a:pt x="1604" y="70"/>
                        <a:pt x="1237" y="70"/>
                        <a:pt x="802" y="53"/>
                      </a:cubicBezTo>
                      <a:cubicBezTo>
                        <a:pt x="429" y="39"/>
                        <a:pt x="104" y="0"/>
                        <a:pt x="2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9017" name="Google Shape;3389;p59"/>
                <p:cNvSpPr>
                  <a:spLocks/>
                </p:cNvSpPr>
                <p:nvPr/>
              </p:nvSpPr>
              <p:spPr bwMode="auto">
                <a:xfrm>
                  <a:off x="5369152" y="4640461"/>
                  <a:ext cx="5929" cy="10320"/>
                </a:xfrm>
                <a:custGeom>
                  <a:avLst/>
                  <a:gdLst>
                    <a:gd name="T0" fmla="*/ 27420920 w 185"/>
                    <a:gd name="T1" fmla="*/ 1053890 h 322"/>
                    <a:gd name="T2" fmla="*/ 17940641 w 185"/>
                    <a:gd name="T3" fmla="*/ 4213509 h 322"/>
                    <a:gd name="T4" fmla="*/ 70673776 w 185"/>
                    <a:gd name="T5" fmla="*/ 162497214 h 322"/>
                    <a:gd name="T6" fmla="*/ 159288226 w 185"/>
                    <a:gd name="T7" fmla="*/ 338689837 h 322"/>
                    <a:gd name="T8" fmla="*/ 141381460 w 185"/>
                    <a:gd name="T9" fmla="*/ 145609303 h 322"/>
                    <a:gd name="T10" fmla="*/ 27420920 w 185"/>
                    <a:gd name="T11" fmla="*/ 1053890 h 3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85" h="322" extrusionOk="0">
                      <a:moveTo>
                        <a:pt x="26" y="1"/>
                      </a:moveTo>
                      <a:cubicBezTo>
                        <a:pt x="22" y="1"/>
                        <a:pt x="19" y="2"/>
                        <a:pt x="17" y="4"/>
                      </a:cubicBezTo>
                      <a:cubicBezTo>
                        <a:pt x="0" y="4"/>
                        <a:pt x="34" y="71"/>
                        <a:pt x="67" y="154"/>
                      </a:cubicBezTo>
                      <a:cubicBezTo>
                        <a:pt x="101" y="238"/>
                        <a:pt x="117" y="321"/>
                        <a:pt x="151" y="321"/>
                      </a:cubicBezTo>
                      <a:cubicBezTo>
                        <a:pt x="167" y="321"/>
                        <a:pt x="184" y="238"/>
                        <a:pt x="134" y="138"/>
                      </a:cubicBezTo>
                      <a:cubicBezTo>
                        <a:pt x="105" y="50"/>
                        <a:pt x="50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9018" name="Google Shape;3390;p59"/>
                <p:cNvSpPr>
                  <a:spLocks/>
                </p:cNvSpPr>
                <p:nvPr/>
              </p:nvSpPr>
              <p:spPr bwMode="auto">
                <a:xfrm>
                  <a:off x="5356845" y="4623827"/>
                  <a:ext cx="6987" cy="7147"/>
                </a:xfrm>
                <a:custGeom>
                  <a:avLst/>
                  <a:gdLst>
                    <a:gd name="T0" fmla="*/ 29531902 w 218"/>
                    <a:gd name="T1" fmla="*/ 1053878 h 223"/>
                    <a:gd name="T2" fmla="*/ 17943674 w 218"/>
                    <a:gd name="T3" fmla="*/ 5267275 h 223"/>
                    <a:gd name="T4" fmla="*/ 88629582 w 218"/>
                    <a:gd name="T5" fmla="*/ 128716412 h 223"/>
                    <a:gd name="T6" fmla="*/ 228981297 w 218"/>
                    <a:gd name="T7" fmla="*/ 234224176 h 223"/>
                    <a:gd name="T8" fmla="*/ 141405662 w 218"/>
                    <a:gd name="T9" fmla="*/ 93887511 h 223"/>
                    <a:gd name="T10" fmla="*/ 29531902 w 218"/>
                    <a:gd name="T11" fmla="*/ 1053878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8" h="223" extrusionOk="0">
                      <a:moveTo>
                        <a:pt x="28" y="1"/>
                      </a:moveTo>
                      <a:cubicBezTo>
                        <a:pt x="23" y="1"/>
                        <a:pt x="20" y="2"/>
                        <a:pt x="17" y="5"/>
                      </a:cubicBezTo>
                      <a:cubicBezTo>
                        <a:pt x="0" y="5"/>
                        <a:pt x="33" y="72"/>
                        <a:pt x="84" y="122"/>
                      </a:cubicBezTo>
                      <a:cubicBezTo>
                        <a:pt x="150" y="189"/>
                        <a:pt x="201" y="222"/>
                        <a:pt x="217" y="222"/>
                      </a:cubicBezTo>
                      <a:cubicBezTo>
                        <a:pt x="217" y="205"/>
                        <a:pt x="184" y="139"/>
                        <a:pt x="134" y="89"/>
                      </a:cubicBezTo>
                      <a:cubicBezTo>
                        <a:pt x="92" y="33"/>
                        <a:pt x="51" y="1"/>
                        <a:pt x="2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9019" name="Google Shape;3391;p59"/>
                <p:cNvSpPr>
                  <a:spLocks/>
                </p:cNvSpPr>
                <p:nvPr/>
              </p:nvSpPr>
              <p:spPr bwMode="auto">
                <a:xfrm>
                  <a:off x="5338833" y="4614789"/>
                  <a:ext cx="10544" cy="4551"/>
                </a:xfrm>
                <a:custGeom>
                  <a:avLst/>
                  <a:gdLst>
                    <a:gd name="T0" fmla="*/ 77027445 w 329"/>
                    <a:gd name="T1" fmla="*/ 0 h 142"/>
                    <a:gd name="T2" fmla="*/ 11619744 w 329"/>
                    <a:gd name="T3" fmla="*/ 21101929 h 142"/>
                    <a:gd name="T4" fmla="*/ 11619744 w 329"/>
                    <a:gd name="T5" fmla="*/ 37989408 h 142"/>
                    <a:gd name="T6" fmla="*/ 169854995 w 329"/>
                    <a:gd name="T7" fmla="*/ 90726749 h 142"/>
                    <a:gd name="T8" fmla="*/ 315449559 w 329"/>
                    <a:gd name="T9" fmla="*/ 148764242 h 142"/>
                    <a:gd name="T10" fmla="*/ 328090277 w 329"/>
                    <a:gd name="T11" fmla="*/ 144549791 h 142"/>
                    <a:gd name="T12" fmla="*/ 187794601 w 329"/>
                    <a:gd name="T13" fmla="*/ 21101929 h 142"/>
                    <a:gd name="T14" fmla="*/ 77027445 w 329"/>
                    <a:gd name="T15" fmla="*/ 0 h 14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29" h="142" extrusionOk="0">
                      <a:moveTo>
                        <a:pt x="73" y="0"/>
                      </a:moveTo>
                      <a:cubicBezTo>
                        <a:pt x="30" y="0"/>
                        <a:pt x="1" y="10"/>
                        <a:pt x="11" y="20"/>
                      </a:cubicBezTo>
                      <a:lnTo>
                        <a:pt x="11" y="36"/>
                      </a:lnTo>
                      <a:cubicBezTo>
                        <a:pt x="11" y="53"/>
                        <a:pt x="77" y="53"/>
                        <a:pt x="161" y="86"/>
                      </a:cubicBezTo>
                      <a:cubicBezTo>
                        <a:pt x="229" y="114"/>
                        <a:pt x="275" y="141"/>
                        <a:pt x="299" y="141"/>
                      </a:cubicBezTo>
                      <a:cubicBezTo>
                        <a:pt x="304" y="141"/>
                        <a:pt x="308" y="140"/>
                        <a:pt x="311" y="137"/>
                      </a:cubicBezTo>
                      <a:cubicBezTo>
                        <a:pt x="328" y="137"/>
                        <a:pt x="278" y="53"/>
                        <a:pt x="178" y="20"/>
                      </a:cubicBezTo>
                      <a:cubicBezTo>
                        <a:pt x="142" y="6"/>
                        <a:pt x="104" y="0"/>
                        <a:pt x="7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9020" name="Google Shape;3392;p59"/>
                <p:cNvSpPr>
                  <a:spLocks/>
                </p:cNvSpPr>
                <p:nvPr/>
              </p:nvSpPr>
              <p:spPr bwMode="auto">
                <a:xfrm>
                  <a:off x="5325756" y="4611263"/>
                  <a:ext cx="5384" cy="2981"/>
                </a:xfrm>
                <a:custGeom>
                  <a:avLst/>
                  <a:gdLst>
                    <a:gd name="T0" fmla="*/ 41143631 w 168"/>
                    <a:gd name="T1" fmla="*/ 0 h 93"/>
                    <a:gd name="T2" fmla="*/ 1053758 w 168"/>
                    <a:gd name="T3" fmla="*/ 13732826 h 93"/>
                    <a:gd name="T4" fmla="*/ 71720937 w 168"/>
                    <a:gd name="T5" fmla="*/ 84441505 h 93"/>
                    <a:gd name="T6" fmla="*/ 144527487 w 168"/>
                    <a:gd name="T7" fmla="*/ 97121172 h 93"/>
                    <a:gd name="T8" fmla="*/ 177211283 w 168"/>
                    <a:gd name="T9" fmla="*/ 84441505 h 93"/>
                    <a:gd name="T10" fmla="*/ 106544104 w 168"/>
                    <a:gd name="T11" fmla="*/ 13732826 h 93"/>
                    <a:gd name="T12" fmla="*/ 41143631 w 168"/>
                    <a:gd name="T13" fmla="*/ 0 h 9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68" h="93" extrusionOk="0">
                      <a:moveTo>
                        <a:pt x="39" y="0"/>
                      </a:moveTo>
                      <a:cubicBezTo>
                        <a:pt x="22" y="0"/>
                        <a:pt x="9" y="4"/>
                        <a:pt x="1" y="13"/>
                      </a:cubicBezTo>
                      <a:cubicBezTo>
                        <a:pt x="1" y="29"/>
                        <a:pt x="34" y="63"/>
                        <a:pt x="68" y="80"/>
                      </a:cubicBezTo>
                      <a:cubicBezTo>
                        <a:pt x="93" y="88"/>
                        <a:pt x="118" y="92"/>
                        <a:pt x="137" y="92"/>
                      </a:cubicBezTo>
                      <a:cubicBezTo>
                        <a:pt x="155" y="92"/>
                        <a:pt x="168" y="88"/>
                        <a:pt x="168" y="80"/>
                      </a:cubicBezTo>
                      <a:cubicBezTo>
                        <a:pt x="168" y="63"/>
                        <a:pt x="151" y="29"/>
                        <a:pt x="101" y="13"/>
                      </a:cubicBezTo>
                      <a:cubicBezTo>
                        <a:pt x="76" y="4"/>
                        <a:pt x="55" y="0"/>
                        <a:pt x="3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9021" name="Google Shape;3393;p59"/>
                <p:cNvSpPr>
                  <a:spLocks/>
                </p:cNvSpPr>
                <p:nvPr/>
              </p:nvSpPr>
              <p:spPr bwMode="auto">
                <a:xfrm>
                  <a:off x="4361308" y="3309841"/>
                  <a:ext cx="879356" cy="1123513"/>
                </a:xfrm>
                <a:custGeom>
                  <a:avLst/>
                  <a:gdLst>
                    <a:gd name="T0" fmla="*/ 2147483646 w 27437"/>
                    <a:gd name="T1" fmla="*/ 0 h 35055"/>
                    <a:gd name="T2" fmla="*/ 2147483646 w 27437"/>
                    <a:gd name="T3" fmla="*/ 2147483646 h 35055"/>
                    <a:gd name="T4" fmla="*/ 2147483646 w 27437"/>
                    <a:gd name="T5" fmla="*/ 2147483646 h 35055"/>
                    <a:gd name="T6" fmla="*/ 1053900 w 27437"/>
                    <a:gd name="T7" fmla="*/ 2147483646 h 35055"/>
                    <a:gd name="T8" fmla="*/ 2147483646 w 27437"/>
                    <a:gd name="T9" fmla="*/ 2147483646 h 35055"/>
                    <a:gd name="T10" fmla="*/ 2147483646 w 27437"/>
                    <a:gd name="T11" fmla="*/ 2147483646 h 35055"/>
                    <a:gd name="T12" fmla="*/ 2147483646 w 27437"/>
                    <a:gd name="T13" fmla="*/ 2147483646 h 35055"/>
                    <a:gd name="T14" fmla="*/ 2147483646 w 27437"/>
                    <a:gd name="T15" fmla="*/ 0 h 3505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7437" h="35055" extrusionOk="0">
                      <a:moveTo>
                        <a:pt x="19316" y="0"/>
                      </a:moveTo>
                      <a:cubicBezTo>
                        <a:pt x="19316" y="0"/>
                        <a:pt x="18915" y="10460"/>
                        <a:pt x="17311" y="15890"/>
                      </a:cubicBezTo>
                      <a:cubicBezTo>
                        <a:pt x="15707" y="21320"/>
                        <a:pt x="11396" y="22657"/>
                        <a:pt x="8606" y="24395"/>
                      </a:cubicBezTo>
                      <a:cubicBezTo>
                        <a:pt x="5949" y="26066"/>
                        <a:pt x="1" y="29223"/>
                        <a:pt x="1" y="29223"/>
                      </a:cubicBezTo>
                      <a:lnTo>
                        <a:pt x="3359" y="35055"/>
                      </a:lnTo>
                      <a:cubicBezTo>
                        <a:pt x="3359" y="35055"/>
                        <a:pt x="19784" y="28104"/>
                        <a:pt x="22724" y="21872"/>
                      </a:cubicBezTo>
                      <a:cubicBezTo>
                        <a:pt x="24963" y="17093"/>
                        <a:pt x="27436" y="8288"/>
                        <a:pt x="27436" y="8288"/>
                      </a:cubicBezTo>
                      <a:lnTo>
                        <a:pt x="19316" y="0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9022" name="Google Shape;3394;p59"/>
                <p:cNvSpPr>
                  <a:spLocks/>
                </p:cNvSpPr>
                <p:nvPr/>
              </p:nvSpPr>
              <p:spPr bwMode="auto">
                <a:xfrm>
                  <a:off x="4868980" y="3141162"/>
                  <a:ext cx="697793" cy="1436257"/>
                </a:xfrm>
                <a:custGeom>
                  <a:avLst/>
                  <a:gdLst>
                    <a:gd name="T0" fmla="*/ 0 w 21772"/>
                    <a:gd name="T1" fmla="*/ 0 h 44813"/>
                    <a:gd name="T2" fmla="*/ 212082632 w 21772"/>
                    <a:gd name="T3" fmla="*/ 1674505252 h 44813"/>
                    <a:gd name="T4" fmla="*/ 2147483646 w 21772"/>
                    <a:gd name="T5" fmla="*/ 2147483646 h 44813"/>
                    <a:gd name="T6" fmla="*/ 2147483646 w 21772"/>
                    <a:gd name="T7" fmla="*/ 2147483646 h 44813"/>
                    <a:gd name="T8" fmla="*/ 2147483646 w 21772"/>
                    <a:gd name="T9" fmla="*/ 2147483646 h 44813"/>
                    <a:gd name="T10" fmla="*/ 2147483646 w 21772"/>
                    <a:gd name="T11" fmla="*/ 2147483646 h 44813"/>
                    <a:gd name="T12" fmla="*/ 2147483646 w 21772"/>
                    <a:gd name="T13" fmla="*/ 2147483646 h 44813"/>
                    <a:gd name="T14" fmla="*/ 2147483646 w 21772"/>
                    <a:gd name="T15" fmla="*/ 2147483646 h 44813"/>
                    <a:gd name="T16" fmla="*/ 2147483646 w 21772"/>
                    <a:gd name="T17" fmla="*/ 599309250 h 44813"/>
                    <a:gd name="T18" fmla="*/ 0 w 21772"/>
                    <a:gd name="T19" fmla="*/ 0 h 4481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772" h="44813" extrusionOk="0">
                      <a:moveTo>
                        <a:pt x="0" y="0"/>
                      </a:moveTo>
                      <a:cubicBezTo>
                        <a:pt x="0" y="535"/>
                        <a:pt x="67" y="1069"/>
                        <a:pt x="201" y="1587"/>
                      </a:cubicBezTo>
                      <a:cubicBezTo>
                        <a:pt x="585" y="3175"/>
                        <a:pt x="1304" y="4662"/>
                        <a:pt x="2340" y="5915"/>
                      </a:cubicBezTo>
                      <a:lnTo>
                        <a:pt x="14253" y="20869"/>
                      </a:lnTo>
                      <a:lnTo>
                        <a:pt x="13501" y="44461"/>
                      </a:lnTo>
                      <a:lnTo>
                        <a:pt x="20535" y="44812"/>
                      </a:lnTo>
                      <a:lnTo>
                        <a:pt x="21755" y="20351"/>
                      </a:lnTo>
                      <a:cubicBezTo>
                        <a:pt x="21772" y="19900"/>
                        <a:pt x="21688" y="19432"/>
                        <a:pt x="21488" y="19031"/>
                      </a:cubicBezTo>
                      <a:cubicBezTo>
                        <a:pt x="19633" y="15088"/>
                        <a:pt x="12699" y="568"/>
                        <a:pt x="12699" y="568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9023" name="Google Shape;3395;p59"/>
                <p:cNvSpPr>
                  <a:spLocks/>
                </p:cNvSpPr>
                <p:nvPr/>
              </p:nvSpPr>
              <p:spPr bwMode="auto">
                <a:xfrm>
                  <a:off x="4089812" y="2745953"/>
                  <a:ext cx="2121197" cy="1624230"/>
                </a:xfrm>
                <a:custGeom>
                  <a:avLst/>
                  <a:gdLst>
                    <a:gd name="T0" fmla="*/ 2147483646 w 66184"/>
                    <a:gd name="T1" fmla="*/ 0 h 50678"/>
                    <a:gd name="T2" fmla="*/ 1053900 w 66184"/>
                    <a:gd name="T3" fmla="*/ 2147483646 h 50678"/>
                    <a:gd name="T4" fmla="*/ 2147483646 w 66184"/>
                    <a:gd name="T5" fmla="*/ 2147483646 h 50678"/>
                    <a:gd name="T6" fmla="*/ 2147483646 w 66184"/>
                    <a:gd name="T7" fmla="*/ 2147483646 h 50678"/>
                    <a:gd name="T8" fmla="*/ 2147483646 w 66184"/>
                    <a:gd name="T9" fmla="*/ 0 h 5067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6184" h="50678" extrusionOk="0">
                      <a:moveTo>
                        <a:pt x="62641" y="0"/>
                      </a:moveTo>
                      <a:lnTo>
                        <a:pt x="1" y="4395"/>
                      </a:lnTo>
                      <a:lnTo>
                        <a:pt x="3075" y="50677"/>
                      </a:lnTo>
                      <a:lnTo>
                        <a:pt x="66183" y="46066"/>
                      </a:lnTo>
                      <a:lnTo>
                        <a:pt x="6264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9024" name="Google Shape;3396;p59"/>
                <p:cNvSpPr>
                  <a:spLocks/>
                </p:cNvSpPr>
                <p:nvPr/>
              </p:nvSpPr>
              <p:spPr bwMode="auto">
                <a:xfrm>
                  <a:off x="4087120" y="2743806"/>
                  <a:ext cx="2123889" cy="1629037"/>
                </a:xfrm>
                <a:custGeom>
                  <a:avLst/>
                  <a:gdLst>
                    <a:gd name="T0" fmla="*/ 2147483646 w 66268"/>
                    <a:gd name="T1" fmla="*/ 2147483646 h 50828"/>
                    <a:gd name="T2" fmla="*/ 2147483646 w 66268"/>
                    <a:gd name="T3" fmla="*/ 2147483646 h 50828"/>
                    <a:gd name="T4" fmla="*/ 2147483646 w 66268"/>
                    <a:gd name="T5" fmla="*/ 2147483646 h 50828"/>
                    <a:gd name="T6" fmla="*/ 2147483646 w 66268"/>
                    <a:gd name="T7" fmla="*/ 2147483646 h 50828"/>
                    <a:gd name="T8" fmla="*/ 2147483646 w 66268"/>
                    <a:gd name="T9" fmla="*/ 2147483646 h 50828"/>
                    <a:gd name="T10" fmla="*/ 2147483646 w 66268"/>
                    <a:gd name="T11" fmla="*/ 2147483646 h 50828"/>
                    <a:gd name="T12" fmla="*/ 2147483646 w 66268"/>
                    <a:gd name="T13" fmla="*/ 2147483646 h 50828"/>
                    <a:gd name="T14" fmla="*/ 2147483646 w 66268"/>
                    <a:gd name="T15" fmla="*/ 2147483646 h 50828"/>
                    <a:gd name="T16" fmla="*/ 2147483646 w 66268"/>
                    <a:gd name="T17" fmla="*/ 2147483646 h 50828"/>
                    <a:gd name="T18" fmla="*/ 2147483646 w 66268"/>
                    <a:gd name="T19" fmla="*/ 2147483646 h 50828"/>
                    <a:gd name="T20" fmla="*/ 2147483646 w 66268"/>
                    <a:gd name="T21" fmla="*/ 2147483646 h 50828"/>
                    <a:gd name="T22" fmla="*/ 2147483646 w 66268"/>
                    <a:gd name="T23" fmla="*/ 2147483646 h 50828"/>
                    <a:gd name="T24" fmla="*/ 2147483646 w 66268"/>
                    <a:gd name="T25" fmla="*/ 2147483646 h 50828"/>
                    <a:gd name="T26" fmla="*/ 2147483646 w 66268"/>
                    <a:gd name="T27" fmla="*/ 2147483646 h 50828"/>
                    <a:gd name="T28" fmla="*/ 2147483646 w 66268"/>
                    <a:gd name="T29" fmla="*/ 0 h 50828"/>
                    <a:gd name="T30" fmla="*/ 89678864 w 66268"/>
                    <a:gd name="T31" fmla="*/ 2147483646 h 50828"/>
                    <a:gd name="T32" fmla="*/ 1053900 w 66268"/>
                    <a:gd name="T33" fmla="*/ 2147483646 h 50828"/>
                    <a:gd name="T34" fmla="*/ 1053900 w 66268"/>
                    <a:gd name="T35" fmla="*/ 2147483646 h 50828"/>
                    <a:gd name="T36" fmla="*/ 35884263 w 66268"/>
                    <a:gd name="T37" fmla="*/ 2147483646 h 50828"/>
                    <a:gd name="T38" fmla="*/ 2147483646 w 66268"/>
                    <a:gd name="T39" fmla="*/ 2147483646 h 50828"/>
                    <a:gd name="T40" fmla="*/ 2147483646 w 66268"/>
                    <a:gd name="T41" fmla="*/ 2147483646 h 50828"/>
                    <a:gd name="T42" fmla="*/ 2147483646 w 66268"/>
                    <a:gd name="T43" fmla="*/ 2147483646 h 50828"/>
                    <a:gd name="T44" fmla="*/ 2147483646 w 66268"/>
                    <a:gd name="T45" fmla="*/ 2147483646 h 50828"/>
                    <a:gd name="T46" fmla="*/ 2147483646 w 66268"/>
                    <a:gd name="T47" fmla="*/ 2147483646 h 50828"/>
                    <a:gd name="T48" fmla="*/ 2147483646 w 66268"/>
                    <a:gd name="T49" fmla="*/ 2147483646 h 50828"/>
                    <a:gd name="T50" fmla="*/ 2147483646 w 66268"/>
                    <a:gd name="T51" fmla="*/ 2147483646 h 50828"/>
                    <a:gd name="T52" fmla="*/ 2147483646 w 66268"/>
                    <a:gd name="T53" fmla="*/ 2147483646 h 50828"/>
                    <a:gd name="T54" fmla="*/ 2147483646 w 66268"/>
                    <a:gd name="T55" fmla="*/ 2147483646 h 50828"/>
                    <a:gd name="T56" fmla="*/ 2147483646 w 66268"/>
                    <a:gd name="T57" fmla="*/ 2147483646 h 50828"/>
                    <a:gd name="T58" fmla="*/ 2147483646 w 66268"/>
                    <a:gd name="T59" fmla="*/ 2147483646 h 50828"/>
                    <a:gd name="T60" fmla="*/ 2147483646 w 66268"/>
                    <a:gd name="T61" fmla="*/ 2147483646 h 50828"/>
                    <a:gd name="T62" fmla="*/ 2147483646 w 66268"/>
                    <a:gd name="T63" fmla="*/ 2147483646 h 50828"/>
                    <a:gd name="T64" fmla="*/ 195193053 w 66268"/>
                    <a:gd name="T65" fmla="*/ 2147483646 h 50828"/>
                    <a:gd name="T66" fmla="*/ 179357695 w 66268"/>
                    <a:gd name="T67" fmla="*/ 2147483646 h 50828"/>
                    <a:gd name="T68" fmla="*/ 179357695 w 66268"/>
                    <a:gd name="T69" fmla="*/ 2147483646 h 50828"/>
                    <a:gd name="T70" fmla="*/ 2147483646 w 66268"/>
                    <a:gd name="T71" fmla="*/ 145613082 h 50828"/>
                    <a:gd name="T72" fmla="*/ 2147483646 w 66268"/>
                    <a:gd name="T73" fmla="*/ 145613082 h 50828"/>
                    <a:gd name="T74" fmla="*/ 2147483646 w 66268"/>
                    <a:gd name="T75" fmla="*/ 2147483646 h 50828"/>
                    <a:gd name="T76" fmla="*/ 2147483646 w 66268"/>
                    <a:gd name="T77" fmla="*/ 2147483646 h 50828"/>
                    <a:gd name="T78" fmla="*/ 2147483646 w 66268"/>
                    <a:gd name="T79" fmla="*/ 2147483646 h 50828"/>
                    <a:gd name="T80" fmla="*/ 2147483646 w 66268"/>
                    <a:gd name="T81" fmla="*/ 2147483646 h 50828"/>
                    <a:gd name="T82" fmla="*/ 2147483646 w 66268"/>
                    <a:gd name="T83" fmla="*/ 2147483646 h 50828"/>
                    <a:gd name="T84" fmla="*/ 2147483646 w 66268"/>
                    <a:gd name="T85" fmla="*/ 2147483646 h 50828"/>
                    <a:gd name="T86" fmla="*/ 2147483646 w 66268"/>
                    <a:gd name="T87" fmla="*/ 70682796 h 50828"/>
                    <a:gd name="T88" fmla="*/ 2147483646 w 66268"/>
                    <a:gd name="T89" fmla="*/ 0 h 50828"/>
                    <a:gd name="T90" fmla="*/ 2147483646 w 66268"/>
                    <a:gd name="T91" fmla="*/ 0 h 50828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0" t="0" r="r" b="b"/>
                  <a:pathLst>
                    <a:path w="66268" h="50828" extrusionOk="0">
                      <a:moveTo>
                        <a:pt x="66197" y="45245"/>
                      </a:moveTo>
                      <a:lnTo>
                        <a:pt x="66197" y="45245"/>
                      </a:lnTo>
                      <a:cubicBezTo>
                        <a:pt x="66198" y="45263"/>
                        <a:pt x="66199" y="45280"/>
                        <a:pt x="66200" y="45297"/>
                      </a:cubicBezTo>
                      <a:cubicBezTo>
                        <a:pt x="66201" y="45308"/>
                        <a:pt x="66202" y="45319"/>
                        <a:pt x="66203" y="45329"/>
                      </a:cubicBezTo>
                      <a:cubicBezTo>
                        <a:pt x="66202" y="45313"/>
                        <a:pt x="66201" y="45297"/>
                        <a:pt x="66200" y="45280"/>
                      </a:cubicBezTo>
                      <a:cubicBezTo>
                        <a:pt x="66199" y="45269"/>
                        <a:pt x="66198" y="45257"/>
                        <a:pt x="66197" y="45245"/>
                      </a:cubicBezTo>
                      <a:close/>
                      <a:moveTo>
                        <a:pt x="66203" y="45329"/>
                      </a:moveTo>
                      <a:cubicBezTo>
                        <a:pt x="66236" y="45865"/>
                        <a:pt x="66267" y="46133"/>
                        <a:pt x="66267" y="46133"/>
                      </a:cubicBezTo>
                      <a:cubicBezTo>
                        <a:pt x="66267" y="46133"/>
                        <a:pt x="66251" y="45860"/>
                        <a:pt x="66203" y="45329"/>
                      </a:cubicBezTo>
                      <a:close/>
                      <a:moveTo>
                        <a:pt x="65966" y="46149"/>
                      </a:moveTo>
                      <a:lnTo>
                        <a:pt x="65857" y="46158"/>
                      </a:lnTo>
                      <a:cubicBezTo>
                        <a:pt x="65896" y="46155"/>
                        <a:pt x="65933" y="46152"/>
                        <a:pt x="65966" y="46149"/>
                      </a:cubicBezTo>
                      <a:close/>
                      <a:moveTo>
                        <a:pt x="62708" y="0"/>
                      </a:moveTo>
                      <a:lnTo>
                        <a:pt x="85" y="4378"/>
                      </a:lnTo>
                      <a:lnTo>
                        <a:pt x="1" y="4378"/>
                      </a:lnTo>
                      <a:lnTo>
                        <a:pt x="1" y="4462"/>
                      </a:lnTo>
                      <a:cubicBezTo>
                        <a:pt x="18" y="4562"/>
                        <a:pt x="18" y="4679"/>
                        <a:pt x="34" y="4796"/>
                      </a:cubicBezTo>
                      <a:cubicBezTo>
                        <a:pt x="1120" y="21287"/>
                        <a:pt x="2156" y="36909"/>
                        <a:pt x="3092" y="50744"/>
                      </a:cubicBezTo>
                      <a:lnTo>
                        <a:pt x="3092" y="50828"/>
                      </a:lnTo>
                      <a:lnTo>
                        <a:pt x="3159" y="50811"/>
                      </a:lnTo>
                      <a:cubicBezTo>
                        <a:pt x="21839" y="49441"/>
                        <a:pt x="37629" y="48271"/>
                        <a:pt x="48740" y="47453"/>
                      </a:cubicBezTo>
                      <a:lnTo>
                        <a:pt x="61672" y="46483"/>
                      </a:lnTo>
                      <a:lnTo>
                        <a:pt x="65098" y="46216"/>
                      </a:lnTo>
                      <a:lnTo>
                        <a:pt x="65857" y="46158"/>
                      </a:lnTo>
                      <a:cubicBezTo>
                        <a:pt x="65662" y="46172"/>
                        <a:pt x="65401" y="46186"/>
                        <a:pt x="65081" y="46199"/>
                      </a:cubicBezTo>
                      <a:lnTo>
                        <a:pt x="61639" y="46450"/>
                      </a:lnTo>
                      <a:lnTo>
                        <a:pt x="48690" y="47386"/>
                      </a:lnTo>
                      <a:lnTo>
                        <a:pt x="3221" y="50673"/>
                      </a:lnTo>
                      <a:cubicBezTo>
                        <a:pt x="2303" y="36839"/>
                        <a:pt x="1269" y="21242"/>
                        <a:pt x="185" y="4796"/>
                      </a:cubicBezTo>
                      <a:cubicBezTo>
                        <a:pt x="185" y="4705"/>
                        <a:pt x="175" y="4613"/>
                        <a:pt x="170" y="4522"/>
                      </a:cubicBezTo>
                      <a:lnTo>
                        <a:pt x="62662" y="138"/>
                      </a:lnTo>
                      <a:cubicBezTo>
                        <a:pt x="63747" y="14049"/>
                        <a:pt x="64647" y="25541"/>
                        <a:pt x="65265" y="33551"/>
                      </a:cubicBezTo>
                      <a:cubicBezTo>
                        <a:pt x="65582" y="37561"/>
                        <a:pt x="65833" y="40702"/>
                        <a:pt x="66000" y="42841"/>
                      </a:cubicBezTo>
                      <a:cubicBezTo>
                        <a:pt x="66082" y="43888"/>
                        <a:pt x="66147" y="44694"/>
                        <a:pt x="66197" y="45245"/>
                      </a:cubicBezTo>
                      <a:cubicBezTo>
                        <a:pt x="66163" y="44695"/>
                        <a:pt x="66098" y="43894"/>
                        <a:pt x="66033" y="42874"/>
                      </a:cubicBezTo>
                      <a:cubicBezTo>
                        <a:pt x="65866" y="40736"/>
                        <a:pt x="65632" y="37595"/>
                        <a:pt x="65332" y="33585"/>
                      </a:cubicBezTo>
                      <a:cubicBezTo>
                        <a:pt x="64713" y="25564"/>
                        <a:pt x="63844" y="14036"/>
                        <a:pt x="62775" y="67"/>
                      </a:cubicBezTo>
                      <a:lnTo>
                        <a:pt x="62775" y="0"/>
                      </a:lnTo>
                      <a:lnTo>
                        <a:pt x="62708" y="0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9025" name="Google Shape;3397;p59"/>
                <p:cNvSpPr>
                  <a:spLocks/>
                </p:cNvSpPr>
                <p:nvPr/>
              </p:nvSpPr>
              <p:spPr bwMode="auto">
                <a:xfrm>
                  <a:off x="5719363" y="2970848"/>
                  <a:ext cx="72337" cy="1140147"/>
                </a:xfrm>
                <a:custGeom>
                  <a:avLst/>
                  <a:gdLst>
                    <a:gd name="T0" fmla="*/ 142454052 w 2257"/>
                    <a:gd name="T1" fmla="*/ 1053900 h 35574"/>
                    <a:gd name="T2" fmla="*/ 141400150 w 2257"/>
                    <a:gd name="T3" fmla="*/ 1053900 h 35574"/>
                    <a:gd name="T4" fmla="*/ 952796939 w 2257"/>
                    <a:gd name="T5" fmla="*/ 2147483646 h 35574"/>
                    <a:gd name="T6" fmla="*/ 2147483646 w 2257"/>
                    <a:gd name="T7" fmla="*/ 2147483646 h 35574"/>
                    <a:gd name="T8" fmla="*/ 1446627600 w 2257"/>
                    <a:gd name="T9" fmla="*/ 2147483646 h 35574"/>
                    <a:gd name="T10" fmla="*/ 142454052 w 2257"/>
                    <a:gd name="T11" fmla="*/ 1053900 h 3557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257" h="35574" extrusionOk="0">
                      <a:moveTo>
                        <a:pt x="135" y="1"/>
                      </a:moveTo>
                      <a:cubicBezTo>
                        <a:pt x="135" y="1"/>
                        <a:pt x="135" y="1"/>
                        <a:pt x="134" y="1"/>
                      </a:cubicBezTo>
                      <a:cubicBezTo>
                        <a:pt x="1" y="1"/>
                        <a:pt x="352" y="7971"/>
                        <a:pt x="903" y="17795"/>
                      </a:cubicBezTo>
                      <a:cubicBezTo>
                        <a:pt x="1454" y="27620"/>
                        <a:pt x="2006" y="35573"/>
                        <a:pt x="2139" y="35573"/>
                      </a:cubicBezTo>
                      <a:cubicBezTo>
                        <a:pt x="2256" y="35557"/>
                        <a:pt x="1922" y="27587"/>
                        <a:pt x="1371" y="17762"/>
                      </a:cubicBezTo>
                      <a:cubicBezTo>
                        <a:pt x="820" y="7948"/>
                        <a:pt x="269" y="1"/>
                        <a:pt x="135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9026" name="Google Shape;3398;p59"/>
                <p:cNvSpPr>
                  <a:spLocks/>
                </p:cNvSpPr>
                <p:nvPr/>
              </p:nvSpPr>
              <p:spPr bwMode="auto">
                <a:xfrm>
                  <a:off x="5539979" y="2967643"/>
                  <a:ext cx="72305" cy="1140115"/>
                </a:xfrm>
                <a:custGeom>
                  <a:avLst/>
                  <a:gdLst>
                    <a:gd name="T0" fmla="*/ 141400344 w 2256"/>
                    <a:gd name="T1" fmla="*/ 1053900 h 35573"/>
                    <a:gd name="T2" fmla="*/ 141400344 w 2256"/>
                    <a:gd name="T3" fmla="*/ 1053900 h 35573"/>
                    <a:gd name="T4" fmla="*/ 952799266 w 2256"/>
                    <a:gd name="T5" fmla="*/ 2147483646 h 35573"/>
                    <a:gd name="T6" fmla="*/ 2147483646 w 2256"/>
                    <a:gd name="T7" fmla="*/ 2147483646 h 35573"/>
                    <a:gd name="T8" fmla="*/ 1445576718 w 2256"/>
                    <a:gd name="T9" fmla="*/ 2147483646 h 35573"/>
                    <a:gd name="T10" fmla="*/ 141400344 w 2256"/>
                    <a:gd name="T11" fmla="*/ 1053900 h 355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256" h="35573" extrusionOk="0">
                      <a:moveTo>
                        <a:pt x="134" y="1"/>
                      </a:moveTo>
                      <a:cubicBezTo>
                        <a:pt x="134" y="1"/>
                        <a:pt x="134" y="1"/>
                        <a:pt x="134" y="1"/>
                      </a:cubicBezTo>
                      <a:cubicBezTo>
                        <a:pt x="0" y="1"/>
                        <a:pt x="351" y="7971"/>
                        <a:pt x="903" y="17795"/>
                      </a:cubicBezTo>
                      <a:cubicBezTo>
                        <a:pt x="1437" y="27620"/>
                        <a:pt x="2005" y="35573"/>
                        <a:pt x="2122" y="35573"/>
                      </a:cubicBezTo>
                      <a:cubicBezTo>
                        <a:pt x="2256" y="35573"/>
                        <a:pt x="1922" y="27603"/>
                        <a:pt x="1370" y="17778"/>
                      </a:cubicBezTo>
                      <a:cubicBezTo>
                        <a:pt x="820" y="7964"/>
                        <a:pt x="269" y="1"/>
                        <a:pt x="13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9027" name="Google Shape;3399;p59"/>
                <p:cNvSpPr>
                  <a:spLocks/>
                </p:cNvSpPr>
                <p:nvPr/>
              </p:nvSpPr>
              <p:spPr bwMode="auto">
                <a:xfrm>
                  <a:off x="4990001" y="2975688"/>
                  <a:ext cx="72337" cy="1140115"/>
                </a:xfrm>
                <a:custGeom>
                  <a:avLst/>
                  <a:gdLst>
                    <a:gd name="T0" fmla="*/ 142454052 w 2257"/>
                    <a:gd name="T1" fmla="*/ 0 h 35573"/>
                    <a:gd name="T2" fmla="*/ 141400150 w 2257"/>
                    <a:gd name="T3" fmla="*/ 0 h 35573"/>
                    <a:gd name="T4" fmla="*/ 952796939 w 2257"/>
                    <a:gd name="T5" fmla="*/ 2147483646 h 35573"/>
                    <a:gd name="T6" fmla="*/ 2147483646 w 2257"/>
                    <a:gd name="T7" fmla="*/ 2147483646 h 35573"/>
                    <a:gd name="T8" fmla="*/ 2147483646 w 2257"/>
                    <a:gd name="T9" fmla="*/ 2147483646 h 35573"/>
                    <a:gd name="T10" fmla="*/ 1446627600 w 2257"/>
                    <a:gd name="T11" fmla="*/ 2147483646 h 35573"/>
                    <a:gd name="T12" fmla="*/ 142454052 w 2257"/>
                    <a:gd name="T13" fmla="*/ 0 h 3557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257" h="35573" extrusionOk="0">
                      <a:moveTo>
                        <a:pt x="135" y="0"/>
                      </a:moveTo>
                      <a:cubicBezTo>
                        <a:pt x="135" y="0"/>
                        <a:pt x="134" y="0"/>
                        <a:pt x="134" y="0"/>
                      </a:cubicBezTo>
                      <a:cubicBezTo>
                        <a:pt x="1" y="0"/>
                        <a:pt x="352" y="7970"/>
                        <a:pt x="903" y="17795"/>
                      </a:cubicBezTo>
                      <a:cubicBezTo>
                        <a:pt x="1454" y="27609"/>
                        <a:pt x="2005" y="35573"/>
                        <a:pt x="2122" y="35573"/>
                      </a:cubicBezTo>
                      <a:cubicBezTo>
                        <a:pt x="2122" y="35573"/>
                        <a:pt x="2123" y="35573"/>
                        <a:pt x="2123" y="35573"/>
                      </a:cubicBezTo>
                      <a:cubicBezTo>
                        <a:pt x="2256" y="35573"/>
                        <a:pt x="1922" y="27603"/>
                        <a:pt x="1371" y="17778"/>
                      </a:cubicBezTo>
                      <a:cubicBezTo>
                        <a:pt x="820" y="7964"/>
                        <a:pt x="269" y="0"/>
                        <a:pt x="13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9028" name="Google Shape;3400;p59"/>
                <p:cNvSpPr>
                  <a:spLocks/>
                </p:cNvSpPr>
                <p:nvPr/>
              </p:nvSpPr>
              <p:spPr bwMode="auto">
                <a:xfrm>
                  <a:off x="5164032" y="2968188"/>
                  <a:ext cx="72337" cy="1140115"/>
                </a:xfrm>
                <a:custGeom>
                  <a:avLst/>
                  <a:gdLst>
                    <a:gd name="T0" fmla="*/ 124510822 w 2257"/>
                    <a:gd name="T1" fmla="*/ 0 h 35573"/>
                    <a:gd name="T2" fmla="*/ 934854703 w 2257"/>
                    <a:gd name="T3" fmla="*/ 2147483646 h 35573"/>
                    <a:gd name="T4" fmla="*/ 2147483646 w 2257"/>
                    <a:gd name="T5" fmla="*/ 2147483646 h 35573"/>
                    <a:gd name="T6" fmla="*/ 2147483646 w 2257"/>
                    <a:gd name="T7" fmla="*/ 2147483646 h 35573"/>
                    <a:gd name="T8" fmla="*/ 1428685396 w 2257"/>
                    <a:gd name="T9" fmla="*/ 2147483646 h 35573"/>
                    <a:gd name="T10" fmla="*/ 124510822 w 2257"/>
                    <a:gd name="T11" fmla="*/ 0 h 355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257" h="35573" extrusionOk="0">
                      <a:moveTo>
                        <a:pt x="118" y="0"/>
                      </a:moveTo>
                      <a:cubicBezTo>
                        <a:pt x="1" y="0"/>
                        <a:pt x="335" y="7987"/>
                        <a:pt x="886" y="17795"/>
                      </a:cubicBezTo>
                      <a:cubicBezTo>
                        <a:pt x="1437" y="27626"/>
                        <a:pt x="1988" y="35573"/>
                        <a:pt x="2122" y="35573"/>
                      </a:cubicBezTo>
                      <a:cubicBezTo>
                        <a:pt x="2123" y="35573"/>
                        <a:pt x="2123" y="35573"/>
                        <a:pt x="2123" y="35573"/>
                      </a:cubicBezTo>
                      <a:cubicBezTo>
                        <a:pt x="2257" y="35573"/>
                        <a:pt x="1906" y="27603"/>
                        <a:pt x="1354" y="17778"/>
                      </a:cubicBezTo>
                      <a:cubicBezTo>
                        <a:pt x="803" y="7954"/>
                        <a:pt x="252" y="0"/>
                        <a:pt x="1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9029" name="Google Shape;3401;p59"/>
                <p:cNvSpPr>
                  <a:spLocks/>
                </p:cNvSpPr>
                <p:nvPr/>
              </p:nvSpPr>
              <p:spPr bwMode="auto">
                <a:xfrm>
                  <a:off x="5337551" y="2960688"/>
                  <a:ext cx="72337" cy="1140660"/>
                </a:xfrm>
                <a:custGeom>
                  <a:avLst/>
                  <a:gdLst>
                    <a:gd name="T0" fmla="*/ 141400150 w 2257"/>
                    <a:gd name="T1" fmla="*/ 0 h 35590"/>
                    <a:gd name="T2" fmla="*/ 141400150 w 2257"/>
                    <a:gd name="T3" fmla="*/ 0 h 35590"/>
                    <a:gd name="T4" fmla="*/ 934854703 w 2257"/>
                    <a:gd name="T5" fmla="*/ 2147483646 h 35590"/>
                    <a:gd name="T6" fmla="*/ 2147483646 w 2257"/>
                    <a:gd name="T7" fmla="*/ 2147483646 h 35590"/>
                    <a:gd name="T8" fmla="*/ 1446627600 w 2257"/>
                    <a:gd name="T9" fmla="*/ 2147483646 h 35590"/>
                    <a:gd name="T10" fmla="*/ 141400150 w 2257"/>
                    <a:gd name="T11" fmla="*/ 0 h 3559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257" h="35590" extrusionOk="0">
                      <a:moveTo>
                        <a:pt x="134" y="0"/>
                      </a:moveTo>
                      <a:lnTo>
                        <a:pt x="134" y="0"/>
                      </a:lnTo>
                      <a:cubicBezTo>
                        <a:pt x="1" y="17"/>
                        <a:pt x="335" y="7987"/>
                        <a:pt x="886" y="17812"/>
                      </a:cubicBezTo>
                      <a:cubicBezTo>
                        <a:pt x="1437" y="27636"/>
                        <a:pt x="1989" y="35589"/>
                        <a:pt x="2122" y="35589"/>
                      </a:cubicBezTo>
                      <a:cubicBezTo>
                        <a:pt x="2256" y="35573"/>
                        <a:pt x="1905" y="27603"/>
                        <a:pt x="1371" y="17778"/>
                      </a:cubicBezTo>
                      <a:cubicBezTo>
                        <a:pt x="819" y="7954"/>
                        <a:pt x="268" y="0"/>
                        <a:pt x="13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9030" name="Google Shape;3402;p59"/>
                <p:cNvSpPr>
                  <a:spLocks/>
                </p:cNvSpPr>
                <p:nvPr/>
              </p:nvSpPr>
              <p:spPr bwMode="auto">
                <a:xfrm>
                  <a:off x="4796675" y="3000847"/>
                  <a:ext cx="72337" cy="1140659"/>
                </a:xfrm>
                <a:custGeom>
                  <a:avLst/>
                  <a:gdLst>
                    <a:gd name="T0" fmla="*/ 142454052 w 2257"/>
                    <a:gd name="T1" fmla="*/ 0 h 35590"/>
                    <a:gd name="T2" fmla="*/ 952796939 w 2257"/>
                    <a:gd name="T3" fmla="*/ 2147483646 h 35590"/>
                    <a:gd name="T4" fmla="*/ 2147483646 w 2257"/>
                    <a:gd name="T5" fmla="*/ 2147483646 h 35590"/>
                    <a:gd name="T6" fmla="*/ 1446627600 w 2257"/>
                    <a:gd name="T7" fmla="*/ 2147483646 h 35590"/>
                    <a:gd name="T8" fmla="*/ 142454052 w 2257"/>
                    <a:gd name="T9" fmla="*/ 0 h 355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257" h="35590" extrusionOk="0">
                      <a:moveTo>
                        <a:pt x="135" y="0"/>
                      </a:moveTo>
                      <a:cubicBezTo>
                        <a:pt x="1" y="17"/>
                        <a:pt x="352" y="7987"/>
                        <a:pt x="903" y="17812"/>
                      </a:cubicBezTo>
                      <a:cubicBezTo>
                        <a:pt x="1454" y="27636"/>
                        <a:pt x="2006" y="35590"/>
                        <a:pt x="2140" y="35590"/>
                      </a:cubicBezTo>
                      <a:cubicBezTo>
                        <a:pt x="2256" y="35573"/>
                        <a:pt x="1922" y="27603"/>
                        <a:pt x="1371" y="17778"/>
                      </a:cubicBezTo>
                      <a:cubicBezTo>
                        <a:pt x="820" y="7954"/>
                        <a:pt x="268" y="0"/>
                        <a:pt x="13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9031" name="Google Shape;3403;p59"/>
                <p:cNvSpPr>
                  <a:spLocks/>
                </p:cNvSpPr>
                <p:nvPr/>
              </p:nvSpPr>
              <p:spPr bwMode="auto">
                <a:xfrm>
                  <a:off x="4606587" y="3012641"/>
                  <a:ext cx="72305" cy="1140115"/>
                </a:xfrm>
                <a:custGeom>
                  <a:avLst/>
                  <a:gdLst>
                    <a:gd name="T0" fmla="*/ 141400344 w 2256"/>
                    <a:gd name="T1" fmla="*/ 0 h 35573"/>
                    <a:gd name="T2" fmla="*/ 141400344 w 2256"/>
                    <a:gd name="T3" fmla="*/ 0 h 35573"/>
                    <a:gd name="T4" fmla="*/ 934855992 w 2256"/>
                    <a:gd name="T5" fmla="*/ 2147483646 h 35573"/>
                    <a:gd name="T6" fmla="*/ 2147483646 w 2256"/>
                    <a:gd name="T7" fmla="*/ 2147483646 h 35573"/>
                    <a:gd name="T8" fmla="*/ 1428688405 w 2256"/>
                    <a:gd name="T9" fmla="*/ 2147483646 h 35573"/>
                    <a:gd name="T10" fmla="*/ 141400344 w 2256"/>
                    <a:gd name="T11" fmla="*/ 0 h 355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256" h="35573" extrusionOk="0">
                      <a:moveTo>
                        <a:pt x="134" y="0"/>
                      </a:moveTo>
                      <a:cubicBezTo>
                        <a:pt x="134" y="0"/>
                        <a:pt x="134" y="0"/>
                        <a:pt x="134" y="0"/>
                      </a:cubicBezTo>
                      <a:cubicBezTo>
                        <a:pt x="0" y="0"/>
                        <a:pt x="334" y="7970"/>
                        <a:pt x="886" y="17795"/>
                      </a:cubicBezTo>
                      <a:cubicBezTo>
                        <a:pt x="1437" y="27619"/>
                        <a:pt x="1989" y="35572"/>
                        <a:pt x="2122" y="35572"/>
                      </a:cubicBezTo>
                      <a:cubicBezTo>
                        <a:pt x="2256" y="35572"/>
                        <a:pt x="1905" y="27603"/>
                        <a:pt x="1354" y="17778"/>
                      </a:cubicBezTo>
                      <a:cubicBezTo>
                        <a:pt x="803" y="7964"/>
                        <a:pt x="252" y="0"/>
                        <a:pt x="13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9032" name="Google Shape;3404;p59"/>
                <p:cNvSpPr>
                  <a:spLocks/>
                </p:cNvSpPr>
                <p:nvPr/>
              </p:nvSpPr>
              <p:spPr bwMode="auto">
                <a:xfrm>
                  <a:off x="4415953" y="3023859"/>
                  <a:ext cx="72305" cy="1140147"/>
                </a:xfrm>
                <a:custGeom>
                  <a:avLst/>
                  <a:gdLst>
                    <a:gd name="T0" fmla="*/ 141400344 w 2256"/>
                    <a:gd name="T1" fmla="*/ 1053900 h 35574"/>
                    <a:gd name="T2" fmla="*/ 951745363 w 2256"/>
                    <a:gd name="T3" fmla="*/ 2147483646 h 35574"/>
                    <a:gd name="T4" fmla="*/ 2147483646 w 2256"/>
                    <a:gd name="T5" fmla="*/ 2147483646 h 35574"/>
                    <a:gd name="T6" fmla="*/ 2147483646 w 2256"/>
                    <a:gd name="T7" fmla="*/ 2147483646 h 35574"/>
                    <a:gd name="T8" fmla="*/ 1445576718 w 2256"/>
                    <a:gd name="T9" fmla="*/ 2147483646 h 35574"/>
                    <a:gd name="T10" fmla="*/ 141400344 w 2256"/>
                    <a:gd name="T11" fmla="*/ 1053900 h 3557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256" h="35574" extrusionOk="0">
                      <a:moveTo>
                        <a:pt x="134" y="1"/>
                      </a:moveTo>
                      <a:cubicBezTo>
                        <a:pt x="0" y="1"/>
                        <a:pt x="351" y="7988"/>
                        <a:pt x="902" y="17796"/>
                      </a:cubicBezTo>
                      <a:cubicBezTo>
                        <a:pt x="1453" y="27627"/>
                        <a:pt x="2004" y="35573"/>
                        <a:pt x="2122" y="35573"/>
                      </a:cubicBezTo>
                      <a:cubicBezTo>
                        <a:pt x="2122" y="35573"/>
                        <a:pt x="2122" y="35573"/>
                        <a:pt x="2122" y="35573"/>
                      </a:cubicBezTo>
                      <a:cubicBezTo>
                        <a:pt x="2256" y="35573"/>
                        <a:pt x="1922" y="27603"/>
                        <a:pt x="1370" y="17779"/>
                      </a:cubicBezTo>
                      <a:cubicBezTo>
                        <a:pt x="819" y="7954"/>
                        <a:pt x="267" y="1"/>
                        <a:pt x="13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9033" name="Google Shape;3405;p59"/>
                <p:cNvSpPr>
                  <a:spLocks/>
                </p:cNvSpPr>
                <p:nvPr/>
              </p:nvSpPr>
              <p:spPr bwMode="auto">
                <a:xfrm>
                  <a:off x="4444862" y="2600831"/>
                  <a:ext cx="626578" cy="660486"/>
                </a:xfrm>
                <a:custGeom>
                  <a:avLst/>
                  <a:gdLst>
                    <a:gd name="T0" fmla="*/ 2147483646 w 19550"/>
                    <a:gd name="T1" fmla="*/ 0 h 20608"/>
                    <a:gd name="T2" fmla="*/ 1410737515 w 19550"/>
                    <a:gd name="T3" fmla="*/ 2147483646 h 20608"/>
                    <a:gd name="T4" fmla="*/ 2147483646 w 19550"/>
                    <a:gd name="T5" fmla="*/ 2147483646 h 20608"/>
                    <a:gd name="T6" fmla="*/ 2147483646 w 19550"/>
                    <a:gd name="T7" fmla="*/ 2147483646 h 20608"/>
                    <a:gd name="T8" fmla="*/ 2147483646 w 19550"/>
                    <a:gd name="T9" fmla="*/ 2147483646 h 20608"/>
                    <a:gd name="T10" fmla="*/ 2147483646 w 19550"/>
                    <a:gd name="T11" fmla="*/ 2147483646 h 20608"/>
                    <a:gd name="T12" fmla="*/ 2147483646 w 19550"/>
                    <a:gd name="T13" fmla="*/ 2147483646 h 20608"/>
                    <a:gd name="T14" fmla="*/ 2147483646 w 19550"/>
                    <a:gd name="T15" fmla="*/ 2147483646 h 20608"/>
                    <a:gd name="T16" fmla="*/ 2147483646 w 19550"/>
                    <a:gd name="T17" fmla="*/ 2147483646 h 20608"/>
                    <a:gd name="T18" fmla="*/ 2147483646 w 19550"/>
                    <a:gd name="T19" fmla="*/ 2147483646 h 20608"/>
                    <a:gd name="T20" fmla="*/ 2147483646 w 19550"/>
                    <a:gd name="T21" fmla="*/ 2147483646 h 20608"/>
                    <a:gd name="T22" fmla="*/ 2147483646 w 19550"/>
                    <a:gd name="T23" fmla="*/ 2147483646 h 20608"/>
                    <a:gd name="T24" fmla="*/ 2147483646 w 19550"/>
                    <a:gd name="T25" fmla="*/ 2147483646 h 20608"/>
                    <a:gd name="T26" fmla="*/ 2147483646 w 19550"/>
                    <a:gd name="T27" fmla="*/ 2147483646 h 20608"/>
                    <a:gd name="T28" fmla="*/ 2147483646 w 19550"/>
                    <a:gd name="T29" fmla="*/ 2147483646 h 20608"/>
                    <a:gd name="T30" fmla="*/ 2147483646 w 19550"/>
                    <a:gd name="T31" fmla="*/ 2147483646 h 20608"/>
                    <a:gd name="T32" fmla="*/ 2147483646 w 19550"/>
                    <a:gd name="T33" fmla="*/ 2147483646 h 20608"/>
                    <a:gd name="T34" fmla="*/ 2147483646 w 19550"/>
                    <a:gd name="T35" fmla="*/ 2147483646 h 20608"/>
                    <a:gd name="T36" fmla="*/ 2147483646 w 19550"/>
                    <a:gd name="T37" fmla="*/ 2147483646 h 20608"/>
                    <a:gd name="T38" fmla="*/ 2147483646 w 19550"/>
                    <a:gd name="T39" fmla="*/ 2147483646 h 20608"/>
                    <a:gd name="T40" fmla="*/ 2147483646 w 19550"/>
                    <a:gd name="T41" fmla="*/ 2147483646 h 20608"/>
                    <a:gd name="T42" fmla="*/ 2147483646 w 19550"/>
                    <a:gd name="T43" fmla="*/ 2147483646 h 20608"/>
                    <a:gd name="T44" fmla="*/ 2147483646 w 19550"/>
                    <a:gd name="T45" fmla="*/ 2147483646 h 20608"/>
                    <a:gd name="T46" fmla="*/ 2147483646 w 19550"/>
                    <a:gd name="T47" fmla="*/ 2147483646 h 20608"/>
                    <a:gd name="T48" fmla="*/ 2147483646 w 19550"/>
                    <a:gd name="T49" fmla="*/ 2147483646 h 20608"/>
                    <a:gd name="T50" fmla="*/ 2147483646 w 19550"/>
                    <a:gd name="T51" fmla="*/ 2147483646 h 20608"/>
                    <a:gd name="T52" fmla="*/ 2147483646 w 19550"/>
                    <a:gd name="T53" fmla="*/ 2147483646 h 20608"/>
                    <a:gd name="T54" fmla="*/ 2147483646 w 19550"/>
                    <a:gd name="T55" fmla="*/ 2147483646 h 20608"/>
                    <a:gd name="T56" fmla="*/ 2147483646 w 19550"/>
                    <a:gd name="T57" fmla="*/ 2147483646 h 20608"/>
                    <a:gd name="T58" fmla="*/ 2147483646 w 19550"/>
                    <a:gd name="T59" fmla="*/ 2147483646 h 20608"/>
                    <a:gd name="T60" fmla="*/ 2147483646 w 19550"/>
                    <a:gd name="T61" fmla="*/ 0 h 20608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0" t="0" r="r" b="b"/>
                  <a:pathLst>
                    <a:path w="19550" h="20608" extrusionOk="0">
                      <a:moveTo>
                        <a:pt x="7018" y="0"/>
                      </a:moveTo>
                      <a:cubicBezTo>
                        <a:pt x="7018" y="0"/>
                        <a:pt x="0" y="5146"/>
                        <a:pt x="1337" y="9240"/>
                      </a:cubicBezTo>
                      <a:cubicBezTo>
                        <a:pt x="2924" y="14169"/>
                        <a:pt x="14119" y="18129"/>
                        <a:pt x="14119" y="18129"/>
                      </a:cubicBezTo>
                      <a:cubicBezTo>
                        <a:pt x="15005" y="18847"/>
                        <a:pt x="15974" y="19633"/>
                        <a:pt x="16525" y="20000"/>
                      </a:cubicBezTo>
                      <a:cubicBezTo>
                        <a:pt x="17257" y="20468"/>
                        <a:pt x="17563" y="20608"/>
                        <a:pt x="17697" y="20608"/>
                      </a:cubicBezTo>
                      <a:cubicBezTo>
                        <a:pt x="17783" y="20608"/>
                        <a:pt x="17799" y="20550"/>
                        <a:pt x="17812" y="20485"/>
                      </a:cubicBezTo>
                      <a:cubicBezTo>
                        <a:pt x="17895" y="20017"/>
                        <a:pt x="15723" y="19031"/>
                        <a:pt x="16258" y="18931"/>
                      </a:cubicBezTo>
                      <a:cubicBezTo>
                        <a:pt x="16271" y="18929"/>
                        <a:pt x="16285" y="18928"/>
                        <a:pt x="16300" y="18928"/>
                      </a:cubicBezTo>
                      <a:cubicBezTo>
                        <a:pt x="16814" y="18928"/>
                        <a:pt x="18346" y="20106"/>
                        <a:pt x="18782" y="20106"/>
                      </a:cubicBezTo>
                      <a:cubicBezTo>
                        <a:pt x="18848" y="20106"/>
                        <a:pt x="18889" y="20079"/>
                        <a:pt x="18898" y="20017"/>
                      </a:cubicBezTo>
                      <a:cubicBezTo>
                        <a:pt x="18998" y="19382"/>
                        <a:pt x="16726" y="18396"/>
                        <a:pt x="16525" y="18296"/>
                      </a:cubicBezTo>
                      <a:cubicBezTo>
                        <a:pt x="16366" y="18209"/>
                        <a:pt x="16395" y="17959"/>
                        <a:pt x="16514" y="17959"/>
                      </a:cubicBezTo>
                      <a:cubicBezTo>
                        <a:pt x="16532" y="17959"/>
                        <a:pt x="16553" y="17965"/>
                        <a:pt x="16575" y="17979"/>
                      </a:cubicBezTo>
                      <a:cubicBezTo>
                        <a:pt x="16782" y="18103"/>
                        <a:pt x="18575" y="19117"/>
                        <a:pt x="19239" y="19117"/>
                      </a:cubicBezTo>
                      <a:cubicBezTo>
                        <a:pt x="19378" y="19117"/>
                        <a:pt x="19468" y="19072"/>
                        <a:pt x="19483" y="18964"/>
                      </a:cubicBezTo>
                      <a:cubicBezTo>
                        <a:pt x="19549" y="18613"/>
                        <a:pt x="18998" y="18463"/>
                        <a:pt x="18998" y="18463"/>
                      </a:cubicBezTo>
                      <a:cubicBezTo>
                        <a:pt x="18998" y="18463"/>
                        <a:pt x="16542" y="17310"/>
                        <a:pt x="16592" y="17026"/>
                      </a:cubicBezTo>
                      <a:cubicBezTo>
                        <a:pt x="16601" y="16971"/>
                        <a:pt x="16658" y="16947"/>
                        <a:pt x="16749" y="16947"/>
                      </a:cubicBezTo>
                      <a:cubicBezTo>
                        <a:pt x="17146" y="16947"/>
                        <a:pt x="18185" y="17407"/>
                        <a:pt x="18580" y="17611"/>
                      </a:cubicBezTo>
                      <a:cubicBezTo>
                        <a:pt x="18743" y="17695"/>
                        <a:pt x="18880" y="17732"/>
                        <a:pt x="18985" y="17732"/>
                      </a:cubicBezTo>
                      <a:cubicBezTo>
                        <a:pt x="19194" y="17732"/>
                        <a:pt x="19282" y="17588"/>
                        <a:pt x="19215" y="17377"/>
                      </a:cubicBezTo>
                      <a:cubicBezTo>
                        <a:pt x="19132" y="17143"/>
                        <a:pt x="17661" y="16341"/>
                        <a:pt x="17177" y="16107"/>
                      </a:cubicBezTo>
                      <a:cubicBezTo>
                        <a:pt x="16692" y="15873"/>
                        <a:pt x="15372" y="15255"/>
                        <a:pt x="16157" y="14954"/>
                      </a:cubicBezTo>
                      <a:cubicBezTo>
                        <a:pt x="16943" y="14670"/>
                        <a:pt x="17394" y="14069"/>
                        <a:pt x="17411" y="13785"/>
                      </a:cubicBezTo>
                      <a:cubicBezTo>
                        <a:pt x="17422" y="13584"/>
                        <a:pt x="17260" y="13426"/>
                        <a:pt x="17104" y="13426"/>
                      </a:cubicBezTo>
                      <a:cubicBezTo>
                        <a:pt x="17039" y="13426"/>
                        <a:pt x="16975" y="13453"/>
                        <a:pt x="16926" y="13517"/>
                      </a:cubicBezTo>
                      <a:cubicBezTo>
                        <a:pt x="16726" y="13718"/>
                        <a:pt x="16475" y="13885"/>
                        <a:pt x="16224" y="14002"/>
                      </a:cubicBezTo>
                      <a:cubicBezTo>
                        <a:pt x="16041" y="14085"/>
                        <a:pt x="15840" y="14152"/>
                        <a:pt x="15656" y="14169"/>
                      </a:cubicBezTo>
                      <a:cubicBezTo>
                        <a:pt x="14604" y="13517"/>
                        <a:pt x="7152" y="8906"/>
                        <a:pt x="7118" y="8087"/>
                      </a:cubicBezTo>
                      <a:cubicBezTo>
                        <a:pt x="7085" y="7202"/>
                        <a:pt x="10878" y="3943"/>
                        <a:pt x="10878" y="3943"/>
                      </a:cubicBezTo>
                      <a:lnTo>
                        <a:pt x="7018" y="0"/>
                      </a:lnTo>
                      <a:close/>
                    </a:path>
                  </a:pathLst>
                </a:custGeom>
                <a:solidFill>
                  <a:srgbClr val="B7887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9034" name="Google Shape;3406;p59"/>
                <p:cNvSpPr>
                  <a:spLocks/>
                </p:cNvSpPr>
                <p:nvPr/>
              </p:nvSpPr>
              <p:spPr bwMode="auto">
                <a:xfrm>
                  <a:off x="5056953" y="2120177"/>
                  <a:ext cx="28300" cy="7115"/>
                </a:xfrm>
                <a:custGeom>
                  <a:avLst/>
                  <a:gdLst>
                    <a:gd name="T0" fmla="*/ 600353444 w 883"/>
                    <a:gd name="T1" fmla="*/ 1053885 h 222"/>
                    <a:gd name="T2" fmla="*/ 458989271 w 883"/>
                    <a:gd name="T3" fmla="*/ 10534687 h 222"/>
                    <a:gd name="T4" fmla="*/ 35883919 w 883"/>
                    <a:gd name="T5" fmla="*/ 221554145 h 222"/>
                    <a:gd name="T6" fmla="*/ 74928497 w 883"/>
                    <a:gd name="T7" fmla="*/ 233175600 h 222"/>
                    <a:gd name="T8" fmla="*/ 475844469 w 883"/>
                    <a:gd name="T9" fmla="*/ 168815970 h 222"/>
                    <a:gd name="T10" fmla="*/ 916891764 w 883"/>
                    <a:gd name="T11" fmla="*/ 98136169 h 222"/>
                    <a:gd name="T12" fmla="*/ 600353444 w 883"/>
                    <a:gd name="T13" fmla="*/ 1053885 h 22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883" h="222" extrusionOk="0">
                      <a:moveTo>
                        <a:pt x="569" y="1"/>
                      </a:moveTo>
                      <a:cubicBezTo>
                        <a:pt x="527" y="1"/>
                        <a:pt x="482" y="3"/>
                        <a:pt x="435" y="10"/>
                      </a:cubicBezTo>
                      <a:cubicBezTo>
                        <a:pt x="167" y="43"/>
                        <a:pt x="0" y="177"/>
                        <a:pt x="34" y="210"/>
                      </a:cubicBezTo>
                      <a:cubicBezTo>
                        <a:pt x="38" y="218"/>
                        <a:pt x="50" y="221"/>
                        <a:pt x="71" y="221"/>
                      </a:cubicBezTo>
                      <a:cubicBezTo>
                        <a:pt x="138" y="221"/>
                        <a:pt x="285" y="186"/>
                        <a:pt x="451" y="160"/>
                      </a:cubicBezTo>
                      <a:cubicBezTo>
                        <a:pt x="669" y="127"/>
                        <a:pt x="852" y="127"/>
                        <a:pt x="869" y="93"/>
                      </a:cubicBezTo>
                      <a:cubicBezTo>
                        <a:pt x="883" y="52"/>
                        <a:pt x="753" y="1"/>
                        <a:pt x="56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9035" name="Google Shape;3407;p59"/>
                <p:cNvSpPr>
                  <a:spLocks/>
                </p:cNvSpPr>
                <p:nvPr/>
              </p:nvSpPr>
              <p:spPr bwMode="auto">
                <a:xfrm>
                  <a:off x="5149161" y="2110915"/>
                  <a:ext cx="24550" cy="7948"/>
                </a:xfrm>
                <a:custGeom>
                  <a:avLst/>
                  <a:gdLst>
                    <a:gd name="T0" fmla="*/ 286968700 w 766"/>
                    <a:gd name="T1" fmla="*/ 1053815 h 248"/>
                    <a:gd name="T2" fmla="*/ 14781087 w 766"/>
                    <a:gd name="T3" fmla="*/ 121331220 h 248"/>
                    <a:gd name="T4" fmla="*/ 401994103 w 766"/>
                    <a:gd name="T5" fmla="*/ 174064533 h 248"/>
                    <a:gd name="T6" fmla="*/ 734360977 w 766"/>
                    <a:gd name="T7" fmla="*/ 260569924 h 248"/>
                    <a:gd name="T8" fmla="*/ 772318258 w 766"/>
                    <a:gd name="T9" fmla="*/ 244737188 h 248"/>
                    <a:gd name="T10" fmla="*/ 419935794 w 766"/>
                    <a:gd name="T11" fmla="*/ 15832736 h 248"/>
                    <a:gd name="T12" fmla="*/ 286968700 w 766"/>
                    <a:gd name="T13" fmla="*/ 1053815 h 24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766" h="248" extrusionOk="0">
                      <a:moveTo>
                        <a:pt x="272" y="1"/>
                      </a:moveTo>
                      <a:cubicBezTo>
                        <a:pt x="107" y="1"/>
                        <a:pt x="0" y="74"/>
                        <a:pt x="14" y="115"/>
                      </a:cubicBezTo>
                      <a:cubicBezTo>
                        <a:pt x="30" y="148"/>
                        <a:pt x="198" y="132"/>
                        <a:pt x="381" y="165"/>
                      </a:cubicBezTo>
                      <a:cubicBezTo>
                        <a:pt x="525" y="191"/>
                        <a:pt x="637" y="247"/>
                        <a:pt x="696" y="247"/>
                      </a:cubicBezTo>
                      <a:cubicBezTo>
                        <a:pt x="713" y="247"/>
                        <a:pt x="725" y="243"/>
                        <a:pt x="732" y="232"/>
                      </a:cubicBezTo>
                      <a:cubicBezTo>
                        <a:pt x="766" y="215"/>
                        <a:pt x="632" y="65"/>
                        <a:pt x="398" y="15"/>
                      </a:cubicBezTo>
                      <a:cubicBezTo>
                        <a:pt x="353" y="5"/>
                        <a:pt x="311" y="1"/>
                        <a:pt x="27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</p:grpSp>
          <p:grpSp>
            <p:nvGrpSpPr>
              <p:cNvPr id="38927" name="Google Shape;3408;p59"/>
              <p:cNvGrpSpPr>
                <a:grpSpLocks/>
              </p:cNvGrpSpPr>
              <p:nvPr/>
            </p:nvGrpSpPr>
            <p:grpSpPr bwMode="auto">
              <a:xfrm>
                <a:off x="2114794" y="1360138"/>
                <a:ext cx="2294716" cy="2635055"/>
                <a:chOff x="5882689" y="2014348"/>
                <a:chExt cx="2294716" cy="2635055"/>
              </a:xfrm>
            </p:grpSpPr>
            <p:sp>
              <p:nvSpPr>
                <p:cNvPr id="38928" name="Google Shape;3409;p59"/>
                <p:cNvSpPr>
                  <a:spLocks/>
                </p:cNvSpPr>
                <p:nvPr/>
              </p:nvSpPr>
              <p:spPr bwMode="auto">
                <a:xfrm>
                  <a:off x="5882689" y="2014348"/>
                  <a:ext cx="2294716" cy="2635055"/>
                </a:xfrm>
                <a:custGeom>
                  <a:avLst/>
                  <a:gdLst>
                    <a:gd name="T0" fmla="*/ 2147483646 w 71598"/>
                    <a:gd name="T1" fmla="*/ 1053900 h 82217"/>
                    <a:gd name="T2" fmla="*/ 2147483646 w 71598"/>
                    <a:gd name="T3" fmla="*/ 2147483646 h 82217"/>
                    <a:gd name="T4" fmla="*/ 318650569 w 71598"/>
                    <a:gd name="T5" fmla="*/ 2147483646 h 82217"/>
                    <a:gd name="T6" fmla="*/ 2147483646 w 71598"/>
                    <a:gd name="T7" fmla="*/ 2147483646 h 82217"/>
                    <a:gd name="T8" fmla="*/ 2147483646 w 71598"/>
                    <a:gd name="T9" fmla="*/ 2147483646 h 82217"/>
                    <a:gd name="T10" fmla="*/ 2147483646 w 71598"/>
                    <a:gd name="T11" fmla="*/ 2147483646 h 82217"/>
                    <a:gd name="T12" fmla="*/ 2147483646 w 71598"/>
                    <a:gd name="T13" fmla="*/ 2147483646 h 82217"/>
                    <a:gd name="T14" fmla="*/ 2147483646 w 71598"/>
                    <a:gd name="T15" fmla="*/ 2147483646 h 82217"/>
                    <a:gd name="T16" fmla="*/ 2147483646 w 71598"/>
                    <a:gd name="T17" fmla="*/ 2147483646 h 82217"/>
                    <a:gd name="T18" fmla="*/ 2147483646 w 71598"/>
                    <a:gd name="T19" fmla="*/ 2147483646 h 82217"/>
                    <a:gd name="T20" fmla="*/ 2147483646 w 71598"/>
                    <a:gd name="T21" fmla="*/ 2147483646 h 82217"/>
                    <a:gd name="T22" fmla="*/ 2147483646 w 71598"/>
                    <a:gd name="T23" fmla="*/ 2147483646 h 82217"/>
                    <a:gd name="T24" fmla="*/ 2147483646 w 71598"/>
                    <a:gd name="T25" fmla="*/ 2147483646 h 82217"/>
                    <a:gd name="T26" fmla="*/ 2147483646 w 71598"/>
                    <a:gd name="T27" fmla="*/ 2147483646 h 82217"/>
                    <a:gd name="T28" fmla="*/ 2147483646 w 71598"/>
                    <a:gd name="T29" fmla="*/ 2147483646 h 82217"/>
                    <a:gd name="T30" fmla="*/ 2147483646 w 71598"/>
                    <a:gd name="T31" fmla="*/ 2147483646 h 82217"/>
                    <a:gd name="T32" fmla="*/ 2147483646 w 71598"/>
                    <a:gd name="T33" fmla="*/ 55934272 h 82217"/>
                    <a:gd name="T34" fmla="*/ 2147483646 w 71598"/>
                    <a:gd name="T35" fmla="*/ 1053900 h 82217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71598" h="82217" extrusionOk="0">
                      <a:moveTo>
                        <a:pt x="16257" y="1"/>
                      </a:moveTo>
                      <a:cubicBezTo>
                        <a:pt x="14893" y="1"/>
                        <a:pt x="13664" y="957"/>
                        <a:pt x="13384" y="2343"/>
                      </a:cubicBezTo>
                      <a:cubicBezTo>
                        <a:pt x="11045" y="13922"/>
                        <a:pt x="2574" y="57447"/>
                        <a:pt x="302" y="69060"/>
                      </a:cubicBezTo>
                      <a:cubicBezTo>
                        <a:pt x="1" y="70647"/>
                        <a:pt x="1020" y="72184"/>
                        <a:pt x="2607" y="72502"/>
                      </a:cubicBezTo>
                      <a:lnTo>
                        <a:pt x="50260" y="82159"/>
                      </a:lnTo>
                      <a:cubicBezTo>
                        <a:pt x="50455" y="82198"/>
                        <a:pt x="50649" y="82216"/>
                        <a:pt x="50841" y="82216"/>
                      </a:cubicBezTo>
                      <a:cubicBezTo>
                        <a:pt x="52224" y="82216"/>
                        <a:pt x="53457" y="81246"/>
                        <a:pt x="53736" y="79837"/>
                      </a:cubicBezTo>
                      <a:lnTo>
                        <a:pt x="60252" y="46186"/>
                      </a:lnTo>
                      <a:lnTo>
                        <a:pt x="64312" y="46804"/>
                      </a:lnTo>
                      <a:cubicBezTo>
                        <a:pt x="64414" y="46821"/>
                        <a:pt x="64515" y="46829"/>
                        <a:pt x="64614" y="46829"/>
                      </a:cubicBezTo>
                      <a:cubicBezTo>
                        <a:pt x="65497" y="46829"/>
                        <a:pt x="66269" y="46186"/>
                        <a:pt x="66434" y="45300"/>
                      </a:cubicBezTo>
                      <a:lnTo>
                        <a:pt x="71413" y="18132"/>
                      </a:lnTo>
                      <a:cubicBezTo>
                        <a:pt x="71597" y="17113"/>
                        <a:pt x="70929" y="16144"/>
                        <a:pt x="69909" y="15960"/>
                      </a:cubicBezTo>
                      <a:lnTo>
                        <a:pt x="66250" y="15275"/>
                      </a:lnTo>
                      <a:lnTo>
                        <a:pt x="66735" y="12652"/>
                      </a:lnTo>
                      <a:cubicBezTo>
                        <a:pt x="67019" y="11064"/>
                        <a:pt x="65983" y="9561"/>
                        <a:pt x="64412" y="9260"/>
                      </a:cubicBezTo>
                      <a:lnTo>
                        <a:pt x="16810" y="53"/>
                      </a:lnTo>
                      <a:cubicBezTo>
                        <a:pt x="16624" y="18"/>
                        <a:pt x="16440" y="1"/>
                        <a:pt x="1625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29" name="Google Shape;3410;p59"/>
                <p:cNvSpPr>
                  <a:spLocks/>
                </p:cNvSpPr>
                <p:nvPr/>
              </p:nvSpPr>
              <p:spPr bwMode="auto">
                <a:xfrm>
                  <a:off x="5921245" y="2125305"/>
                  <a:ext cx="2060687" cy="2492817"/>
                </a:xfrm>
                <a:custGeom>
                  <a:avLst/>
                  <a:gdLst>
                    <a:gd name="T0" fmla="*/ 2147483646 w 64296"/>
                    <a:gd name="T1" fmla="*/ 0 h 77779"/>
                    <a:gd name="T2" fmla="*/ 1053900 w 64296"/>
                    <a:gd name="T3" fmla="*/ 2147483646 h 77779"/>
                    <a:gd name="T4" fmla="*/ 2147483646 w 64296"/>
                    <a:gd name="T5" fmla="*/ 2147483646 h 77779"/>
                    <a:gd name="T6" fmla="*/ 2147483646 w 64296"/>
                    <a:gd name="T7" fmla="*/ 2147483646 h 77779"/>
                    <a:gd name="T8" fmla="*/ 2147483646 w 64296"/>
                    <a:gd name="T9" fmla="*/ 0 h 7777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4296" h="77779" extrusionOk="0">
                      <a:moveTo>
                        <a:pt x="15740" y="0"/>
                      </a:moveTo>
                      <a:lnTo>
                        <a:pt x="1" y="66583"/>
                      </a:lnTo>
                      <a:lnTo>
                        <a:pt x="48890" y="77778"/>
                      </a:lnTo>
                      <a:lnTo>
                        <a:pt x="64295" y="11679"/>
                      </a:lnTo>
                      <a:lnTo>
                        <a:pt x="15740" y="0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30" name="Google Shape;3411;p59"/>
                <p:cNvSpPr>
                  <a:spLocks/>
                </p:cNvSpPr>
                <p:nvPr/>
              </p:nvSpPr>
              <p:spPr bwMode="auto">
                <a:xfrm>
                  <a:off x="5884292" y="2046045"/>
                  <a:ext cx="1936974" cy="2415705"/>
                </a:xfrm>
                <a:custGeom>
                  <a:avLst/>
                  <a:gdLst>
                    <a:gd name="T0" fmla="*/ 2147483646 w 60436"/>
                    <a:gd name="T1" fmla="*/ 0 h 75373"/>
                    <a:gd name="T2" fmla="*/ 1053900 w 60436"/>
                    <a:gd name="T3" fmla="*/ 2147483646 h 75373"/>
                    <a:gd name="T4" fmla="*/ 2147483646 w 60436"/>
                    <a:gd name="T5" fmla="*/ 2147483646 h 75373"/>
                    <a:gd name="T6" fmla="*/ 2147483646 w 60436"/>
                    <a:gd name="T7" fmla="*/ 2147483646 h 75373"/>
                    <a:gd name="T8" fmla="*/ 2147483646 w 60436"/>
                    <a:gd name="T9" fmla="*/ 0 h 7537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0436" h="75373" extrusionOk="0">
                      <a:moveTo>
                        <a:pt x="11212" y="0"/>
                      </a:moveTo>
                      <a:lnTo>
                        <a:pt x="1" y="67486"/>
                      </a:lnTo>
                      <a:lnTo>
                        <a:pt x="49542" y="75372"/>
                      </a:lnTo>
                      <a:lnTo>
                        <a:pt x="60436" y="8371"/>
                      </a:lnTo>
                      <a:lnTo>
                        <a:pt x="11212" y="0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31" name="Google Shape;3412;p59"/>
                <p:cNvSpPr>
                  <a:spLocks/>
                </p:cNvSpPr>
                <p:nvPr/>
              </p:nvSpPr>
              <p:spPr bwMode="auto">
                <a:xfrm>
                  <a:off x="5943745" y="2159566"/>
                  <a:ext cx="1666536" cy="2229334"/>
                </a:xfrm>
                <a:custGeom>
                  <a:avLst/>
                  <a:gdLst>
                    <a:gd name="T0" fmla="*/ 2147483646 w 51998"/>
                    <a:gd name="T1" fmla="*/ 0 h 69558"/>
                    <a:gd name="T2" fmla="*/ 1053900 w 51998"/>
                    <a:gd name="T3" fmla="*/ 2147483646 h 69558"/>
                    <a:gd name="T4" fmla="*/ 2147483646 w 51998"/>
                    <a:gd name="T5" fmla="*/ 2147483646 h 69558"/>
                    <a:gd name="T6" fmla="*/ 2147483646 w 51998"/>
                    <a:gd name="T7" fmla="*/ 1799013854 h 69558"/>
                    <a:gd name="T8" fmla="*/ 2147483646 w 51998"/>
                    <a:gd name="T9" fmla="*/ 0 h 6955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1998" h="69558" extrusionOk="0">
                      <a:moveTo>
                        <a:pt x="2089" y="0"/>
                      </a:moveTo>
                      <a:lnTo>
                        <a:pt x="1" y="68372"/>
                      </a:lnTo>
                      <a:lnTo>
                        <a:pt x="50126" y="69558"/>
                      </a:lnTo>
                      <a:lnTo>
                        <a:pt x="51998" y="1705"/>
                      </a:lnTo>
                      <a:lnTo>
                        <a:pt x="208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32" name="Google Shape;3413;p59"/>
                <p:cNvSpPr>
                  <a:spLocks/>
                </p:cNvSpPr>
                <p:nvPr/>
              </p:nvSpPr>
              <p:spPr bwMode="auto">
                <a:xfrm>
                  <a:off x="5941084" y="2159566"/>
                  <a:ext cx="1671343" cy="2232026"/>
                </a:xfrm>
                <a:custGeom>
                  <a:avLst/>
                  <a:gdLst>
                    <a:gd name="T0" fmla="*/ 2147483646 w 52148"/>
                    <a:gd name="T1" fmla="*/ 0 h 69642"/>
                    <a:gd name="T2" fmla="*/ 2147483646 w 52148"/>
                    <a:gd name="T3" fmla="*/ 1866536694 h 69642"/>
                    <a:gd name="T4" fmla="*/ 2147483646 w 52148"/>
                    <a:gd name="T5" fmla="*/ 1866536694 h 69642"/>
                    <a:gd name="T6" fmla="*/ 2147483646 w 52148"/>
                    <a:gd name="T7" fmla="*/ 2147483646 h 69642"/>
                    <a:gd name="T8" fmla="*/ 2147483646 w 52148"/>
                    <a:gd name="T9" fmla="*/ 2147483646 h 69642"/>
                    <a:gd name="T10" fmla="*/ 2147483646 w 52148"/>
                    <a:gd name="T11" fmla="*/ 2147483646 h 69642"/>
                    <a:gd name="T12" fmla="*/ 160395533 w 52148"/>
                    <a:gd name="T13" fmla="*/ 2147483646 h 69642"/>
                    <a:gd name="T14" fmla="*/ 160395533 w 52148"/>
                    <a:gd name="T15" fmla="*/ 2147483646 h 69642"/>
                    <a:gd name="T16" fmla="*/ 2147483646 w 52148"/>
                    <a:gd name="T17" fmla="*/ 1053900 h 69642"/>
                    <a:gd name="T18" fmla="*/ 2147483646 w 52148"/>
                    <a:gd name="T19" fmla="*/ 1053900 h 69642"/>
                    <a:gd name="T20" fmla="*/ 17942131 w 52148"/>
                    <a:gd name="T21" fmla="*/ 2147483646 h 69642"/>
                    <a:gd name="T22" fmla="*/ 0 w 52148"/>
                    <a:gd name="T23" fmla="*/ 2147483646 h 69642"/>
                    <a:gd name="T24" fmla="*/ 88625953 w 52148"/>
                    <a:gd name="T25" fmla="*/ 2147483646 h 69642"/>
                    <a:gd name="T26" fmla="*/ 2147483646 w 52148"/>
                    <a:gd name="T27" fmla="*/ 2147483646 h 69642"/>
                    <a:gd name="T28" fmla="*/ 2147483646 w 52148"/>
                    <a:gd name="T29" fmla="*/ 2147483646 h 69642"/>
                    <a:gd name="T30" fmla="*/ 2147483646 w 52148"/>
                    <a:gd name="T31" fmla="*/ 2147483646 h 69642"/>
                    <a:gd name="T32" fmla="*/ 2147483646 w 52148"/>
                    <a:gd name="T33" fmla="*/ 1815902792 h 69642"/>
                    <a:gd name="T34" fmla="*/ 2147483646 w 52148"/>
                    <a:gd name="T35" fmla="*/ 1746272857 h 69642"/>
                    <a:gd name="T36" fmla="*/ 2147483646 w 52148"/>
                    <a:gd name="T37" fmla="*/ 1746272857 h 69642"/>
                    <a:gd name="T38" fmla="*/ 2147483646 w 52148"/>
                    <a:gd name="T39" fmla="*/ 0 h 69642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0" t="0" r="r" b="b"/>
                  <a:pathLst>
                    <a:path w="52148" h="69642" extrusionOk="0">
                      <a:moveTo>
                        <a:pt x="2172" y="0"/>
                      </a:moveTo>
                      <a:lnTo>
                        <a:pt x="52012" y="1769"/>
                      </a:lnTo>
                      <a:cubicBezTo>
                        <a:pt x="51478" y="20804"/>
                        <a:pt x="50845" y="44213"/>
                        <a:pt x="50144" y="69487"/>
                      </a:cubicBezTo>
                      <a:lnTo>
                        <a:pt x="49858" y="69474"/>
                      </a:lnTo>
                      <a:cubicBezTo>
                        <a:pt x="32024" y="69057"/>
                        <a:pt x="15123" y="68657"/>
                        <a:pt x="152" y="68306"/>
                      </a:cubicBezTo>
                      <a:cubicBezTo>
                        <a:pt x="1354" y="27904"/>
                        <a:pt x="2155" y="635"/>
                        <a:pt x="2172" y="1"/>
                      </a:cubicBezTo>
                      <a:cubicBezTo>
                        <a:pt x="2155" y="636"/>
                        <a:pt x="1286" y="27933"/>
                        <a:pt x="17" y="68372"/>
                      </a:cubicBezTo>
                      <a:lnTo>
                        <a:pt x="0" y="68438"/>
                      </a:lnTo>
                      <a:lnTo>
                        <a:pt x="84" y="68438"/>
                      </a:lnTo>
                      <a:cubicBezTo>
                        <a:pt x="15071" y="68806"/>
                        <a:pt x="31997" y="69207"/>
                        <a:pt x="49842" y="69641"/>
                      </a:cubicBezTo>
                      <a:lnTo>
                        <a:pt x="50293" y="69641"/>
                      </a:lnTo>
                      <a:lnTo>
                        <a:pt x="50293" y="69558"/>
                      </a:lnTo>
                      <a:cubicBezTo>
                        <a:pt x="50978" y="44228"/>
                        <a:pt x="51630" y="20786"/>
                        <a:pt x="52148" y="1721"/>
                      </a:cubicBezTo>
                      <a:lnTo>
                        <a:pt x="52148" y="1655"/>
                      </a:lnTo>
                      <a:lnTo>
                        <a:pt x="52081" y="1655"/>
                      </a:lnTo>
                      <a:lnTo>
                        <a:pt x="2172" y="0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33" name="Google Shape;3414;p59"/>
                <p:cNvSpPr>
                  <a:spLocks/>
                </p:cNvSpPr>
                <p:nvPr/>
              </p:nvSpPr>
              <p:spPr bwMode="auto">
                <a:xfrm>
                  <a:off x="6150467" y="2608587"/>
                  <a:ext cx="1234374" cy="22467"/>
                </a:xfrm>
                <a:custGeom>
                  <a:avLst/>
                  <a:gdLst>
                    <a:gd name="T0" fmla="*/ 2147483646 w 38514"/>
                    <a:gd name="T1" fmla="*/ 0 h 701"/>
                    <a:gd name="T2" fmla="*/ 0 w 38514"/>
                    <a:gd name="T3" fmla="*/ 97085612 h 701"/>
                    <a:gd name="T4" fmla="*/ 2147483646 w 38514"/>
                    <a:gd name="T5" fmla="*/ 608819195 h 701"/>
                    <a:gd name="T6" fmla="*/ 2147483646 w 38514"/>
                    <a:gd name="T7" fmla="*/ 739650305 h 701"/>
                    <a:gd name="T8" fmla="*/ 2147483646 w 38514"/>
                    <a:gd name="T9" fmla="*/ 643617565 h 701"/>
                    <a:gd name="T10" fmla="*/ 2147483646 w 38514"/>
                    <a:gd name="T11" fmla="*/ 114994824 h 701"/>
                    <a:gd name="T12" fmla="*/ 2147483646 w 38514"/>
                    <a:gd name="T13" fmla="*/ 0 h 70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514" h="701" extrusionOk="0">
                      <a:moveTo>
                        <a:pt x="5006" y="0"/>
                      </a:moveTo>
                      <a:cubicBezTo>
                        <a:pt x="1895" y="0"/>
                        <a:pt x="0" y="30"/>
                        <a:pt x="0" y="92"/>
                      </a:cubicBezTo>
                      <a:cubicBezTo>
                        <a:pt x="0" y="209"/>
                        <a:pt x="8622" y="443"/>
                        <a:pt x="19248" y="577"/>
                      </a:cubicBezTo>
                      <a:cubicBezTo>
                        <a:pt x="25038" y="659"/>
                        <a:pt x="30230" y="701"/>
                        <a:pt x="33761" y="701"/>
                      </a:cubicBezTo>
                      <a:cubicBezTo>
                        <a:pt x="36721" y="701"/>
                        <a:pt x="38513" y="671"/>
                        <a:pt x="38513" y="610"/>
                      </a:cubicBezTo>
                      <a:cubicBezTo>
                        <a:pt x="38513" y="477"/>
                        <a:pt x="29892" y="259"/>
                        <a:pt x="19265" y="109"/>
                      </a:cubicBezTo>
                      <a:cubicBezTo>
                        <a:pt x="13612" y="38"/>
                        <a:pt x="8529" y="0"/>
                        <a:pt x="5006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34" name="Google Shape;3415;p59"/>
                <p:cNvSpPr>
                  <a:spLocks/>
                </p:cNvSpPr>
                <p:nvPr/>
              </p:nvSpPr>
              <p:spPr bwMode="auto">
                <a:xfrm>
                  <a:off x="6161685" y="2802425"/>
                  <a:ext cx="1234919" cy="22499"/>
                </a:xfrm>
                <a:custGeom>
                  <a:avLst/>
                  <a:gdLst>
                    <a:gd name="T0" fmla="*/ 2147483646 w 38531"/>
                    <a:gd name="T1" fmla="*/ 1053895 h 702"/>
                    <a:gd name="T2" fmla="*/ 18996074 w 38531"/>
                    <a:gd name="T3" fmla="*/ 98139068 h 702"/>
                    <a:gd name="T4" fmla="*/ 2147483646 w 38531"/>
                    <a:gd name="T5" fmla="*/ 608815440 h 702"/>
                    <a:gd name="T6" fmla="*/ 2147483646 w 38531"/>
                    <a:gd name="T7" fmla="*/ 739644978 h 702"/>
                    <a:gd name="T8" fmla="*/ 2147483646 w 38531"/>
                    <a:gd name="T9" fmla="*/ 644666571 h 702"/>
                    <a:gd name="T10" fmla="*/ 2147483646 w 38531"/>
                    <a:gd name="T11" fmla="*/ 116048207 h 702"/>
                    <a:gd name="T12" fmla="*/ 2147483646 w 38531"/>
                    <a:gd name="T13" fmla="*/ 1053895 h 70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531" h="702" extrusionOk="0">
                      <a:moveTo>
                        <a:pt x="5022" y="1"/>
                      </a:moveTo>
                      <a:cubicBezTo>
                        <a:pt x="1913" y="1"/>
                        <a:pt x="18" y="30"/>
                        <a:pt x="18" y="93"/>
                      </a:cubicBezTo>
                      <a:cubicBezTo>
                        <a:pt x="1" y="210"/>
                        <a:pt x="8623" y="444"/>
                        <a:pt x="19266" y="577"/>
                      </a:cubicBezTo>
                      <a:cubicBezTo>
                        <a:pt x="25056" y="659"/>
                        <a:pt x="30248" y="701"/>
                        <a:pt x="33779" y="701"/>
                      </a:cubicBezTo>
                      <a:cubicBezTo>
                        <a:pt x="36738" y="701"/>
                        <a:pt x="38531" y="672"/>
                        <a:pt x="38531" y="611"/>
                      </a:cubicBezTo>
                      <a:cubicBezTo>
                        <a:pt x="38531" y="477"/>
                        <a:pt x="29909" y="260"/>
                        <a:pt x="19266" y="110"/>
                      </a:cubicBezTo>
                      <a:cubicBezTo>
                        <a:pt x="13622" y="39"/>
                        <a:pt x="8543" y="1"/>
                        <a:pt x="502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35" name="Google Shape;3416;p59"/>
                <p:cNvSpPr>
                  <a:spLocks/>
                </p:cNvSpPr>
                <p:nvPr/>
              </p:nvSpPr>
              <p:spPr bwMode="auto">
                <a:xfrm>
                  <a:off x="6178286" y="3396568"/>
                  <a:ext cx="1234919" cy="22756"/>
                </a:xfrm>
                <a:custGeom>
                  <a:avLst/>
                  <a:gdLst>
                    <a:gd name="T0" fmla="*/ 2147483646 w 38531"/>
                    <a:gd name="T1" fmla="*/ 1053955 h 710"/>
                    <a:gd name="T2" fmla="*/ 1053901 w 38531"/>
                    <a:gd name="T3" fmla="*/ 89684890 h 710"/>
                    <a:gd name="T4" fmla="*/ 2147483646 w 38531"/>
                    <a:gd name="T5" fmla="*/ 618378435 h 710"/>
                    <a:gd name="T6" fmla="*/ 2147483646 w 38531"/>
                    <a:gd name="T7" fmla="*/ 749218961 h 710"/>
                    <a:gd name="T8" fmla="*/ 2147483646 w 38531"/>
                    <a:gd name="T9" fmla="*/ 653179506 h 710"/>
                    <a:gd name="T10" fmla="*/ 2147483646 w 38531"/>
                    <a:gd name="T11" fmla="*/ 124518845 h 710"/>
                    <a:gd name="T12" fmla="*/ 2147483646 w 38531"/>
                    <a:gd name="T13" fmla="*/ 1053955 h 71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531" h="710" extrusionOk="0">
                      <a:moveTo>
                        <a:pt x="5008" y="1"/>
                      </a:moveTo>
                      <a:cubicBezTo>
                        <a:pt x="1898" y="1"/>
                        <a:pt x="1" y="30"/>
                        <a:pt x="1" y="85"/>
                      </a:cubicBezTo>
                      <a:cubicBezTo>
                        <a:pt x="1" y="218"/>
                        <a:pt x="8623" y="452"/>
                        <a:pt x="19266" y="586"/>
                      </a:cubicBezTo>
                      <a:cubicBezTo>
                        <a:pt x="25047" y="668"/>
                        <a:pt x="30239" y="710"/>
                        <a:pt x="33773" y="710"/>
                      </a:cubicBezTo>
                      <a:cubicBezTo>
                        <a:pt x="36735" y="710"/>
                        <a:pt x="38531" y="680"/>
                        <a:pt x="38531" y="619"/>
                      </a:cubicBezTo>
                      <a:cubicBezTo>
                        <a:pt x="38531" y="486"/>
                        <a:pt x="29909" y="268"/>
                        <a:pt x="19266" y="118"/>
                      </a:cubicBezTo>
                      <a:cubicBezTo>
                        <a:pt x="13619" y="38"/>
                        <a:pt x="8534" y="1"/>
                        <a:pt x="50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36" name="Google Shape;3417;p59"/>
                <p:cNvSpPr>
                  <a:spLocks/>
                </p:cNvSpPr>
                <p:nvPr/>
              </p:nvSpPr>
              <p:spPr bwMode="auto">
                <a:xfrm>
                  <a:off x="6178286" y="3208595"/>
                  <a:ext cx="1234919" cy="22788"/>
                </a:xfrm>
                <a:custGeom>
                  <a:avLst/>
                  <a:gdLst>
                    <a:gd name="T0" fmla="*/ 2147483646 w 38531"/>
                    <a:gd name="T1" fmla="*/ 1053953 h 711"/>
                    <a:gd name="T2" fmla="*/ 1053901 w 38531"/>
                    <a:gd name="T3" fmla="*/ 89684498 h 711"/>
                    <a:gd name="T4" fmla="*/ 2147483646 w 38531"/>
                    <a:gd name="T5" fmla="*/ 618374655 h 711"/>
                    <a:gd name="T6" fmla="*/ 2147483646 w 38531"/>
                    <a:gd name="T7" fmla="*/ 749213576 h 711"/>
                    <a:gd name="T8" fmla="*/ 2147483646 w 38531"/>
                    <a:gd name="T9" fmla="*/ 654228512 h 711"/>
                    <a:gd name="T10" fmla="*/ 2147483646 w 38531"/>
                    <a:gd name="T11" fmla="*/ 124517254 h 711"/>
                    <a:gd name="T12" fmla="*/ 2147483646 w 38531"/>
                    <a:gd name="T13" fmla="*/ 1053953 h 71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531" h="711" extrusionOk="0">
                      <a:moveTo>
                        <a:pt x="5008" y="1"/>
                      </a:moveTo>
                      <a:cubicBezTo>
                        <a:pt x="1898" y="1"/>
                        <a:pt x="1" y="30"/>
                        <a:pt x="1" y="85"/>
                      </a:cubicBezTo>
                      <a:cubicBezTo>
                        <a:pt x="1" y="219"/>
                        <a:pt x="8623" y="436"/>
                        <a:pt x="19266" y="586"/>
                      </a:cubicBezTo>
                      <a:cubicBezTo>
                        <a:pt x="25047" y="668"/>
                        <a:pt x="30239" y="710"/>
                        <a:pt x="33773" y="710"/>
                      </a:cubicBezTo>
                      <a:cubicBezTo>
                        <a:pt x="36735" y="710"/>
                        <a:pt x="38531" y="681"/>
                        <a:pt x="38531" y="620"/>
                      </a:cubicBezTo>
                      <a:cubicBezTo>
                        <a:pt x="38531" y="486"/>
                        <a:pt x="29909" y="269"/>
                        <a:pt x="19266" y="118"/>
                      </a:cubicBezTo>
                      <a:cubicBezTo>
                        <a:pt x="13619" y="38"/>
                        <a:pt x="8534" y="1"/>
                        <a:pt x="50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37" name="Google Shape;3418;p59"/>
                <p:cNvSpPr>
                  <a:spLocks/>
                </p:cNvSpPr>
                <p:nvPr/>
              </p:nvSpPr>
              <p:spPr bwMode="auto">
                <a:xfrm>
                  <a:off x="6178286" y="3020654"/>
                  <a:ext cx="1234919" cy="22756"/>
                </a:xfrm>
                <a:custGeom>
                  <a:avLst/>
                  <a:gdLst>
                    <a:gd name="T0" fmla="*/ 2147483646 w 38531"/>
                    <a:gd name="T1" fmla="*/ 0 h 710"/>
                    <a:gd name="T2" fmla="*/ 1053901 w 38531"/>
                    <a:gd name="T3" fmla="*/ 88630934 h 710"/>
                    <a:gd name="T4" fmla="*/ 2147483646 w 38531"/>
                    <a:gd name="T5" fmla="*/ 617325505 h 710"/>
                    <a:gd name="T6" fmla="*/ 2147483646 w 38531"/>
                    <a:gd name="T7" fmla="*/ 749218961 h 710"/>
                    <a:gd name="T8" fmla="*/ 2147483646 w 38531"/>
                    <a:gd name="T9" fmla="*/ 653179506 h 710"/>
                    <a:gd name="T10" fmla="*/ 2147483646 w 38531"/>
                    <a:gd name="T11" fmla="*/ 124518845 h 710"/>
                    <a:gd name="T12" fmla="*/ 2147483646 w 38531"/>
                    <a:gd name="T13" fmla="*/ 0 h 71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531" h="710" extrusionOk="0">
                      <a:moveTo>
                        <a:pt x="5008" y="0"/>
                      </a:moveTo>
                      <a:cubicBezTo>
                        <a:pt x="1898" y="0"/>
                        <a:pt x="1" y="29"/>
                        <a:pt x="1" y="84"/>
                      </a:cubicBezTo>
                      <a:cubicBezTo>
                        <a:pt x="1" y="218"/>
                        <a:pt x="8623" y="435"/>
                        <a:pt x="19266" y="585"/>
                      </a:cubicBezTo>
                      <a:cubicBezTo>
                        <a:pt x="25047" y="667"/>
                        <a:pt x="30239" y="710"/>
                        <a:pt x="33773" y="710"/>
                      </a:cubicBezTo>
                      <a:cubicBezTo>
                        <a:pt x="36735" y="710"/>
                        <a:pt x="38531" y="680"/>
                        <a:pt x="38531" y="619"/>
                      </a:cubicBezTo>
                      <a:cubicBezTo>
                        <a:pt x="38531" y="485"/>
                        <a:pt x="29909" y="268"/>
                        <a:pt x="19266" y="118"/>
                      </a:cubicBezTo>
                      <a:cubicBezTo>
                        <a:pt x="13619" y="38"/>
                        <a:pt x="8534" y="0"/>
                        <a:pt x="500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38" name="Google Shape;3419;p59"/>
                <p:cNvSpPr>
                  <a:spLocks/>
                </p:cNvSpPr>
                <p:nvPr/>
              </p:nvSpPr>
              <p:spPr bwMode="auto">
                <a:xfrm>
                  <a:off x="6159569" y="3606496"/>
                  <a:ext cx="1234919" cy="22531"/>
                </a:xfrm>
                <a:custGeom>
                  <a:avLst/>
                  <a:gdLst>
                    <a:gd name="T0" fmla="*/ 2147483646 w 38531"/>
                    <a:gd name="T1" fmla="*/ 0 h 703"/>
                    <a:gd name="T2" fmla="*/ 0 w 38531"/>
                    <a:gd name="T3" fmla="*/ 88623782 h 703"/>
                    <a:gd name="T4" fmla="*/ 2147483646 w 38531"/>
                    <a:gd name="T5" fmla="*/ 618292689 h 703"/>
                    <a:gd name="T6" fmla="*/ 2147483646 w 38531"/>
                    <a:gd name="T7" fmla="*/ 741747442 h 703"/>
                    <a:gd name="T8" fmla="*/ 2147483646 w 38531"/>
                    <a:gd name="T9" fmla="*/ 653123628 h 703"/>
                    <a:gd name="T10" fmla="*/ 2147483646 w 38531"/>
                    <a:gd name="T11" fmla="*/ 124507620 h 703"/>
                    <a:gd name="T12" fmla="*/ 2147483646 w 38531"/>
                    <a:gd name="T13" fmla="*/ 0 h 70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531" h="703" extrusionOk="0">
                      <a:moveTo>
                        <a:pt x="5014" y="0"/>
                      </a:moveTo>
                      <a:cubicBezTo>
                        <a:pt x="1906" y="0"/>
                        <a:pt x="8" y="30"/>
                        <a:pt x="0" y="84"/>
                      </a:cubicBezTo>
                      <a:cubicBezTo>
                        <a:pt x="0" y="218"/>
                        <a:pt x="8622" y="435"/>
                        <a:pt x="19265" y="586"/>
                      </a:cubicBezTo>
                      <a:cubicBezTo>
                        <a:pt x="24921" y="666"/>
                        <a:pt x="30005" y="703"/>
                        <a:pt x="33529" y="703"/>
                      </a:cubicBezTo>
                      <a:cubicBezTo>
                        <a:pt x="36637" y="703"/>
                        <a:pt x="38530" y="674"/>
                        <a:pt x="38530" y="619"/>
                      </a:cubicBezTo>
                      <a:cubicBezTo>
                        <a:pt x="38530" y="485"/>
                        <a:pt x="29909" y="268"/>
                        <a:pt x="19265" y="118"/>
                      </a:cubicBezTo>
                      <a:cubicBezTo>
                        <a:pt x="13618" y="38"/>
                        <a:pt x="8538" y="0"/>
                        <a:pt x="501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39" name="Google Shape;3420;p59"/>
                <p:cNvSpPr>
                  <a:spLocks/>
                </p:cNvSpPr>
                <p:nvPr/>
              </p:nvSpPr>
              <p:spPr bwMode="auto">
                <a:xfrm>
                  <a:off x="6156332" y="3812673"/>
                  <a:ext cx="1234406" cy="22756"/>
                </a:xfrm>
                <a:custGeom>
                  <a:avLst/>
                  <a:gdLst>
                    <a:gd name="T0" fmla="*/ 2147483646 w 38515"/>
                    <a:gd name="T1" fmla="*/ 0 h 710"/>
                    <a:gd name="T2" fmla="*/ 1053900 w 38515"/>
                    <a:gd name="T3" fmla="*/ 88630934 h 710"/>
                    <a:gd name="T4" fmla="*/ 2147483646 w 38515"/>
                    <a:gd name="T5" fmla="*/ 617325505 h 710"/>
                    <a:gd name="T6" fmla="*/ 2147483646 w 38515"/>
                    <a:gd name="T7" fmla="*/ 748165005 h 710"/>
                    <a:gd name="T8" fmla="*/ 2147483646 w 38515"/>
                    <a:gd name="T9" fmla="*/ 653179506 h 710"/>
                    <a:gd name="T10" fmla="*/ 2147483646 w 38515"/>
                    <a:gd name="T11" fmla="*/ 124518845 h 710"/>
                    <a:gd name="T12" fmla="*/ 2147483646 w 38515"/>
                    <a:gd name="T13" fmla="*/ 0 h 71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515" h="710" extrusionOk="0">
                      <a:moveTo>
                        <a:pt x="5002" y="0"/>
                      </a:moveTo>
                      <a:cubicBezTo>
                        <a:pt x="1894" y="0"/>
                        <a:pt x="1" y="29"/>
                        <a:pt x="1" y="84"/>
                      </a:cubicBezTo>
                      <a:cubicBezTo>
                        <a:pt x="1" y="218"/>
                        <a:pt x="8623" y="435"/>
                        <a:pt x="19249" y="585"/>
                      </a:cubicBezTo>
                      <a:cubicBezTo>
                        <a:pt x="25039" y="667"/>
                        <a:pt x="30231" y="709"/>
                        <a:pt x="33762" y="709"/>
                      </a:cubicBezTo>
                      <a:cubicBezTo>
                        <a:pt x="36721" y="709"/>
                        <a:pt x="38514" y="680"/>
                        <a:pt x="38514" y="619"/>
                      </a:cubicBezTo>
                      <a:cubicBezTo>
                        <a:pt x="38514" y="485"/>
                        <a:pt x="29893" y="268"/>
                        <a:pt x="19266" y="118"/>
                      </a:cubicBezTo>
                      <a:cubicBezTo>
                        <a:pt x="13610" y="38"/>
                        <a:pt x="8526" y="0"/>
                        <a:pt x="5002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38940" name="Google Shape;3421;p59"/>
                <p:cNvSpPr>
                  <a:spLocks/>
                </p:cNvSpPr>
                <p:nvPr/>
              </p:nvSpPr>
              <p:spPr bwMode="auto">
                <a:xfrm>
                  <a:off x="6152582" y="4018819"/>
                  <a:ext cx="1234919" cy="22788"/>
                </a:xfrm>
                <a:custGeom>
                  <a:avLst/>
                  <a:gdLst>
                    <a:gd name="T0" fmla="*/ 2147483646 w 38531"/>
                    <a:gd name="T1" fmla="*/ 1053953 h 711"/>
                    <a:gd name="T2" fmla="*/ 1053901 w 38531"/>
                    <a:gd name="T3" fmla="*/ 89684498 h 711"/>
                    <a:gd name="T4" fmla="*/ 2147483646 w 38531"/>
                    <a:gd name="T5" fmla="*/ 618374655 h 711"/>
                    <a:gd name="T6" fmla="*/ 2147483646 w 38531"/>
                    <a:gd name="T7" fmla="*/ 749213576 h 711"/>
                    <a:gd name="T8" fmla="*/ 2147483646 w 38531"/>
                    <a:gd name="T9" fmla="*/ 654228512 h 711"/>
                    <a:gd name="T10" fmla="*/ 2147483646 w 38531"/>
                    <a:gd name="T11" fmla="*/ 654228512 h 711"/>
                    <a:gd name="T12" fmla="*/ 2147483646 w 38531"/>
                    <a:gd name="T13" fmla="*/ 124517254 h 711"/>
                    <a:gd name="T14" fmla="*/ 2147483646 w 38531"/>
                    <a:gd name="T15" fmla="*/ 1053953 h 71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8531" h="711" extrusionOk="0">
                      <a:moveTo>
                        <a:pt x="5002" y="1"/>
                      </a:moveTo>
                      <a:cubicBezTo>
                        <a:pt x="1894" y="1"/>
                        <a:pt x="1" y="30"/>
                        <a:pt x="1" y="85"/>
                      </a:cubicBezTo>
                      <a:cubicBezTo>
                        <a:pt x="1" y="219"/>
                        <a:pt x="8623" y="452"/>
                        <a:pt x="19266" y="586"/>
                      </a:cubicBezTo>
                      <a:cubicBezTo>
                        <a:pt x="25047" y="668"/>
                        <a:pt x="30234" y="710"/>
                        <a:pt x="33763" y="710"/>
                      </a:cubicBezTo>
                      <a:cubicBezTo>
                        <a:pt x="36721" y="710"/>
                        <a:pt x="38514" y="681"/>
                        <a:pt x="38514" y="620"/>
                      </a:cubicBezTo>
                      <a:lnTo>
                        <a:pt x="38531" y="620"/>
                      </a:lnTo>
                      <a:cubicBezTo>
                        <a:pt x="38531" y="486"/>
                        <a:pt x="29909" y="269"/>
                        <a:pt x="19266" y="118"/>
                      </a:cubicBezTo>
                      <a:cubicBezTo>
                        <a:pt x="13610" y="38"/>
                        <a:pt x="8526" y="1"/>
                        <a:pt x="50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</p:grpSp>
        </p:grpSp>
        <p:sp>
          <p:nvSpPr>
            <p:cNvPr id="38925" name="TextBox 160"/>
            <p:cNvSpPr txBox="1">
              <a:spLocks noChangeArrowheads="1"/>
            </p:cNvSpPr>
            <p:nvPr/>
          </p:nvSpPr>
          <p:spPr bwMode="auto">
            <a:xfrm>
              <a:off x="1482969" y="2495550"/>
              <a:ext cx="916357" cy="1615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en-US" sz="800" b="1">
                  <a:solidFill>
                    <a:schemeClr val="tx2"/>
                  </a:solidFill>
                </a:rPr>
                <a:t>SPESIFIKASI TEKNIS/KAK</a:t>
              </a:r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2800" y="1066801"/>
            <a:ext cx="9753600" cy="566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4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altLang="en-US" sz="2400">
              <a:cs typeface="Calibri" pitchFamily="34" charset="0"/>
              <a:sym typeface="Calibri" pitchFamily="34" charset="0"/>
            </a:endParaRPr>
          </a:p>
        </p:txBody>
      </p: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6CDF6529-F0A9-ED4A-AE7A-147A1217F5EF}"/>
                </a:ext>
              </a:extLst>
            </p:cNvPr>
            <p:cNvSpPr/>
            <p:nvPr/>
          </p:nvSpPr>
          <p:spPr>
            <a:xfrm>
              <a:off x="3200400" y="2647950"/>
              <a:ext cx="492125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3ACD7FB-2A0B-AA49-83DB-D646BF48EEA6}"/>
                </a:ext>
              </a:extLst>
            </p:cNvPr>
            <p:cNvSpPr/>
            <p:nvPr/>
          </p:nvSpPr>
          <p:spPr>
            <a:xfrm>
              <a:off x="3751263" y="2647950"/>
              <a:ext cx="28733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931365F7-7376-9F49-A87A-BB416F62FDCF}"/>
                </a:ext>
              </a:extLst>
            </p:cNvPr>
            <p:cNvSpPr/>
            <p:nvPr/>
          </p:nvSpPr>
          <p:spPr>
            <a:xfrm>
              <a:off x="4094163" y="2647950"/>
              <a:ext cx="173037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grpSp>
        <p:nvGrpSpPr>
          <p:cNvPr id="8" name="Group 65"/>
          <p:cNvGrpSpPr>
            <a:grpSpLocks/>
          </p:cNvGrpSpPr>
          <p:nvPr/>
        </p:nvGrpSpPr>
        <p:grpSpPr bwMode="auto">
          <a:xfrm rot="-5400000">
            <a:off x="-254000" y="330200"/>
            <a:ext cx="863600" cy="254000"/>
            <a:chOff x="3200400" y="2647950"/>
            <a:chExt cx="1066800" cy="7620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E4B7E339-6975-3D4F-A0F6-35AFA3B2EA9C}"/>
                </a:ext>
              </a:extLst>
            </p:cNvPr>
            <p:cNvSpPr/>
            <p:nvPr/>
          </p:nvSpPr>
          <p:spPr>
            <a:xfrm>
              <a:off x="3226546" y="2644775"/>
              <a:ext cx="494179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009407D-A7C5-BC45-9843-4B30956784E2}"/>
                </a:ext>
              </a:extLst>
            </p:cNvPr>
            <p:cNvSpPr/>
            <p:nvPr/>
          </p:nvSpPr>
          <p:spPr>
            <a:xfrm>
              <a:off x="3752101" y="2647950"/>
              <a:ext cx="287618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BFF44D3-CD90-054B-8988-9515EAEB5633}"/>
                </a:ext>
              </a:extLst>
            </p:cNvPr>
            <p:cNvSpPr/>
            <p:nvPr/>
          </p:nvSpPr>
          <p:spPr>
            <a:xfrm>
              <a:off x="4094629" y="2647950"/>
              <a:ext cx="172571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0A82AF45-5583-9547-8A64-4789A5A3FABF}"/>
              </a:ext>
            </a:extLst>
          </p:cNvPr>
          <p:cNvSpPr txBox="1">
            <a:spLocks/>
          </p:cNvSpPr>
          <p:nvPr/>
        </p:nvSpPr>
        <p:spPr>
          <a:xfrm>
            <a:off x="406400" y="177800"/>
            <a:ext cx="9652000" cy="58420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PERENCANAAN PENGADAAN MELALUI SWAKELOLA </a:t>
            </a:r>
            <a:r>
              <a:rPr lang="en-US" sz="1867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(3/4)</a:t>
            </a:r>
            <a:endParaRPr lang="en-US" sz="2400" b="1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Penyusunan Spesifikasi Teknis/KAK Melalui Swakelola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altLang="en-US" sz="2400">
              <a:cs typeface="Calibri" pitchFamily="34" charset="0"/>
              <a:sym typeface="Calibri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01B00CD1-4A28-2D41-BC4D-B6AD23A0981D}"/>
              </a:ext>
            </a:extLst>
          </p:cNvPr>
          <p:cNvSpPr txBox="1">
            <a:spLocks/>
          </p:cNvSpPr>
          <p:nvPr/>
        </p:nvSpPr>
        <p:spPr>
          <a:xfrm>
            <a:off x="406400" y="177800"/>
            <a:ext cx="9652000" cy="58420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PERENCANAAN PENGADAAN MELALUI SWAKELOLA </a:t>
            </a:r>
            <a:r>
              <a:rPr lang="en-US" sz="1867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(4/4)</a:t>
            </a:r>
            <a:endParaRPr lang="en-US" sz="2400" b="1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Penyusunan Perkiraan Biaya/RAB Melalui Swakelola</a:t>
            </a:r>
          </a:p>
        </p:txBody>
      </p:sp>
      <p:grpSp>
        <p:nvGrpSpPr>
          <p:cNvPr id="40963" name="Group 65"/>
          <p:cNvGrpSpPr>
            <a:grpSpLocks/>
          </p:cNvGrpSpPr>
          <p:nvPr/>
        </p:nvGrpSpPr>
        <p:grpSpPr bwMode="auto">
          <a:xfrm rot="-5400000">
            <a:off x="-254000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2CDB1150-556B-E84B-AAA1-9EFEC23DDA3E}"/>
                </a:ext>
              </a:extLst>
            </p:cNvPr>
            <p:cNvSpPr/>
            <p:nvPr/>
          </p:nvSpPr>
          <p:spPr>
            <a:xfrm>
              <a:off x="3226546" y="2644775"/>
              <a:ext cx="494179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9C89830B-AEF0-8642-B8C4-657B85784477}"/>
                </a:ext>
              </a:extLst>
            </p:cNvPr>
            <p:cNvSpPr/>
            <p:nvPr/>
          </p:nvSpPr>
          <p:spPr>
            <a:xfrm>
              <a:off x="3752101" y="2647950"/>
              <a:ext cx="287618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0559826F-9DF9-CA4A-85ED-854533A9F2E8}"/>
                </a:ext>
              </a:extLst>
            </p:cNvPr>
            <p:cNvSpPr/>
            <p:nvPr/>
          </p:nvSpPr>
          <p:spPr>
            <a:xfrm>
              <a:off x="4094629" y="2647950"/>
              <a:ext cx="172571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grpSp>
        <p:nvGrpSpPr>
          <p:cNvPr id="40964" name="Group 14"/>
          <p:cNvGrpSpPr>
            <a:grpSpLocks/>
          </p:cNvGrpSpPr>
          <p:nvPr/>
        </p:nvGrpSpPr>
        <p:grpSpPr bwMode="auto"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BB3695AA-2E7D-2C47-B35B-EA35324D0E74}"/>
                </a:ext>
              </a:extLst>
            </p:cNvPr>
            <p:cNvSpPr/>
            <p:nvPr/>
          </p:nvSpPr>
          <p:spPr>
            <a:xfrm>
              <a:off x="3200400" y="2647950"/>
              <a:ext cx="492125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974BD894-8A49-B54B-9251-B31EEC139254}"/>
                </a:ext>
              </a:extLst>
            </p:cNvPr>
            <p:cNvSpPr/>
            <p:nvPr/>
          </p:nvSpPr>
          <p:spPr>
            <a:xfrm>
              <a:off x="3751263" y="2647950"/>
              <a:ext cx="28733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0768A3D-11D4-CA4E-B807-857017A2EF46}"/>
                </a:ext>
              </a:extLst>
            </p:cNvPr>
            <p:cNvSpPr/>
            <p:nvPr/>
          </p:nvSpPr>
          <p:spPr>
            <a:xfrm>
              <a:off x="4094163" y="2647950"/>
              <a:ext cx="173037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sp>
        <p:nvSpPr>
          <p:cNvPr id="40965" name="Google Shape;1192;p35"/>
          <p:cNvSpPr>
            <a:spLocks/>
          </p:cNvSpPr>
          <p:nvPr/>
        </p:nvSpPr>
        <p:spPr bwMode="auto">
          <a:xfrm>
            <a:off x="2042585" y="1488018"/>
            <a:ext cx="450849" cy="385233"/>
          </a:xfrm>
          <a:custGeom>
            <a:avLst/>
            <a:gdLst>
              <a:gd name="T0" fmla="*/ 1641191018 w 15189"/>
              <a:gd name="T1" fmla="*/ 1227064165 h 13057"/>
              <a:gd name="T2" fmla="*/ 1636281653 w 15189"/>
              <a:gd name="T3" fmla="*/ 1230422661 h 13057"/>
              <a:gd name="T4" fmla="*/ 1531898901 w 15189"/>
              <a:gd name="T5" fmla="*/ 1450512303 h 13057"/>
              <a:gd name="T6" fmla="*/ 1531898901 w 15189"/>
              <a:gd name="T7" fmla="*/ 1450512303 h 13057"/>
              <a:gd name="T8" fmla="*/ 2147483646 w 15189"/>
              <a:gd name="T9" fmla="*/ 1494155070 h 13057"/>
              <a:gd name="T10" fmla="*/ 2147483646 w 15189"/>
              <a:gd name="T11" fmla="*/ 1522444936 h 13057"/>
              <a:gd name="T12" fmla="*/ 2147483646 w 15189"/>
              <a:gd name="T13" fmla="*/ 1614747877 h 13057"/>
              <a:gd name="T14" fmla="*/ 2147483646 w 15189"/>
              <a:gd name="T15" fmla="*/ 1614747877 h 13057"/>
              <a:gd name="T16" fmla="*/ 2147483646 w 15189"/>
              <a:gd name="T17" fmla="*/ 1805116902 h 13057"/>
              <a:gd name="T18" fmla="*/ 2147483646 w 15189"/>
              <a:gd name="T19" fmla="*/ 1825009798 h 13057"/>
              <a:gd name="T20" fmla="*/ 2147483646 w 15189"/>
              <a:gd name="T21" fmla="*/ 1825009798 h 13057"/>
              <a:gd name="T22" fmla="*/ 1666246816 w 15189"/>
              <a:gd name="T23" fmla="*/ 1941528735 h 13057"/>
              <a:gd name="T24" fmla="*/ 2147483646 w 15189"/>
              <a:gd name="T25" fmla="*/ 2137174198 h 13057"/>
              <a:gd name="T26" fmla="*/ 2147483646 w 15189"/>
              <a:gd name="T27" fmla="*/ 2137412671 h 13057"/>
              <a:gd name="T28" fmla="*/ 2147483646 w 15189"/>
              <a:gd name="T29" fmla="*/ 985868283 h 13057"/>
              <a:gd name="T30" fmla="*/ 2147483646 w 15189"/>
              <a:gd name="T31" fmla="*/ 1064508105 h 13057"/>
              <a:gd name="T32" fmla="*/ 2147483646 w 15189"/>
              <a:gd name="T33" fmla="*/ 1112463171 h 13057"/>
              <a:gd name="T34" fmla="*/ 2147483646 w 15189"/>
              <a:gd name="T35" fmla="*/ 1265419717 h 13057"/>
              <a:gd name="T36" fmla="*/ 2147483646 w 15189"/>
              <a:gd name="T37" fmla="*/ 1345738543 h 13057"/>
              <a:gd name="T38" fmla="*/ 2147483646 w 15189"/>
              <a:gd name="T39" fmla="*/ 1571115400 h 13057"/>
              <a:gd name="T40" fmla="*/ 2147483646 w 15189"/>
              <a:gd name="T41" fmla="*/ 1754528982 h 13057"/>
              <a:gd name="T42" fmla="*/ 2147483646 w 15189"/>
              <a:gd name="T43" fmla="*/ 1929068183 h 13057"/>
              <a:gd name="T44" fmla="*/ 2147483646 w 15189"/>
              <a:gd name="T45" fmla="*/ 2000752075 h 13057"/>
              <a:gd name="T46" fmla="*/ 2147483646 w 15189"/>
              <a:gd name="T47" fmla="*/ 2004349509 h 13057"/>
              <a:gd name="T48" fmla="*/ 2147483646 w 15189"/>
              <a:gd name="T49" fmla="*/ 2007946478 h 13057"/>
              <a:gd name="T50" fmla="*/ 2147483646 w 15189"/>
              <a:gd name="T51" fmla="*/ 2004349509 h 13057"/>
              <a:gd name="T52" fmla="*/ 2147483646 w 15189"/>
              <a:gd name="T53" fmla="*/ 2035033756 h 13057"/>
              <a:gd name="T54" fmla="*/ 2147483646 w 15189"/>
              <a:gd name="T55" fmla="*/ 2104084817 h 13057"/>
              <a:gd name="T56" fmla="*/ 2147483646 w 15189"/>
              <a:gd name="T57" fmla="*/ 2138853689 h 13057"/>
              <a:gd name="T58" fmla="*/ 2147483646 w 15189"/>
              <a:gd name="T59" fmla="*/ 2138853689 h 13057"/>
              <a:gd name="T60" fmla="*/ 2051130449 w 15189"/>
              <a:gd name="T61" fmla="*/ 2144607052 h 13057"/>
              <a:gd name="T62" fmla="*/ 1949682626 w 15189"/>
              <a:gd name="T63" fmla="*/ 2121582847 h 13057"/>
              <a:gd name="T64" fmla="*/ 1904988368 w 15189"/>
              <a:gd name="T65" fmla="*/ 2112720238 h 13057"/>
              <a:gd name="T66" fmla="*/ 1893437034 w 15189"/>
              <a:gd name="T67" fmla="*/ 2104084817 h 13057"/>
              <a:gd name="T68" fmla="*/ 1859058593 w 15189"/>
              <a:gd name="T69" fmla="*/ 2084668336 h 13057"/>
              <a:gd name="T70" fmla="*/ 1860040368 w 15189"/>
              <a:gd name="T71" fmla="*/ 2095210945 h 13057"/>
              <a:gd name="T72" fmla="*/ 1859058593 w 15189"/>
              <a:gd name="T73" fmla="*/ 2084668336 h 13057"/>
              <a:gd name="T74" fmla="*/ 1739693026 w 15189"/>
              <a:gd name="T75" fmla="*/ 2020406521 h 13057"/>
              <a:gd name="T76" fmla="*/ 1667471424 w 15189"/>
              <a:gd name="T77" fmla="*/ 1956393934 h 13057"/>
              <a:gd name="T78" fmla="*/ 1573647835 w 15189"/>
              <a:gd name="T79" fmla="*/ 1815659489 h 13057"/>
              <a:gd name="T80" fmla="*/ 1528953087 w 15189"/>
              <a:gd name="T81" fmla="*/ 1702261084 h 13057"/>
              <a:gd name="T82" fmla="*/ 1520104734 w 15189"/>
              <a:gd name="T83" fmla="*/ 1641119779 h 13057"/>
              <a:gd name="T84" fmla="*/ 1520104734 w 15189"/>
              <a:gd name="T85" fmla="*/ 1509974095 h 13057"/>
              <a:gd name="T86" fmla="*/ 1531898901 w 15189"/>
              <a:gd name="T87" fmla="*/ 1450512303 h 13057"/>
              <a:gd name="T88" fmla="*/ 1573647835 w 15189"/>
              <a:gd name="T89" fmla="*/ 1335196421 h 13057"/>
              <a:gd name="T90" fmla="*/ 1680247878 w 15189"/>
              <a:gd name="T91" fmla="*/ 1177916799 h 13057"/>
              <a:gd name="T92" fmla="*/ 1734772263 w 15189"/>
              <a:gd name="T93" fmla="*/ 1125649388 h 13057"/>
              <a:gd name="T94" fmla="*/ 1913825812 w 15189"/>
              <a:gd name="T95" fmla="*/ 1020637155 h 13057"/>
              <a:gd name="T96" fmla="*/ 1958530978 w 15189"/>
              <a:gd name="T97" fmla="*/ 1003377089 h 13057"/>
              <a:gd name="T98" fmla="*/ 2147483646 w 15189"/>
              <a:gd name="T99" fmla="*/ 985868283 h 13057"/>
              <a:gd name="T100" fmla="*/ 2112771584 w 15189"/>
              <a:gd name="T101" fmla="*/ 2147483646 h 13057"/>
              <a:gd name="T102" fmla="*/ 2147483646 w 15189"/>
              <a:gd name="T103" fmla="*/ 1746608450 h 13057"/>
              <a:gd name="T104" fmla="*/ 2135863342 w 15189"/>
              <a:gd name="T105" fmla="*/ 238451 h 13057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15189" h="13057" extrusionOk="0">
                <a:moveTo>
                  <a:pt x="6838" y="4957"/>
                </a:moveTo>
                <a:cubicBezTo>
                  <a:pt x="6782" y="5022"/>
                  <a:pt x="6727" y="5082"/>
                  <a:pt x="6682" y="5118"/>
                </a:cubicBezTo>
                <a:cubicBezTo>
                  <a:pt x="6768" y="5053"/>
                  <a:pt x="6817" y="4994"/>
                  <a:pt x="6838" y="4957"/>
                </a:cubicBezTo>
                <a:close/>
                <a:moveTo>
                  <a:pt x="6682" y="5118"/>
                </a:moveTo>
                <a:cubicBezTo>
                  <a:pt x="6676" y="5122"/>
                  <a:pt x="6669" y="5127"/>
                  <a:pt x="6662" y="5132"/>
                </a:cubicBezTo>
                <a:cubicBezTo>
                  <a:pt x="6669" y="5128"/>
                  <a:pt x="6675" y="5123"/>
                  <a:pt x="6682" y="5118"/>
                </a:cubicBezTo>
                <a:close/>
                <a:moveTo>
                  <a:pt x="6237" y="6050"/>
                </a:moveTo>
                <a:lnTo>
                  <a:pt x="6237" y="6050"/>
                </a:lnTo>
                <a:cubicBezTo>
                  <a:pt x="6233" y="6072"/>
                  <a:pt x="6229" y="6094"/>
                  <a:pt x="6225" y="6116"/>
                </a:cubicBezTo>
                <a:cubicBezTo>
                  <a:pt x="6225" y="6189"/>
                  <a:pt x="6189" y="6261"/>
                  <a:pt x="6189" y="6334"/>
                </a:cubicBezTo>
                <a:cubicBezTo>
                  <a:pt x="6225" y="6166"/>
                  <a:pt x="6237" y="6081"/>
                  <a:pt x="6237" y="6050"/>
                </a:cubicBezTo>
                <a:close/>
                <a:moveTo>
                  <a:pt x="11053" y="6159"/>
                </a:moveTo>
                <a:cubicBezTo>
                  <a:pt x="11059" y="6181"/>
                  <a:pt x="11065" y="6203"/>
                  <a:pt x="11071" y="6225"/>
                </a:cubicBezTo>
                <a:cubicBezTo>
                  <a:pt x="11072" y="6228"/>
                  <a:pt x="11073" y="6230"/>
                  <a:pt x="11074" y="6232"/>
                </a:cubicBezTo>
                <a:cubicBezTo>
                  <a:pt x="11075" y="6271"/>
                  <a:pt x="11078" y="6311"/>
                  <a:pt x="11081" y="6350"/>
                </a:cubicBezTo>
                <a:cubicBezTo>
                  <a:pt x="11066" y="6343"/>
                  <a:pt x="11042" y="6279"/>
                  <a:pt x="11053" y="6159"/>
                </a:cubicBezTo>
                <a:close/>
                <a:moveTo>
                  <a:pt x="11035" y="6735"/>
                </a:moveTo>
                <a:lnTo>
                  <a:pt x="11035" y="6735"/>
                </a:lnTo>
                <a:cubicBezTo>
                  <a:pt x="11031" y="6745"/>
                  <a:pt x="11027" y="6755"/>
                  <a:pt x="11023" y="6765"/>
                </a:cubicBezTo>
                <a:cubicBezTo>
                  <a:pt x="11027" y="6750"/>
                  <a:pt x="11031" y="6740"/>
                  <a:pt x="11035" y="6735"/>
                </a:cubicBezTo>
                <a:close/>
                <a:moveTo>
                  <a:pt x="10903" y="7395"/>
                </a:moveTo>
                <a:cubicBezTo>
                  <a:pt x="10904" y="7395"/>
                  <a:pt x="10891" y="7424"/>
                  <a:pt x="10853" y="7500"/>
                </a:cubicBezTo>
                <a:cubicBezTo>
                  <a:pt x="10845" y="7510"/>
                  <a:pt x="10838" y="7519"/>
                  <a:pt x="10830" y="7529"/>
                </a:cubicBezTo>
                <a:cubicBezTo>
                  <a:pt x="10863" y="7463"/>
                  <a:pt x="10900" y="7395"/>
                  <a:pt x="10903" y="7395"/>
                </a:cubicBezTo>
                <a:close/>
                <a:moveTo>
                  <a:pt x="10791" y="7612"/>
                </a:moveTo>
                <a:lnTo>
                  <a:pt x="10791" y="7612"/>
                </a:lnTo>
                <a:cubicBezTo>
                  <a:pt x="10787" y="7623"/>
                  <a:pt x="10784" y="7635"/>
                  <a:pt x="10780" y="7646"/>
                </a:cubicBezTo>
                <a:cubicBezTo>
                  <a:pt x="10780" y="7641"/>
                  <a:pt x="10784" y="7629"/>
                  <a:pt x="10791" y="7612"/>
                </a:cubicBezTo>
                <a:close/>
                <a:moveTo>
                  <a:pt x="6626" y="7938"/>
                </a:moveTo>
                <a:lnTo>
                  <a:pt x="6626" y="7938"/>
                </a:lnTo>
                <a:cubicBezTo>
                  <a:pt x="6676" y="7987"/>
                  <a:pt x="6729" y="8041"/>
                  <a:pt x="6784" y="8098"/>
                </a:cubicBezTo>
                <a:cubicBezTo>
                  <a:pt x="6761" y="8054"/>
                  <a:pt x="6709" y="7993"/>
                  <a:pt x="6626" y="7938"/>
                </a:cubicBezTo>
                <a:close/>
                <a:moveTo>
                  <a:pt x="8954" y="8914"/>
                </a:moveTo>
                <a:cubicBezTo>
                  <a:pt x="8905" y="8914"/>
                  <a:pt x="8870" y="8917"/>
                  <a:pt x="8847" y="8921"/>
                </a:cubicBezTo>
                <a:lnTo>
                  <a:pt x="8958" y="8921"/>
                </a:lnTo>
                <a:cubicBezTo>
                  <a:pt x="8972" y="8919"/>
                  <a:pt x="8985" y="8917"/>
                  <a:pt x="8999" y="8915"/>
                </a:cubicBezTo>
                <a:cubicBezTo>
                  <a:pt x="8982" y="8914"/>
                  <a:pt x="8968" y="8914"/>
                  <a:pt x="8954" y="8914"/>
                </a:cubicBezTo>
                <a:close/>
                <a:moveTo>
                  <a:pt x="8958" y="4112"/>
                </a:moveTo>
                <a:cubicBezTo>
                  <a:pt x="9149" y="4143"/>
                  <a:pt x="9339" y="4203"/>
                  <a:pt x="9554" y="4266"/>
                </a:cubicBezTo>
                <a:cubicBezTo>
                  <a:pt x="9662" y="4333"/>
                  <a:pt x="9800" y="4370"/>
                  <a:pt x="9905" y="4440"/>
                </a:cubicBezTo>
                <a:lnTo>
                  <a:pt x="10088" y="4585"/>
                </a:lnTo>
                <a:lnTo>
                  <a:pt x="10179" y="4640"/>
                </a:lnTo>
                <a:lnTo>
                  <a:pt x="10525" y="4986"/>
                </a:lnTo>
                <a:cubicBezTo>
                  <a:pt x="10598" y="5059"/>
                  <a:pt x="10671" y="5168"/>
                  <a:pt x="10707" y="5278"/>
                </a:cubicBezTo>
                <a:cubicBezTo>
                  <a:pt x="10780" y="5351"/>
                  <a:pt x="10816" y="5460"/>
                  <a:pt x="10889" y="5569"/>
                </a:cubicBezTo>
                <a:cubicBezTo>
                  <a:pt x="10899" y="5587"/>
                  <a:pt x="10908" y="5602"/>
                  <a:pt x="10915" y="5613"/>
                </a:cubicBezTo>
                <a:cubicBezTo>
                  <a:pt x="10961" y="5770"/>
                  <a:pt x="10994" y="5929"/>
                  <a:pt x="11039" y="6104"/>
                </a:cubicBezTo>
                <a:cubicBezTo>
                  <a:pt x="11012" y="6245"/>
                  <a:pt x="10999" y="6394"/>
                  <a:pt x="10999" y="6553"/>
                </a:cubicBezTo>
                <a:lnTo>
                  <a:pt x="10999" y="6835"/>
                </a:lnTo>
                <a:cubicBezTo>
                  <a:pt x="10949" y="6985"/>
                  <a:pt x="10919" y="7139"/>
                  <a:pt x="10889" y="7318"/>
                </a:cubicBezTo>
                <a:cubicBezTo>
                  <a:pt x="10863" y="7398"/>
                  <a:pt x="10836" y="7477"/>
                  <a:pt x="10810" y="7557"/>
                </a:cubicBezTo>
                <a:cubicBezTo>
                  <a:pt x="10694" y="7713"/>
                  <a:pt x="10602" y="7890"/>
                  <a:pt x="10511" y="8046"/>
                </a:cubicBezTo>
                <a:cubicBezTo>
                  <a:pt x="10455" y="8094"/>
                  <a:pt x="10399" y="8165"/>
                  <a:pt x="10343" y="8193"/>
                </a:cubicBezTo>
                <a:lnTo>
                  <a:pt x="10221" y="8345"/>
                </a:lnTo>
                <a:cubicBezTo>
                  <a:pt x="10212" y="8350"/>
                  <a:pt x="10203" y="8355"/>
                  <a:pt x="10194" y="8360"/>
                </a:cubicBezTo>
                <a:cubicBezTo>
                  <a:pt x="10202" y="8355"/>
                  <a:pt x="10211" y="8351"/>
                  <a:pt x="10220" y="8346"/>
                </a:cubicBezTo>
                <a:lnTo>
                  <a:pt x="10197" y="8375"/>
                </a:lnTo>
                <a:cubicBezTo>
                  <a:pt x="10123" y="8434"/>
                  <a:pt x="10050" y="8475"/>
                  <a:pt x="10015" y="8488"/>
                </a:cubicBezTo>
                <a:cubicBezTo>
                  <a:pt x="10076" y="8441"/>
                  <a:pt x="10137" y="8394"/>
                  <a:pt x="10194" y="8360"/>
                </a:cubicBezTo>
                <a:cubicBezTo>
                  <a:pt x="10026" y="8454"/>
                  <a:pt x="9980" y="8493"/>
                  <a:pt x="9997" y="8493"/>
                </a:cubicBezTo>
                <a:cubicBezTo>
                  <a:pt x="10000" y="8493"/>
                  <a:pt x="10006" y="8492"/>
                  <a:pt x="10015" y="8488"/>
                </a:cubicBezTo>
                <a:cubicBezTo>
                  <a:pt x="9927" y="8557"/>
                  <a:pt x="9838" y="8627"/>
                  <a:pt x="9760" y="8666"/>
                </a:cubicBezTo>
                <a:cubicBezTo>
                  <a:pt x="9687" y="8703"/>
                  <a:pt x="9614" y="8739"/>
                  <a:pt x="9541" y="8776"/>
                </a:cubicBezTo>
                <a:cubicBezTo>
                  <a:pt x="9370" y="8844"/>
                  <a:pt x="9199" y="8880"/>
                  <a:pt x="8999" y="8915"/>
                </a:cubicBezTo>
                <a:cubicBezTo>
                  <a:pt x="9029" y="8916"/>
                  <a:pt x="9064" y="8918"/>
                  <a:pt x="9104" y="8921"/>
                </a:cubicBezTo>
                <a:lnTo>
                  <a:pt x="8958" y="8921"/>
                </a:lnTo>
                <a:cubicBezTo>
                  <a:pt x="8910" y="8941"/>
                  <a:pt x="8870" y="8947"/>
                  <a:pt x="8844" y="8947"/>
                </a:cubicBezTo>
                <a:cubicBezTo>
                  <a:pt x="8803" y="8947"/>
                  <a:pt x="8797" y="8931"/>
                  <a:pt x="8847" y="8921"/>
                </a:cubicBezTo>
                <a:lnTo>
                  <a:pt x="8776" y="8921"/>
                </a:lnTo>
                <a:cubicBezTo>
                  <a:pt x="8667" y="8940"/>
                  <a:pt x="8566" y="8949"/>
                  <a:pt x="8466" y="8949"/>
                </a:cubicBezTo>
                <a:cubicBezTo>
                  <a:pt x="8428" y="8949"/>
                  <a:pt x="8390" y="8947"/>
                  <a:pt x="8351" y="8945"/>
                </a:cubicBezTo>
                <a:cubicBezTo>
                  <a:pt x="8331" y="8939"/>
                  <a:pt x="8303" y="8931"/>
                  <a:pt x="8266" y="8921"/>
                </a:cubicBezTo>
                <a:cubicBezTo>
                  <a:pt x="8156" y="8921"/>
                  <a:pt x="8047" y="8885"/>
                  <a:pt x="7938" y="8849"/>
                </a:cubicBezTo>
                <a:cubicBezTo>
                  <a:pt x="7865" y="8824"/>
                  <a:pt x="7793" y="8800"/>
                  <a:pt x="7709" y="8776"/>
                </a:cubicBezTo>
                <a:cubicBezTo>
                  <a:pt x="7724" y="8787"/>
                  <a:pt x="7740" y="8799"/>
                  <a:pt x="7756" y="8812"/>
                </a:cubicBezTo>
                <a:cubicBezTo>
                  <a:pt x="7732" y="8798"/>
                  <a:pt x="7708" y="8783"/>
                  <a:pt x="7685" y="8769"/>
                </a:cubicBezTo>
                <a:cubicBezTo>
                  <a:pt x="7694" y="8771"/>
                  <a:pt x="7702" y="8774"/>
                  <a:pt x="7709" y="8776"/>
                </a:cubicBezTo>
                <a:cubicBezTo>
                  <a:pt x="7655" y="8736"/>
                  <a:pt x="7606" y="8710"/>
                  <a:pt x="7569" y="8695"/>
                </a:cubicBezTo>
                <a:cubicBezTo>
                  <a:pt x="7607" y="8719"/>
                  <a:pt x="7646" y="8744"/>
                  <a:pt x="7685" y="8769"/>
                </a:cubicBezTo>
                <a:cubicBezTo>
                  <a:pt x="7650" y="8759"/>
                  <a:pt x="7613" y="8749"/>
                  <a:pt x="7573" y="8739"/>
                </a:cubicBezTo>
                <a:cubicBezTo>
                  <a:pt x="7489" y="8706"/>
                  <a:pt x="7475" y="8680"/>
                  <a:pt x="7506" y="8680"/>
                </a:cubicBezTo>
                <a:cubicBezTo>
                  <a:pt x="7519" y="8680"/>
                  <a:pt x="7541" y="8684"/>
                  <a:pt x="7569" y="8695"/>
                </a:cubicBezTo>
                <a:cubicBezTo>
                  <a:pt x="7463" y="8629"/>
                  <a:pt x="7362" y="8567"/>
                  <a:pt x="7245" y="8521"/>
                </a:cubicBezTo>
                <a:cubicBezTo>
                  <a:pt x="7200" y="8498"/>
                  <a:pt x="7139" y="8460"/>
                  <a:pt x="7083" y="8427"/>
                </a:cubicBezTo>
                <a:cubicBezTo>
                  <a:pt x="6990" y="8314"/>
                  <a:pt x="6885" y="8201"/>
                  <a:pt x="6784" y="8098"/>
                </a:cubicBezTo>
                <a:cubicBezTo>
                  <a:pt x="6805" y="8135"/>
                  <a:pt x="6805" y="8160"/>
                  <a:pt x="6789" y="8160"/>
                </a:cubicBezTo>
                <a:cubicBezTo>
                  <a:pt x="6773" y="8160"/>
                  <a:pt x="6742" y="8138"/>
                  <a:pt x="6699" y="8083"/>
                </a:cubicBezTo>
                <a:cubicBezTo>
                  <a:pt x="6662" y="7974"/>
                  <a:pt x="6590" y="7901"/>
                  <a:pt x="6517" y="7792"/>
                </a:cubicBezTo>
                <a:cubicBezTo>
                  <a:pt x="6480" y="7683"/>
                  <a:pt x="6444" y="7646"/>
                  <a:pt x="6407" y="7573"/>
                </a:cubicBezTo>
                <a:lnTo>
                  <a:pt x="6371" y="7501"/>
                </a:lnTo>
                <a:cubicBezTo>
                  <a:pt x="6332" y="7367"/>
                  <a:pt x="6279" y="7234"/>
                  <a:pt x="6225" y="7100"/>
                </a:cubicBezTo>
                <a:cubicBezTo>
                  <a:pt x="6225" y="7007"/>
                  <a:pt x="6199" y="6940"/>
                  <a:pt x="6191" y="6878"/>
                </a:cubicBezTo>
                <a:cubicBezTo>
                  <a:pt x="6190" y="6867"/>
                  <a:pt x="6190" y="6856"/>
                  <a:pt x="6189" y="6845"/>
                </a:cubicBezTo>
                <a:cubicBezTo>
                  <a:pt x="6189" y="6845"/>
                  <a:pt x="6189" y="6845"/>
                  <a:pt x="6189" y="6845"/>
                </a:cubicBezTo>
                <a:cubicBezTo>
                  <a:pt x="6152" y="6662"/>
                  <a:pt x="6152" y="6480"/>
                  <a:pt x="6189" y="6298"/>
                </a:cubicBezTo>
                <a:cubicBezTo>
                  <a:pt x="6189" y="6173"/>
                  <a:pt x="6224" y="6037"/>
                  <a:pt x="6234" y="6037"/>
                </a:cubicBezTo>
                <a:cubicBezTo>
                  <a:pt x="6236" y="6037"/>
                  <a:pt x="6237" y="6041"/>
                  <a:pt x="6237" y="6050"/>
                </a:cubicBezTo>
                <a:cubicBezTo>
                  <a:pt x="6270" y="5891"/>
                  <a:pt x="6321" y="5751"/>
                  <a:pt x="6375" y="5613"/>
                </a:cubicBezTo>
                <a:cubicBezTo>
                  <a:pt x="6385" y="5601"/>
                  <a:pt x="6395" y="5586"/>
                  <a:pt x="6407" y="5569"/>
                </a:cubicBezTo>
                <a:cubicBezTo>
                  <a:pt x="6444" y="5496"/>
                  <a:pt x="6517" y="5387"/>
                  <a:pt x="6553" y="5278"/>
                </a:cubicBezTo>
                <a:cubicBezTo>
                  <a:pt x="6626" y="5168"/>
                  <a:pt x="6662" y="5095"/>
                  <a:pt x="6735" y="5023"/>
                </a:cubicBezTo>
                <a:cubicBezTo>
                  <a:pt x="6787" y="4944"/>
                  <a:pt x="6826" y="4913"/>
                  <a:pt x="6841" y="4913"/>
                </a:cubicBezTo>
                <a:cubicBezTo>
                  <a:pt x="6853" y="4913"/>
                  <a:pt x="6853" y="4929"/>
                  <a:pt x="6838" y="4957"/>
                </a:cubicBezTo>
                <a:cubicBezTo>
                  <a:pt x="6919" y="4862"/>
                  <a:pt x="7002" y="4756"/>
                  <a:pt x="7063" y="4695"/>
                </a:cubicBezTo>
                <a:cubicBezTo>
                  <a:pt x="7112" y="4645"/>
                  <a:pt x="7184" y="4589"/>
                  <a:pt x="7221" y="4558"/>
                </a:cubicBezTo>
                <a:cubicBezTo>
                  <a:pt x="7408" y="4458"/>
                  <a:pt x="7692" y="4358"/>
                  <a:pt x="7792" y="4257"/>
                </a:cubicBezTo>
                <a:cubicBezTo>
                  <a:pt x="7765" y="4257"/>
                  <a:pt x="7527" y="4334"/>
                  <a:pt x="7525" y="4334"/>
                </a:cubicBezTo>
                <a:cubicBezTo>
                  <a:pt x="7524" y="4334"/>
                  <a:pt x="7557" y="4324"/>
                  <a:pt x="7646" y="4294"/>
                </a:cubicBezTo>
                <a:cubicBezTo>
                  <a:pt x="7756" y="4257"/>
                  <a:pt x="7865" y="4221"/>
                  <a:pt x="7974" y="4185"/>
                </a:cubicBezTo>
                <a:lnTo>
                  <a:pt x="8193" y="4148"/>
                </a:lnTo>
                <a:cubicBezTo>
                  <a:pt x="8233" y="4148"/>
                  <a:pt x="8376" y="4125"/>
                  <a:pt x="8431" y="4112"/>
                </a:cubicBezTo>
                <a:lnTo>
                  <a:pt x="8958" y="4112"/>
                </a:lnTo>
                <a:close/>
                <a:moveTo>
                  <a:pt x="8696" y="1"/>
                </a:moveTo>
                <a:cubicBezTo>
                  <a:pt x="6834" y="1"/>
                  <a:pt x="5014" y="802"/>
                  <a:pt x="3747" y="2253"/>
                </a:cubicBezTo>
                <a:cubicBezTo>
                  <a:pt x="1" y="6607"/>
                  <a:pt x="3289" y="13056"/>
                  <a:pt x="8602" y="13056"/>
                </a:cubicBezTo>
                <a:cubicBezTo>
                  <a:pt x="9024" y="13056"/>
                  <a:pt x="9460" y="13016"/>
                  <a:pt x="9905" y="12930"/>
                </a:cubicBezTo>
                <a:cubicBezTo>
                  <a:pt x="12679" y="12429"/>
                  <a:pt x="14717" y="9966"/>
                  <a:pt x="15064" y="7285"/>
                </a:cubicBezTo>
                <a:cubicBezTo>
                  <a:pt x="15144" y="7059"/>
                  <a:pt x="15189" y="6803"/>
                  <a:pt x="15189" y="6517"/>
                </a:cubicBezTo>
                <a:cubicBezTo>
                  <a:pt x="15153" y="3747"/>
                  <a:pt x="13403" y="1306"/>
                  <a:pt x="10816" y="358"/>
                </a:cubicBezTo>
                <a:cubicBezTo>
                  <a:pt x="10122" y="117"/>
                  <a:pt x="9406" y="1"/>
                  <a:pt x="8696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21900" tIns="121900" rIns="121900" bIns="121900" anchor="ctr"/>
          <a:lstStyle/>
          <a:p>
            <a:endParaRPr lang="en-US" sz="2400"/>
          </a:p>
        </p:txBody>
      </p:sp>
      <p:sp>
        <p:nvSpPr>
          <p:cNvPr id="40966" name="TextBox 50"/>
          <p:cNvSpPr txBox="1">
            <a:spLocks noChangeArrowheads="1"/>
          </p:cNvSpPr>
          <p:nvPr/>
        </p:nvSpPr>
        <p:spPr bwMode="auto">
          <a:xfrm>
            <a:off x="508000" y="3579285"/>
            <a:ext cx="49725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4800" b="1">
                <a:solidFill>
                  <a:schemeClr val="bg1"/>
                </a:solidFill>
              </a:rPr>
              <a:t>3</a:t>
            </a:r>
            <a:endParaRPr lang="en-US" altLang="en-US" sz="2400" b="1">
              <a:solidFill>
                <a:schemeClr val="bg1"/>
              </a:solidFill>
            </a:endParaRPr>
          </a:p>
        </p:txBody>
      </p:sp>
      <p:sp>
        <p:nvSpPr>
          <p:cNvPr id="40967" name="TextBox 51"/>
          <p:cNvSpPr txBox="1">
            <a:spLocks noChangeArrowheads="1"/>
          </p:cNvSpPr>
          <p:nvPr/>
        </p:nvSpPr>
        <p:spPr bwMode="auto">
          <a:xfrm>
            <a:off x="508000" y="4599518"/>
            <a:ext cx="49725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4800" b="1">
                <a:solidFill>
                  <a:schemeClr val="bg1"/>
                </a:solidFill>
              </a:rPr>
              <a:t>4</a:t>
            </a:r>
            <a:endParaRPr lang="en-US" altLang="en-US" sz="2400" b="1">
              <a:solidFill>
                <a:schemeClr val="bg1"/>
              </a:solidFill>
            </a:endParaRPr>
          </a:p>
        </p:txBody>
      </p:sp>
      <p:sp>
        <p:nvSpPr>
          <p:cNvPr id="40968" name="TextBox 52"/>
          <p:cNvSpPr txBox="1">
            <a:spLocks noChangeArrowheads="1"/>
          </p:cNvSpPr>
          <p:nvPr/>
        </p:nvSpPr>
        <p:spPr bwMode="auto">
          <a:xfrm>
            <a:off x="508000" y="5615518"/>
            <a:ext cx="49725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4800" b="1">
                <a:solidFill>
                  <a:schemeClr val="bg1"/>
                </a:solidFill>
              </a:rPr>
              <a:t>5</a:t>
            </a:r>
            <a:endParaRPr lang="en-US" altLang="en-US" sz="2400" b="1">
              <a:solidFill>
                <a:schemeClr val="bg1"/>
              </a:solidFill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64DAFB66-FD75-1D45-809F-43844B9CD849}"/>
              </a:ext>
            </a:extLst>
          </p:cNvPr>
          <p:cNvSpPr/>
          <p:nvPr/>
        </p:nvSpPr>
        <p:spPr>
          <a:xfrm>
            <a:off x="3352800" y="1488018"/>
            <a:ext cx="8229600" cy="452431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>
            <a:spAutoFit/>
          </a:bodyPr>
          <a:lstStyle/>
          <a:p>
            <a:pPr marL="1219170" indent="-609585">
              <a:defRPr/>
            </a:pP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RAB secara umum diantaranya terdiri dari:</a:t>
            </a:r>
          </a:p>
          <a:p>
            <a:pPr marL="1219170" indent="-609585">
              <a:buFont typeface="+mj-lt"/>
              <a:buAutoNum type="arabicPeriod"/>
              <a:defRPr/>
            </a:pP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Gaji tenaga ahli/teknis, upah tenaga kerja (mandor, kepala tukang, tukang), honor narasumber, dan honor Tim Penyelenggara Swakelola</a:t>
            </a:r>
          </a:p>
          <a:p>
            <a:pPr marL="1219170" indent="-609585">
              <a:buFont typeface="+mj-lt"/>
              <a:buAutoNum type="arabicPeriod"/>
              <a:defRPr/>
            </a:pP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Biaya bahan/material termasuk peralatan/suku cadang (apabila diperlukan)</a:t>
            </a:r>
          </a:p>
          <a:p>
            <a:pPr marL="1219170" indent="-609585">
              <a:buFont typeface="+mj-lt"/>
              <a:buAutoNum type="arabicPeriod"/>
              <a:defRPr/>
            </a:pP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Biaya Jasa Lainnya (apabila diperlukan)</a:t>
            </a:r>
          </a:p>
          <a:p>
            <a:pPr marL="1219170" indent="-609585">
              <a:buFont typeface="+mj-lt"/>
              <a:buAutoNum type="arabicPeriod"/>
              <a:defRPr/>
            </a:pP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Biaya Jasa </a:t>
            </a:r>
            <a:r>
              <a:rPr lang="en-US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Konsultansi</a:t>
            </a: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(apabila diperlukan); dan/atau</a:t>
            </a:r>
          </a:p>
          <a:p>
            <a:pPr marL="1219170" indent="-609585">
              <a:buFont typeface="+mj-lt"/>
              <a:buAutoNum type="arabicPeriod"/>
              <a:defRPr/>
            </a:pPr>
            <a:r>
              <a: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Biaya lainnya yang dibutuhkan, contoh: perjalanan, rapat, komunikasi</a:t>
            </a:r>
          </a:p>
        </p:txBody>
      </p:sp>
      <p:grpSp>
        <p:nvGrpSpPr>
          <p:cNvPr id="40970" name="Group 175"/>
          <p:cNvGrpSpPr>
            <a:grpSpLocks/>
          </p:cNvGrpSpPr>
          <p:nvPr/>
        </p:nvGrpSpPr>
        <p:grpSpPr bwMode="auto">
          <a:xfrm flipH="1">
            <a:off x="416984" y="1680634"/>
            <a:ext cx="3352800" cy="2734733"/>
            <a:chOff x="228600" y="2343150"/>
            <a:chExt cx="2667000" cy="2050920"/>
          </a:xfrm>
        </p:grpSpPr>
        <p:grpSp>
          <p:nvGrpSpPr>
            <p:cNvPr id="40971" name="Group 154"/>
            <p:cNvGrpSpPr>
              <a:grpSpLocks/>
            </p:cNvGrpSpPr>
            <p:nvPr/>
          </p:nvGrpSpPr>
          <p:grpSpPr bwMode="auto">
            <a:xfrm>
              <a:off x="228600" y="2343150"/>
              <a:ext cx="2667000" cy="2050920"/>
              <a:chOff x="304800" y="1352550"/>
              <a:chExt cx="4104710" cy="2650246"/>
            </a:xfrm>
          </p:grpSpPr>
          <p:grpSp>
            <p:nvGrpSpPr>
              <p:cNvPr id="40973" name="Google Shape;3312;p59"/>
              <p:cNvGrpSpPr>
                <a:grpSpLocks/>
              </p:cNvGrpSpPr>
              <p:nvPr/>
            </p:nvGrpSpPr>
            <p:grpSpPr bwMode="auto">
              <a:xfrm>
                <a:off x="304800" y="1352550"/>
                <a:ext cx="2123889" cy="2650246"/>
                <a:chOff x="4087120" y="2021335"/>
                <a:chExt cx="2123889" cy="2650246"/>
              </a:xfrm>
            </p:grpSpPr>
            <p:sp>
              <p:nvSpPr>
                <p:cNvPr id="40988" name="Google Shape;3313;p59"/>
                <p:cNvSpPr>
                  <a:spLocks/>
                </p:cNvSpPr>
                <p:nvPr/>
              </p:nvSpPr>
              <p:spPr bwMode="auto">
                <a:xfrm>
                  <a:off x="4956252" y="2031815"/>
                  <a:ext cx="234061" cy="457321"/>
                </a:xfrm>
                <a:custGeom>
                  <a:avLst/>
                  <a:gdLst>
                    <a:gd name="T0" fmla="*/ 2147483646 w 7303"/>
                    <a:gd name="T1" fmla="*/ 1053899 h 14269"/>
                    <a:gd name="T2" fmla="*/ 318650126 w 7303"/>
                    <a:gd name="T3" fmla="*/ 1279898985 h 14269"/>
                    <a:gd name="T4" fmla="*/ 1053899 w 7303"/>
                    <a:gd name="T5" fmla="*/ 1490927066 h 14269"/>
                    <a:gd name="T6" fmla="*/ 247966364 w 7303"/>
                    <a:gd name="T7" fmla="*/ 2147483646 h 14269"/>
                    <a:gd name="T8" fmla="*/ 2147483646 w 7303"/>
                    <a:gd name="T9" fmla="*/ 2147483646 h 14269"/>
                    <a:gd name="T10" fmla="*/ 2147483646 w 7303"/>
                    <a:gd name="T11" fmla="*/ 2147483646 h 14269"/>
                    <a:gd name="T12" fmla="*/ 2147483646 w 7303"/>
                    <a:gd name="T13" fmla="*/ 2147483646 h 14269"/>
                    <a:gd name="T14" fmla="*/ 2147483646 w 7303"/>
                    <a:gd name="T15" fmla="*/ 2147483646 h 14269"/>
                    <a:gd name="T16" fmla="*/ 2147483646 w 7303"/>
                    <a:gd name="T17" fmla="*/ 2147483646 h 14269"/>
                    <a:gd name="T18" fmla="*/ 2147483646 w 7303"/>
                    <a:gd name="T19" fmla="*/ 733331771 h 14269"/>
                    <a:gd name="T20" fmla="*/ 2147483646 w 7303"/>
                    <a:gd name="T21" fmla="*/ 1053899 h 14269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7303" h="14269" extrusionOk="0">
                      <a:moveTo>
                        <a:pt x="4184" y="1"/>
                      </a:moveTo>
                      <a:cubicBezTo>
                        <a:pt x="2817" y="1"/>
                        <a:pt x="1458" y="410"/>
                        <a:pt x="302" y="1213"/>
                      </a:cubicBezTo>
                      <a:lnTo>
                        <a:pt x="1" y="1413"/>
                      </a:lnTo>
                      <a:lnTo>
                        <a:pt x="235" y="11940"/>
                      </a:lnTo>
                      <a:cubicBezTo>
                        <a:pt x="252" y="13176"/>
                        <a:pt x="1237" y="14195"/>
                        <a:pt x="2474" y="14262"/>
                      </a:cubicBezTo>
                      <a:cubicBezTo>
                        <a:pt x="2534" y="14267"/>
                        <a:pt x="2593" y="14269"/>
                        <a:pt x="2652" y="14269"/>
                      </a:cubicBezTo>
                      <a:cubicBezTo>
                        <a:pt x="3927" y="14269"/>
                        <a:pt x="4982" y="13249"/>
                        <a:pt x="5014" y="11940"/>
                      </a:cubicBezTo>
                      <a:cubicBezTo>
                        <a:pt x="5047" y="10636"/>
                        <a:pt x="5080" y="9316"/>
                        <a:pt x="5080" y="9316"/>
                      </a:cubicBezTo>
                      <a:cubicBezTo>
                        <a:pt x="5080" y="9316"/>
                        <a:pt x="7052" y="9116"/>
                        <a:pt x="7169" y="7161"/>
                      </a:cubicBezTo>
                      <a:cubicBezTo>
                        <a:pt x="7303" y="5206"/>
                        <a:pt x="7186" y="695"/>
                        <a:pt x="7186" y="695"/>
                      </a:cubicBezTo>
                      <a:cubicBezTo>
                        <a:pt x="6235" y="230"/>
                        <a:pt x="5207" y="1"/>
                        <a:pt x="4184" y="1"/>
                      </a:cubicBezTo>
                      <a:close/>
                    </a:path>
                  </a:pathLst>
                </a:custGeom>
                <a:solidFill>
                  <a:srgbClr val="B7887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0989" name="Google Shape;3314;p59"/>
                <p:cNvSpPr>
                  <a:spLocks/>
                </p:cNvSpPr>
                <p:nvPr/>
              </p:nvSpPr>
              <p:spPr bwMode="auto">
                <a:xfrm>
                  <a:off x="5152270" y="2148862"/>
                  <a:ext cx="24134" cy="18365"/>
                </a:xfrm>
                <a:custGeom>
                  <a:avLst/>
                  <a:gdLst>
                    <a:gd name="T0" fmla="*/ 388329746 w 753"/>
                    <a:gd name="T1" fmla="*/ 0 h 573"/>
                    <a:gd name="T2" fmla="*/ 176205251 w 753"/>
                    <a:gd name="T3" fmla="*/ 511799538 h 573"/>
                    <a:gd name="T4" fmla="*/ 394651347 w 753"/>
                    <a:gd name="T5" fmla="*/ 603590757 h 573"/>
                    <a:gd name="T6" fmla="*/ 599368467 w 753"/>
                    <a:gd name="T7" fmla="*/ 511799538 h 573"/>
                    <a:gd name="T8" fmla="*/ 388329746 w 753"/>
                    <a:gd name="T9" fmla="*/ 0 h 57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53" h="573" extrusionOk="0">
                      <a:moveTo>
                        <a:pt x="368" y="0"/>
                      </a:moveTo>
                      <a:cubicBezTo>
                        <a:pt x="117" y="0"/>
                        <a:pt x="0" y="318"/>
                        <a:pt x="167" y="485"/>
                      </a:cubicBezTo>
                      <a:cubicBezTo>
                        <a:pt x="226" y="543"/>
                        <a:pt x="301" y="572"/>
                        <a:pt x="374" y="572"/>
                      </a:cubicBezTo>
                      <a:cubicBezTo>
                        <a:pt x="447" y="572"/>
                        <a:pt x="518" y="543"/>
                        <a:pt x="568" y="485"/>
                      </a:cubicBezTo>
                      <a:cubicBezTo>
                        <a:pt x="752" y="318"/>
                        <a:pt x="635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0990" name="Google Shape;3315;p59"/>
                <p:cNvSpPr>
                  <a:spLocks/>
                </p:cNvSpPr>
                <p:nvPr/>
              </p:nvSpPr>
              <p:spPr bwMode="auto">
                <a:xfrm>
                  <a:off x="5150122" y="2143990"/>
                  <a:ext cx="32691" cy="9839"/>
                </a:xfrm>
                <a:custGeom>
                  <a:avLst/>
                  <a:gdLst>
                    <a:gd name="T0" fmla="*/ 507523288 w 1020"/>
                    <a:gd name="T1" fmla="*/ 1053831 h 307"/>
                    <a:gd name="T2" fmla="*/ 123456376 w 1020"/>
                    <a:gd name="T3" fmla="*/ 107610297 h 307"/>
                    <a:gd name="T4" fmla="*/ 17942135 w 1020"/>
                    <a:gd name="T5" fmla="*/ 248994676 h 307"/>
                    <a:gd name="T6" fmla="*/ 31637837 w 1020"/>
                    <a:gd name="T7" fmla="*/ 254260752 h 307"/>
                    <a:gd name="T8" fmla="*/ 449482244 w 1020"/>
                    <a:gd name="T9" fmla="*/ 173018911 h 307"/>
                    <a:gd name="T10" fmla="*/ 546568297 w 1020"/>
                    <a:gd name="T11" fmla="*/ 178286045 h 307"/>
                    <a:gd name="T12" fmla="*/ 1044576613 w 1020"/>
                    <a:gd name="T13" fmla="*/ 323883695 h 307"/>
                    <a:gd name="T14" fmla="*/ 1058305166 w 1020"/>
                    <a:gd name="T15" fmla="*/ 319669366 h 307"/>
                    <a:gd name="T16" fmla="*/ 952790925 w 1020"/>
                    <a:gd name="T17" fmla="*/ 160345189 h 307"/>
                    <a:gd name="T18" fmla="*/ 507523288 w 1020"/>
                    <a:gd name="T19" fmla="*/ 1053831 h 307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020" h="307" extrusionOk="0">
                      <a:moveTo>
                        <a:pt x="481" y="1"/>
                      </a:moveTo>
                      <a:cubicBezTo>
                        <a:pt x="357" y="1"/>
                        <a:pt x="230" y="34"/>
                        <a:pt x="117" y="102"/>
                      </a:cubicBezTo>
                      <a:cubicBezTo>
                        <a:pt x="34" y="169"/>
                        <a:pt x="0" y="219"/>
                        <a:pt x="17" y="236"/>
                      </a:cubicBezTo>
                      <a:cubicBezTo>
                        <a:pt x="19" y="240"/>
                        <a:pt x="23" y="241"/>
                        <a:pt x="30" y="241"/>
                      </a:cubicBezTo>
                      <a:cubicBezTo>
                        <a:pt x="74" y="241"/>
                        <a:pt x="221" y="164"/>
                        <a:pt x="426" y="164"/>
                      </a:cubicBezTo>
                      <a:cubicBezTo>
                        <a:pt x="456" y="164"/>
                        <a:pt x="486" y="165"/>
                        <a:pt x="518" y="169"/>
                      </a:cubicBezTo>
                      <a:cubicBezTo>
                        <a:pt x="761" y="169"/>
                        <a:pt x="935" y="307"/>
                        <a:pt x="990" y="307"/>
                      </a:cubicBezTo>
                      <a:cubicBezTo>
                        <a:pt x="996" y="307"/>
                        <a:pt x="1000" y="306"/>
                        <a:pt x="1003" y="303"/>
                      </a:cubicBezTo>
                      <a:cubicBezTo>
                        <a:pt x="1020" y="286"/>
                        <a:pt x="986" y="219"/>
                        <a:pt x="903" y="152"/>
                      </a:cubicBezTo>
                      <a:cubicBezTo>
                        <a:pt x="783" y="51"/>
                        <a:pt x="634" y="1"/>
                        <a:pt x="48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0991" name="Google Shape;3316;p59"/>
                <p:cNvSpPr>
                  <a:spLocks/>
                </p:cNvSpPr>
                <p:nvPr/>
              </p:nvSpPr>
              <p:spPr bwMode="auto">
                <a:xfrm>
                  <a:off x="5058812" y="2152195"/>
                  <a:ext cx="23877" cy="18204"/>
                </a:xfrm>
                <a:custGeom>
                  <a:avLst/>
                  <a:gdLst>
                    <a:gd name="T0" fmla="*/ 388268256 w 745"/>
                    <a:gd name="T1" fmla="*/ 0 h 568"/>
                    <a:gd name="T2" fmla="*/ 150876455 w 745"/>
                    <a:gd name="T3" fmla="*/ 119235495 h 568"/>
                    <a:gd name="T4" fmla="*/ 405156121 w 745"/>
                    <a:gd name="T5" fmla="*/ 598216451 h 568"/>
                    <a:gd name="T6" fmla="*/ 450521588 w 745"/>
                    <a:gd name="T7" fmla="*/ 596109754 h 568"/>
                    <a:gd name="T8" fmla="*/ 556032577 w 745"/>
                    <a:gd name="T9" fmla="*/ 49576767 h 568"/>
                    <a:gd name="T10" fmla="*/ 388268256 w 745"/>
                    <a:gd name="T11" fmla="*/ 0 h 56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745" h="568" extrusionOk="0">
                      <a:moveTo>
                        <a:pt x="368" y="0"/>
                      </a:moveTo>
                      <a:cubicBezTo>
                        <a:pt x="279" y="0"/>
                        <a:pt x="195" y="41"/>
                        <a:pt x="143" y="113"/>
                      </a:cubicBezTo>
                      <a:cubicBezTo>
                        <a:pt x="1" y="318"/>
                        <a:pt x="156" y="567"/>
                        <a:pt x="384" y="567"/>
                      </a:cubicBezTo>
                      <a:cubicBezTo>
                        <a:pt x="398" y="567"/>
                        <a:pt x="412" y="566"/>
                        <a:pt x="427" y="565"/>
                      </a:cubicBezTo>
                      <a:cubicBezTo>
                        <a:pt x="677" y="514"/>
                        <a:pt x="744" y="180"/>
                        <a:pt x="527" y="47"/>
                      </a:cubicBezTo>
                      <a:cubicBezTo>
                        <a:pt x="477" y="15"/>
                        <a:pt x="421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0992" name="Google Shape;3317;p59"/>
                <p:cNvSpPr>
                  <a:spLocks/>
                </p:cNvSpPr>
                <p:nvPr/>
              </p:nvSpPr>
              <p:spPr bwMode="auto">
                <a:xfrm>
                  <a:off x="5055863" y="2146971"/>
                  <a:ext cx="32691" cy="10096"/>
                </a:xfrm>
                <a:custGeom>
                  <a:avLst/>
                  <a:gdLst>
                    <a:gd name="T0" fmla="*/ 500149000 w 1020"/>
                    <a:gd name="T1" fmla="*/ 1053958 h 315"/>
                    <a:gd name="T2" fmla="*/ 124510308 w 1020"/>
                    <a:gd name="T3" fmla="*/ 115036965 h 315"/>
                    <a:gd name="T4" fmla="*/ 17942135 w 1020"/>
                    <a:gd name="T5" fmla="*/ 256414779 h 315"/>
                    <a:gd name="T6" fmla="*/ 31637837 w 1020"/>
                    <a:gd name="T7" fmla="*/ 261715403 h 315"/>
                    <a:gd name="T8" fmla="*/ 498041199 w 1020"/>
                    <a:gd name="T9" fmla="*/ 166728357 h 315"/>
                    <a:gd name="T10" fmla="*/ 547622197 w 1020"/>
                    <a:gd name="T11" fmla="*/ 167782315 h 315"/>
                    <a:gd name="T12" fmla="*/ 1045663396 w 1020"/>
                    <a:gd name="T13" fmla="*/ 331349823 h 315"/>
                    <a:gd name="T14" fmla="*/ 1058305166 w 1020"/>
                    <a:gd name="T15" fmla="*/ 327136041 h 315"/>
                    <a:gd name="T16" fmla="*/ 952790925 w 1020"/>
                    <a:gd name="T17" fmla="*/ 167782315 h 315"/>
                    <a:gd name="T18" fmla="*/ 500149000 w 1020"/>
                    <a:gd name="T19" fmla="*/ 1053958 h 31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020" h="315" extrusionOk="0">
                      <a:moveTo>
                        <a:pt x="474" y="1"/>
                      </a:moveTo>
                      <a:cubicBezTo>
                        <a:pt x="352" y="1"/>
                        <a:pt x="228" y="36"/>
                        <a:pt x="118" y="109"/>
                      </a:cubicBezTo>
                      <a:cubicBezTo>
                        <a:pt x="34" y="176"/>
                        <a:pt x="1" y="226"/>
                        <a:pt x="17" y="243"/>
                      </a:cubicBezTo>
                      <a:cubicBezTo>
                        <a:pt x="19" y="247"/>
                        <a:pt x="24" y="248"/>
                        <a:pt x="30" y="248"/>
                      </a:cubicBezTo>
                      <a:cubicBezTo>
                        <a:pt x="80" y="248"/>
                        <a:pt x="256" y="158"/>
                        <a:pt x="472" y="158"/>
                      </a:cubicBezTo>
                      <a:cubicBezTo>
                        <a:pt x="487" y="158"/>
                        <a:pt x="503" y="158"/>
                        <a:pt x="519" y="159"/>
                      </a:cubicBezTo>
                      <a:cubicBezTo>
                        <a:pt x="762" y="175"/>
                        <a:pt x="936" y="314"/>
                        <a:pt x="991" y="314"/>
                      </a:cubicBezTo>
                      <a:cubicBezTo>
                        <a:pt x="996" y="314"/>
                        <a:pt x="1000" y="313"/>
                        <a:pt x="1003" y="310"/>
                      </a:cubicBezTo>
                      <a:cubicBezTo>
                        <a:pt x="1020" y="293"/>
                        <a:pt x="987" y="226"/>
                        <a:pt x="903" y="159"/>
                      </a:cubicBezTo>
                      <a:cubicBezTo>
                        <a:pt x="782" y="57"/>
                        <a:pt x="629" y="1"/>
                        <a:pt x="4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0993" name="Google Shape;3318;p59"/>
                <p:cNvSpPr>
                  <a:spLocks/>
                </p:cNvSpPr>
                <p:nvPr/>
              </p:nvSpPr>
              <p:spPr bwMode="auto">
                <a:xfrm>
                  <a:off x="5116919" y="2148317"/>
                  <a:ext cx="25736" cy="76599"/>
                </a:xfrm>
                <a:custGeom>
                  <a:avLst/>
                  <a:gdLst>
                    <a:gd name="T0" fmla="*/ 36937762 w 803"/>
                    <a:gd name="T1" fmla="*/ 0 h 2390"/>
                    <a:gd name="T2" fmla="*/ 35883868 w 803"/>
                    <a:gd name="T3" fmla="*/ 1053893 h 2390"/>
                    <a:gd name="T4" fmla="*/ 441045812 w 803"/>
                    <a:gd name="T5" fmla="*/ 1534127464 h 2390"/>
                    <a:gd name="T6" fmla="*/ 653124715 w 803"/>
                    <a:gd name="T7" fmla="*/ 2116569338 h 2390"/>
                    <a:gd name="T8" fmla="*/ 687922863 w 803"/>
                    <a:gd name="T9" fmla="*/ 2147483646 h 2390"/>
                    <a:gd name="T10" fmla="*/ 547612723 w 803"/>
                    <a:gd name="T11" fmla="*/ 2147483646 h 2390"/>
                    <a:gd name="T12" fmla="*/ 88623951 w 803"/>
                    <a:gd name="T13" fmla="*/ 2147483646 h 2390"/>
                    <a:gd name="T14" fmla="*/ 547612723 w 803"/>
                    <a:gd name="T15" fmla="*/ 2147483646 h 2390"/>
                    <a:gd name="T16" fmla="*/ 670013780 w 803"/>
                    <a:gd name="T17" fmla="*/ 2147483646 h 2390"/>
                    <a:gd name="T18" fmla="*/ 811377782 w 803"/>
                    <a:gd name="T19" fmla="*/ 2147483646 h 2390"/>
                    <a:gd name="T20" fmla="*/ 793435848 w 803"/>
                    <a:gd name="T21" fmla="*/ 2080685527 h 2390"/>
                    <a:gd name="T22" fmla="*/ 600351781 w 803"/>
                    <a:gd name="T23" fmla="*/ 1481387450 h 2390"/>
                    <a:gd name="T24" fmla="*/ 36937762 w 803"/>
                    <a:gd name="T25" fmla="*/ 0 h 239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803" h="2390" extrusionOk="0">
                      <a:moveTo>
                        <a:pt x="35" y="0"/>
                      </a:moveTo>
                      <a:cubicBezTo>
                        <a:pt x="35" y="0"/>
                        <a:pt x="34" y="0"/>
                        <a:pt x="34" y="1"/>
                      </a:cubicBezTo>
                      <a:cubicBezTo>
                        <a:pt x="1" y="1"/>
                        <a:pt x="168" y="652"/>
                        <a:pt x="418" y="1454"/>
                      </a:cubicBezTo>
                      <a:cubicBezTo>
                        <a:pt x="485" y="1655"/>
                        <a:pt x="552" y="1838"/>
                        <a:pt x="619" y="2006"/>
                      </a:cubicBezTo>
                      <a:cubicBezTo>
                        <a:pt x="635" y="2072"/>
                        <a:pt x="652" y="2139"/>
                        <a:pt x="652" y="2223"/>
                      </a:cubicBezTo>
                      <a:cubicBezTo>
                        <a:pt x="652" y="2256"/>
                        <a:pt x="585" y="2273"/>
                        <a:pt x="519" y="2273"/>
                      </a:cubicBezTo>
                      <a:cubicBezTo>
                        <a:pt x="368" y="2273"/>
                        <a:pt x="218" y="2290"/>
                        <a:pt x="84" y="2340"/>
                      </a:cubicBezTo>
                      <a:cubicBezTo>
                        <a:pt x="218" y="2390"/>
                        <a:pt x="368" y="2390"/>
                        <a:pt x="519" y="2390"/>
                      </a:cubicBezTo>
                      <a:cubicBezTo>
                        <a:pt x="569" y="2390"/>
                        <a:pt x="602" y="2373"/>
                        <a:pt x="635" y="2373"/>
                      </a:cubicBezTo>
                      <a:cubicBezTo>
                        <a:pt x="702" y="2356"/>
                        <a:pt x="752" y="2323"/>
                        <a:pt x="769" y="2273"/>
                      </a:cubicBezTo>
                      <a:cubicBezTo>
                        <a:pt x="803" y="2173"/>
                        <a:pt x="786" y="2056"/>
                        <a:pt x="752" y="1972"/>
                      </a:cubicBezTo>
                      <a:cubicBezTo>
                        <a:pt x="686" y="1788"/>
                        <a:pt x="635" y="1605"/>
                        <a:pt x="569" y="1404"/>
                      </a:cubicBezTo>
                      <a:cubicBezTo>
                        <a:pt x="321" y="629"/>
                        <a:pt x="74" y="0"/>
                        <a:pt x="3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0994" name="Google Shape;3319;p59"/>
                <p:cNvSpPr>
                  <a:spLocks/>
                </p:cNvSpPr>
                <p:nvPr/>
              </p:nvSpPr>
              <p:spPr bwMode="auto">
                <a:xfrm>
                  <a:off x="5085317" y="2231326"/>
                  <a:ext cx="47178" cy="24807"/>
                </a:xfrm>
                <a:custGeom>
                  <a:avLst/>
                  <a:gdLst>
                    <a:gd name="T0" fmla="*/ 177256047 w 1472"/>
                    <a:gd name="T1" fmla="*/ 0 h 774"/>
                    <a:gd name="T2" fmla="*/ 618320637 w 1472"/>
                    <a:gd name="T3" fmla="*/ 758678282 h 774"/>
                    <a:gd name="T4" fmla="*/ 906394216 w 1472"/>
                    <a:gd name="T5" fmla="*/ 816721758 h 774"/>
                    <a:gd name="T6" fmla="*/ 1552172449 w 1472"/>
                    <a:gd name="T7" fmla="*/ 475902103 h 774"/>
                    <a:gd name="T8" fmla="*/ 177256047 w 1472"/>
                    <a:gd name="T9" fmla="*/ 0 h 77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472" h="774" extrusionOk="0">
                      <a:moveTo>
                        <a:pt x="168" y="0"/>
                      </a:moveTo>
                      <a:cubicBezTo>
                        <a:pt x="168" y="0"/>
                        <a:pt x="1" y="468"/>
                        <a:pt x="586" y="719"/>
                      </a:cubicBezTo>
                      <a:cubicBezTo>
                        <a:pt x="674" y="756"/>
                        <a:pt x="767" y="774"/>
                        <a:pt x="859" y="774"/>
                      </a:cubicBezTo>
                      <a:cubicBezTo>
                        <a:pt x="1096" y="774"/>
                        <a:pt x="1327" y="656"/>
                        <a:pt x="1471" y="451"/>
                      </a:cubicBezTo>
                      <a:lnTo>
                        <a:pt x="16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0995" name="Google Shape;3320;p59"/>
                <p:cNvSpPr>
                  <a:spLocks/>
                </p:cNvSpPr>
                <p:nvPr/>
              </p:nvSpPr>
              <p:spPr bwMode="auto">
                <a:xfrm>
                  <a:off x="5038749" y="2302541"/>
                  <a:ext cx="80349" cy="43524"/>
                </a:xfrm>
                <a:custGeom>
                  <a:avLst/>
                  <a:gdLst>
                    <a:gd name="T0" fmla="*/ 0 w 2507"/>
                    <a:gd name="T1" fmla="*/ 1053903 h 1358"/>
                    <a:gd name="T2" fmla="*/ 2147483646 w 2507"/>
                    <a:gd name="T3" fmla="*/ 1431846751 h 1358"/>
                    <a:gd name="T4" fmla="*/ 2147483646 w 2507"/>
                    <a:gd name="T5" fmla="*/ 1428686037 h 1358"/>
                    <a:gd name="T6" fmla="*/ 2147483646 w 2507"/>
                    <a:gd name="T7" fmla="*/ 900056417 h 1358"/>
                    <a:gd name="T8" fmla="*/ 0 w 2507"/>
                    <a:gd name="T9" fmla="*/ 1053903 h 135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507" h="1358" extrusionOk="0">
                      <a:moveTo>
                        <a:pt x="0" y="1"/>
                      </a:moveTo>
                      <a:cubicBezTo>
                        <a:pt x="0" y="1"/>
                        <a:pt x="505" y="1357"/>
                        <a:pt x="2327" y="1357"/>
                      </a:cubicBezTo>
                      <a:cubicBezTo>
                        <a:pt x="2380" y="1357"/>
                        <a:pt x="2434" y="1356"/>
                        <a:pt x="2490" y="1354"/>
                      </a:cubicBezTo>
                      <a:lnTo>
                        <a:pt x="2506" y="853"/>
                      </a:lnTo>
                      <a:cubicBezTo>
                        <a:pt x="1604" y="819"/>
                        <a:pt x="735" y="519"/>
                        <a:pt x="0" y="1"/>
                      </a:cubicBezTo>
                      <a:close/>
                    </a:path>
                  </a:pathLst>
                </a:custGeom>
                <a:solidFill>
                  <a:srgbClr val="A3695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0996" name="Google Shape;3321;p59"/>
                <p:cNvSpPr>
                  <a:spLocks/>
                </p:cNvSpPr>
                <p:nvPr/>
              </p:nvSpPr>
              <p:spPr bwMode="auto">
                <a:xfrm>
                  <a:off x="4955194" y="2021335"/>
                  <a:ext cx="231914" cy="175217"/>
                </a:xfrm>
                <a:custGeom>
                  <a:avLst/>
                  <a:gdLst>
                    <a:gd name="T0" fmla="*/ 2147483646 w 7236"/>
                    <a:gd name="T1" fmla="*/ 1053898 h 5467"/>
                    <a:gd name="T2" fmla="*/ 1869734673 w 7236"/>
                    <a:gd name="T3" fmla="*/ 250072478 h 5467"/>
                    <a:gd name="T4" fmla="*/ 35885390 w 7236"/>
                    <a:gd name="T5" fmla="*/ 1835941482 h 5467"/>
                    <a:gd name="T6" fmla="*/ 88626147 w 7236"/>
                    <a:gd name="T7" fmla="*/ 2147483646 h 5467"/>
                    <a:gd name="T8" fmla="*/ 230025965 w 7236"/>
                    <a:gd name="T9" fmla="*/ 2147483646 h 5467"/>
                    <a:gd name="T10" fmla="*/ 882109610 w 7236"/>
                    <a:gd name="T11" fmla="*/ 2147483646 h 5467"/>
                    <a:gd name="T12" fmla="*/ 934851424 w 7236"/>
                    <a:gd name="T13" fmla="*/ 2147483646 h 5467"/>
                    <a:gd name="T14" fmla="*/ 2147483646 w 7236"/>
                    <a:gd name="T15" fmla="*/ 1448716463 h 5467"/>
                    <a:gd name="T16" fmla="*/ 2147483646 w 7236"/>
                    <a:gd name="T17" fmla="*/ 1264059058 h 5467"/>
                    <a:gd name="T18" fmla="*/ 2147483646 w 7236"/>
                    <a:gd name="T19" fmla="*/ 1641802007 h 5467"/>
                    <a:gd name="T20" fmla="*/ 2147483646 w 7236"/>
                    <a:gd name="T21" fmla="*/ 1183862586 h 5467"/>
                    <a:gd name="T22" fmla="*/ 2147483646 w 7236"/>
                    <a:gd name="T23" fmla="*/ 531783691 h 5467"/>
                    <a:gd name="T24" fmla="*/ 2147483646 w 7236"/>
                    <a:gd name="T25" fmla="*/ 1053898 h 546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7236" h="5467" extrusionOk="0">
                      <a:moveTo>
                        <a:pt x="3835" y="1"/>
                      </a:moveTo>
                      <a:cubicBezTo>
                        <a:pt x="3145" y="1"/>
                        <a:pt x="2453" y="80"/>
                        <a:pt x="1772" y="237"/>
                      </a:cubicBezTo>
                      <a:cubicBezTo>
                        <a:pt x="1772" y="237"/>
                        <a:pt x="101" y="855"/>
                        <a:pt x="34" y="1740"/>
                      </a:cubicBezTo>
                      <a:cubicBezTo>
                        <a:pt x="1" y="2475"/>
                        <a:pt x="17" y="3227"/>
                        <a:pt x="84" y="3946"/>
                      </a:cubicBezTo>
                      <a:lnTo>
                        <a:pt x="218" y="5466"/>
                      </a:lnTo>
                      <a:lnTo>
                        <a:pt x="836" y="5466"/>
                      </a:lnTo>
                      <a:lnTo>
                        <a:pt x="886" y="3428"/>
                      </a:lnTo>
                      <a:cubicBezTo>
                        <a:pt x="886" y="3428"/>
                        <a:pt x="2022" y="2609"/>
                        <a:pt x="2039" y="1373"/>
                      </a:cubicBezTo>
                      <a:cubicBezTo>
                        <a:pt x="2345" y="1326"/>
                        <a:pt x="3328" y="1198"/>
                        <a:pt x="4465" y="1198"/>
                      </a:cubicBezTo>
                      <a:cubicBezTo>
                        <a:pt x="5380" y="1198"/>
                        <a:pt x="6394" y="1281"/>
                        <a:pt x="7235" y="1556"/>
                      </a:cubicBezTo>
                      <a:lnTo>
                        <a:pt x="7219" y="1122"/>
                      </a:lnTo>
                      <a:cubicBezTo>
                        <a:pt x="7219" y="838"/>
                        <a:pt x="7052" y="587"/>
                        <a:pt x="6784" y="504"/>
                      </a:cubicBezTo>
                      <a:cubicBezTo>
                        <a:pt x="5834" y="167"/>
                        <a:pt x="4837" y="1"/>
                        <a:pt x="3835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0997" name="Google Shape;3322;p59"/>
                <p:cNvSpPr>
                  <a:spLocks/>
                </p:cNvSpPr>
                <p:nvPr/>
              </p:nvSpPr>
              <p:spPr bwMode="auto">
                <a:xfrm>
                  <a:off x="4922247" y="2143509"/>
                  <a:ext cx="43684" cy="72433"/>
                </a:xfrm>
                <a:custGeom>
                  <a:avLst/>
                  <a:gdLst>
                    <a:gd name="T0" fmla="*/ 1102607012 w 1363"/>
                    <a:gd name="T1" fmla="*/ 0 h 2260"/>
                    <a:gd name="T2" fmla="*/ 45366074 w 1363"/>
                    <a:gd name="T3" fmla="*/ 1216593995 h 2260"/>
                    <a:gd name="T4" fmla="*/ 1003414846 w 1363"/>
                    <a:gd name="T5" fmla="*/ 2147483646 h 2260"/>
                    <a:gd name="T6" fmla="*/ 1438142437 w 1363"/>
                    <a:gd name="T7" fmla="*/ 2147483646 h 2260"/>
                    <a:gd name="T8" fmla="*/ 1402258387 w 1363"/>
                    <a:gd name="T9" fmla="*/ 317596623 h 2260"/>
                    <a:gd name="T10" fmla="*/ 1102607012 w 1363"/>
                    <a:gd name="T11" fmla="*/ 0 h 226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363" h="2260" extrusionOk="0">
                      <a:moveTo>
                        <a:pt x="1045" y="0"/>
                      </a:moveTo>
                      <a:cubicBezTo>
                        <a:pt x="678" y="0"/>
                        <a:pt x="93" y="151"/>
                        <a:pt x="43" y="1153"/>
                      </a:cubicBezTo>
                      <a:cubicBezTo>
                        <a:pt x="0" y="2079"/>
                        <a:pt x="548" y="2259"/>
                        <a:pt x="951" y="2259"/>
                      </a:cubicBezTo>
                      <a:cubicBezTo>
                        <a:pt x="1180" y="2259"/>
                        <a:pt x="1363" y="2201"/>
                        <a:pt x="1363" y="2189"/>
                      </a:cubicBezTo>
                      <a:cubicBezTo>
                        <a:pt x="1363" y="2156"/>
                        <a:pt x="1346" y="852"/>
                        <a:pt x="1329" y="301"/>
                      </a:cubicBezTo>
                      <a:cubicBezTo>
                        <a:pt x="1329" y="134"/>
                        <a:pt x="1212" y="17"/>
                        <a:pt x="1045" y="0"/>
                      </a:cubicBezTo>
                      <a:close/>
                    </a:path>
                  </a:pathLst>
                </a:custGeom>
                <a:solidFill>
                  <a:srgbClr val="B7887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0998" name="Google Shape;3323;p59"/>
                <p:cNvSpPr>
                  <a:spLocks/>
                </p:cNvSpPr>
                <p:nvPr/>
              </p:nvSpPr>
              <p:spPr bwMode="auto">
                <a:xfrm>
                  <a:off x="4934843" y="2158477"/>
                  <a:ext cx="20929" cy="40543"/>
                </a:xfrm>
                <a:custGeom>
                  <a:avLst/>
                  <a:gdLst>
                    <a:gd name="T0" fmla="*/ 424186152 w 653"/>
                    <a:gd name="T1" fmla="*/ 1053894 h 1265"/>
                    <a:gd name="T2" fmla="*/ 141406356 w 653"/>
                    <a:gd name="T3" fmla="*/ 230020662 h 1265"/>
                    <a:gd name="T4" fmla="*/ 35886504 w 653"/>
                    <a:gd name="T5" fmla="*/ 653124270 h 1265"/>
                    <a:gd name="T6" fmla="*/ 388332499 w 653"/>
                    <a:gd name="T7" fmla="*/ 1323104748 h 1265"/>
                    <a:gd name="T8" fmla="*/ 484337027 w 653"/>
                    <a:gd name="T9" fmla="*/ 1333672465 h 1265"/>
                    <a:gd name="T10" fmla="*/ 635225822 w 653"/>
                    <a:gd name="T11" fmla="*/ 1288306611 h 1265"/>
                    <a:gd name="T12" fmla="*/ 688002158 w 653"/>
                    <a:gd name="T13" fmla="*/ 1217591799 h 1265"/>
                    <a:gd name="T14" fmla="*/ 617315951 w 653"/>
                    <a:gd name="T15" fmla="*/ 1252422787 h 1265"/>
                    <a:gd name="T16" fmla="*/ 511796099 w 653"/>
                    <a:gd name="T17" fmla="*/ 1266150134 h 1265"/>
                    <a:gd name="T18" fmla="*/ 406243428 w 653"/>
                    <a:gd name="T19" fmla="*/ 1252422787 h 1265"/>
                    <a:gd name="T20" fmla="*/ 141406356 w 653"/>
                    <a:gd name="T21" fmla="*/ 653124270 h 1265"/>
                    <a:gd name="T22" fmla="*/ 230036344 w 653"/>
                    <a:gd name="T23" fmla="*/ 282760695 h 1265"/>
                    <a:gd name="T24" fmla="*/ 424186152 w 653"/>
                    <a:gd name="T25" fmla="*/ 71735855 h 1265"/>
                    <a:gd name="T26" fmla="*/ 582482339 w 653"/>
                    <a:gd name="T27" fmla="*/ 159338701 h 1265"/>
                    <a:gd name="T28" fmla="*/ 600426120 w 653"/>
                    <a:gd name="T29" fmla="*/ 230020662 h 1265"/>
                    <a:gd name="T30" fmla="*/ 602532962 w 653"/>
                    <a:gd name="T31" fmla="*/ 234234218 h 1265"/>
                    <a:gd name="T32" fmla="*/ 617315951 w 653"/>
                    <a:gd name="T33" fmla="*/ 142449673 h 1265"/>
                    <a:gd name="T34" fmla="*/ 564539583 w 653"/>
                    <a:gd name="T35" fmla="*/ 53825784 h 1265"/>
                    <a:gd name="T36" fmla="*/ 424186152 w 653"/>
                    <a:gd name="T37" fmla="*/ 1053894 h 1265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653" h="1265" extrusionOk="0">
                      <a:moveTo>
                        <a:pt x="402" y="1"/>
                      </a:moveTo>
                      <a:cubicBezTo>
                        <a:pt x="285" y="18"/>
                        <a:pt x="184" y="101"/>
                        <a:pt x="134" y="218"/>
                      </a:cubicBezTo>
                      <a:cubicBezTo>
                        <a:pt x="67" y="335"/>
                        <a:pt x="34" y="469"/>
                        <a:pt x="34" y="619"/>
                      </a:cubicBezTo>
                      <a:cubicBezTo>
                        <a:pt x="1" y="870"/>
                        <a:pt x="134" y="1120"/>
                        <a:pt x="368" y="1254"/>
                      </a:cubicBezTo>
                      <a:cubicBezTo>
                        <a:pt x="399" y="1260"/>
                        <a:pt x="429" y="1264"/>
                        <a:pt x="459" y="1264"/>
                      </a:cubicBezTo>
                      <a:cubicBezTo>
                        <a:pt x="511" y="1264"/>
                        <a:pt x="560" y="1252"/>
                        <a:pt x="602" y="1221"/>
                      </a:cubicBezTo>
                      <a:cubicBezTo>
                        <a:pt x="636" y="1187"/>
                        <a:pt x="652" y="1154"/>
                        <a:pt x="652" y="1154"/>
                      </a:cubicBezTo>
                      <a:cubicBezTo>
                        <a:pt x="636" y="1154"/>
                        <a:pt x="619" y="1171"/>
                        <a:pt x="585" y="1187"/>
                      </a:cubicBezTo>
                      <a:cubicBezTo>
                        <a:pt x="552" y="1196"/>
                        <a:pt x="519" y="1200"/>
                        <a:pt x="485" y="1200"/>
                      </a:cubicBezTo>
                      <a:cubicBezTo>
                        <a:pt x="452" y="1200"/>
                        <a:pt x="418" y="1196"/>
                        <a:pt x="385" y="1187"/>
                      </a:cubicBezTo>
                      <a:cubicBezTo>
                        <a:pt x="201" y="1054"/>
                        <a:pt x="101" y="836"/>
                        <a:pt x="134" y="619"/>
                      </a:cubicBezTo>
                      <a:cubicBezTo>
                        <a:pt x="134" y="486"/>
                        <a:pt x="151" y="369"/>
                        <a:pt x="218" y="268"/>
                      </a:cubicBezTo>
                      <a:cubicBezTo>
                        <a:pt x="251" y="168"/>
                        <a:pt x="318" y="101"/>
                        <a:pt x="402" y="68"/>
                      </a:cubicBezTo>
                      <a:cubicBezTo>
                        <a:pt x="468" y="68"/>
                        <a:pt x="535" y="101"/>
                        <a:pt x="552" y="151"/>
                      </a:cubicBezTo>
                      <a:cubicBezTo>
                        <a:pt x="569" y="185"/>
                        <a:pt x="569" y="218"/>
                        <a:pt x="569" y="218"/>
                      </a:cubicBezTo>
                      <a:cubicBezTo>
                        <a:pt x="569" y="221"/>
                        <a:pt x="570" y="222"/>
                        <a:pt x="571" y="222"/>
                      </a:cubicBezTo>
                      <a:cubicBezTo>
                        <a:pt x="579" y="222"/>
                        <a:pt x="599" y="190"/>
                        <a:pt x="585" y="135"/>
                      </a:cubicBezTo>
                      <a:cubicBezTo>
                        <a:pt x="585" y="101"/>
                        <a:pt x="569" y="68"/>
                        <a:pt x="535" y="51"/>
                      </a:cubicBezTo>
                      <a:cubicBezTo>
                        <a:pt x="502" y="18"/>
                        <a:pt x="452" y="1"/>
                        <a:pt x="402" y="1"/>
                      </a:cubicBezTo>
                      <a:close/>
                    </a:path>
                  </a:pathLst>
                </a:custGeom>
                <a:solidFill>
                  <a:srgbClr val="A36957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0999" name="Google Shape;3324;p59"/>
                <p:cNvSpPr>
                  <a:spLocks/>
                </p:cNvSpPr>
                <p:nvPr/>
              </p:nvSpPr>
              <p:spPr bwMode="auto">
                <a:xfrm>
                  <a:off x="5269541" y="2143638"/>
                  <a:ext cx="617475" cy="617411"/>
                </a:xfrm>
                <a:custGeom>
                  <a:avLst/>
                  <a:gdLst>
                    <a:gd name="T0" fmla="*/ 2147483646 w 19266"/>
                    <a:gd name="T1" fmla="*/ 1053900 h 19264"/>
                    <a:gd name="T2" fmla="*/ 2147483646 w 19266"/>
                    <a:gd name="T3" fmla="*/ 489579809 h 19264"/>
                    <a:gd name="T4" fmla="*/ 2147483646 w 19266"/>
                    <a:gd name="T5" fmla="*/ 2147483646 h 19264"/>
                    <a:gd name="T6" fmla="*/ 2147483646 w 19266"/>
                    <a:gd name="T7" fmla="*/ 2147483646 h 19264"/>
                    <a:gd name="T8" fmla="*/ 2147483646 w 19266"/>
                    <a:gd name="T9" fmla="*/ 824065487 h 19264"/>
                    <a:gd name="T10" fmla="*/ 2147483646 w 19266"/>
                    <a:gd name="T11" fmla="*/ 121349530 h 19264"/>
                    <a:gd name="T12" fmla="*/ 2147483646 w 19266"/>
                    <a:gd name="T13" fmla="*/ 137152001 h 19264"/>
                    <a:gd name="T14" fmla="*/ 2147483646 w 19266"/>
                    <a:gd name="T15" fmla="*/ 2147483646 h 19264"/>
                    <a:gd name="T16" fmla="*/ 2147483646 w 19266"/>
                    <a:gd name="T17" fmla="*/ 2147483646 h 19264"/>
                    <a:gd name="T18" fmla="*/ 2147483646 w 19266"/>
                    <a:gd name="T19" fmla="*/ 2147483646 h 19264"/>
                    <a:gd name="T20" fmla="*/ 2147483646 w 19266"/>
                    <a:gd name="T21" fmla="*/ 1635456325 h 19264"/>
                    <a:gd name="T22" fmla="*/ 2147483646 w 19266"/>
                    <a:gd name="T23" fmla="*/ 1634403451 h 19264"/>
                    <a:gd name="T24" fmla="*/ 2147483646 w 19266"/>
                    <a:gd name="T25" fmla="*/ 2147225720 h 19264"/>
                    <a:gd name="T26" fmla="*/ 2147483646 w 19266"/>
                    <a:gd name="T27" fmla="*/ 2147483646 h 19264"/>
                    <a:gd name="T28" fmla="*/ 2147483646 w 19266"/>
                    <a:gd name="T29" fmla="*/ 2147483646 h 19264"/>
                    <a:gd name="T30" fmla="*/ 2147483646 w 19266"/>
                    <a:gd name="T31" fmla="*/ 2147483646 h 19264"/>
                    <a:gd name="T32" fmla="*/ 2147483646 w 19266"/>
                    <a:gd name="T33" fmla="*/ 2147483646 h 19264"/>
                    <a:gd name="T34" fmla="*/ 1128986886 w 19266"/>
                    <a:gd name="T35" fmla="*/ 2147483646 h 19264"/>
                    <a:gd name="T36" fmla="*/ 1053900 w 19266"/>
                    <a:gd name="T37" fmla="*/ 2147483646 h 19264"/>
                    <a:gd name="T38" fmla="*/ 2147483646 w 19266"/>
                    <a:gd name="T39" fmla="*/ 2147483646 h 19264"/>
                    <a:gd name="T40" fmla="*/ 2147483646 w 19266"/>
                    <a:gd name="T41" fmla="*/ 2147483646 h 19264"/>
                    <a:gd name="T42" fmla="*/ 2147483646 w 19266"/>
                    <a:gd name="T43" fmla="*/ 2147483646 h 19264"/>
                    <a:gd name="T44" fmla="*/ 2147483646 w 19266"/>
                    <a:gd name="T45" fmla="*/ 2147483646 h 19264"/>
                    <a:gd name="T46" fmla="*/ 2147483646 w 19266"/>
                    <a:gd name="T47" fmla="*/ 2005827287 h 19264"/>
                    <a:gd name="T48" fmla="*/ 2147483646 w 19266"/>
                    <a:gd name="T49" fmla="*/ 1999505907 h 19264"/>
                    <a:gd name="T50" fmla="*/ 2147483646 w 19266"/>
                    <a:gd name="T51" fmla="*/ 2147483646 h 19264"/>
                    <a:gd name="T52" fmla="*/ 2147483646 w 19266"/>
                    <a:gd name="T53" fmla="*/ 2147483646 h 19264"/>
                    <a:gd name="T54" fmla="*/ 2147483646 w 19266"/>
                    <a:gd name="T55" fmla="*/ 771324825 h 19264"/>
                    <a:gd name="T56" fmla="*/ 2147483646 w 19266"/>
                    <a:gd name="T57" fmla="*/ 761810882 h 19264"/>
                    <a:gd name="T58" fmla="*/ 2147483646 w 19266"/>
                    <a:gd name="T59" fmla="*/ 2147483646 h 19264"/>
                    <a:gd name="T60" fmla="*/ 2147483646 w 19266"/>
                    <a:gd name="T61" fmla="*/ 2147483646 h 19264"/>
                    <a:gd name="T62" fmla="*/ 2147483646 w 19266"/>
                    <a:gd name="T63" fmla="*/ 2147483646 h 19264"/>
                    <a:gd name="T64" fmla="*/ 2147483646 w 19266"/>
                    <a:gd name="T65" fmla="*/ 13728549 h 19264"/>
                    <a:gd name="T66" fmla="*/ 2147483646 w 19266"/>
                    <a:gd name="T67" fmla="*/ 1053900 h 19264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19266" h="19264" extrusionOk="0">
                      <a:moveTo>
                        <a:pt x="17611" y="1"/>
                      </a:moveTo>
                      <a:cubicBezTo>
                        <a:pt x="17375" y="1"/>
                        <a:pt x="17277" y="464"/>
                        <a:pt x="17277" y="464"/>
                      </a:cubicBezTo>
                      <a:cubicBezTo>
                        <a:pt x="17277" y="464"/>
                        <a:pt x="16380" y="2756"/>
                        <a:pt x="16107" y="2756"/>
                      </a:cubicBezTo>
                      <a:cubicBezTo>
                        <a:pt x="16101" y="2756"/>
                        <a:pt x="16096" y="2755"/>
                        <a:pt x="16091" y="2753"/>
                      </a:cubicBezTo>
                      <a:cubicBezTo>
                        <a:pt x="15840" y="2669"/>
                        <a:pt x="16341" y="1249"/>
                        <a:pt x="16542" y="781"/>
                      </a:cubicBezTo>
                      <a:cubicBezTo>
                        <a:pt x="16719" y="383"/>
                        <a:pt x="16636" y="115"/>
                        <a:pt x="16418" y="115"/>
                      </a:cubicBezTo>
                      <a:cubicBezTo>
                        <a:pt x="16389" y="115"/>
                        <a:pt x="16358" y="120"/>
                        <a:pt x="16325" y="130"/>
                      </a:cubicBezTo>
                      <a:cubicBezTo>
                        <a:pt x="16141" y="180"/>
                        <a:pt x="15489" y="1600"/>
                        <a:pt x="15289" y="2051"/>
                      </a:cubicBezTo>
                      <a:cubicBezTo>
                        <a:pt x="15148" y="2409"/>
                        <a:pt x="14822" y="3246"/>
                        <a:pt x="14557" y="3246"/>
                      </a:cubicBezTo>
                      <a:cubicBezTo>
                        <a:pt x="14475" y="3246"/>
                        <a:pt x="14399" y="3167"/>
                        <a:pt x="14336" y="2970"/>
                      </a:cubicBezTo>
                      <a:cubicBezTo>
                        <a:pt x="14052" y="2135"/>
                        <a:pt x="13534" y="1600"/>
                        <a:pt x="13301" y="1550"/>
                      </a:cubicBezTo>
                      <a:cubicBezTo>
                        <a:pt x="13294" y="1550"/>
                        <a:pt x="13287" y="1549"/>
                        <a:pt x="13280" y="1549"/>
                      </a:cubicBezTo>
                      <a:cubicBezTo>
                        <a:pt x="13027" y="1549"/>
                        <a:pt x="12904" y="1855"/>
                        <a:pt x="13083" y="2035"/>
                      </a:cubicBezTo>
                      <a:cubicBezTo>
                        <a:pt x="13267" y="2268"/>
                        <a:pt x="13401" y="2519"/>
                        <a:pt x="13501" y="2803"/>
                      </a:cubicBezTo>
                      <a:cubicBezTo>
                        <a:pt x="13601" y="3020"/>
                        <a:pt x="13651" y="3254"/>
                        <a:pt x="13668" y="3488"/>
                      </a:cubicBezTo>
                      <a:cubicBezTo>
                        <a:pt x="13718" y="3973"/>
                        <a:pt x="13702" y="4457"/>
                        <a:pt x="13651" y="4925"/>
                      </a:cubicBezTo>
                      <a:lnTo>
                        <a:pt x="8806" y="13614"/>
                      </a:lnTo>
                      <a:lnTo>
                        <a:pt x="1070" y="10690"/>
                      </a:lnTo>
                      <a:lnTo>
                        <a:pt x="1" y="15117"/>
                      </a:lnTo>
                      <a:cubicBezTo>
                        <a:pt x="1" y="15117"/>
                        <a:pt x="9423" y="19264"/>
                        <a:pt x="10700" y="19264"/>
                      </a:cubicBezTo>
                      <a:cubicBezTo>
                        <a:pt x="10750" y="19264"/>
                        <a:pt x="10787" y="19258"/>
                        <a:pt x="10811" y="19244"/>
                      </a:cubicBezTo>
                      <a:cubicBezTo>
                        <a:pt x="12248" y="18459"/>
                        <a:pt x="16759" y="5827"/>
                        <a:pt x="16759" y="5827"/>
                      </a:cubicBezTo>
                      <a:cubicBezTo>
                        <a:pt x="17428" y="4975"/>
                        <a:pt x="18062" y="4073"/>
                        <a:pt x="18631" y="3154"/>
                      </a:cubicBezTo>
                      <a:cubicBezTo>
                        <a:pt x="19265" y="2018"/>
                        <a:pt x="19165" y="1951"/>
                        <a:pt x="19015" y="1901"/>
                      </a:cubicBezTo>
                      <a:cubicBezTo>
                        <a:pt x="19003" y="1897"/>
                        <a:pt x="18991" y="1895"/>
                        <a:pt x="18978" y="1895"/>
                      </a:cubicBezTo>
                      <a:cubicBezTo>
                        <a:pt x="18629" y="1895"/>
                        <a:pt x="18002" y="3413"/>
                        <a:pt x="17790" y="3413"/>
                      </a:cubicBezTo>
                      <a:cubicBezTo>
                        <a:pt x="17761" y="3413"/>
                        <a:pt x="17740" y="3385"/>
                        <a:pt x="17728" y="3321"/>
                      </a:cubicBezTo>
                      <a:cubicBezTo>
                        <a:pt x="17645" y="2770"/>
                        <a:pt x="19015" y="848"/>
                        <a:pt x="18597" y="731"/>
                      </a:cubicBezTo>
                      <a:cubicBezTo>
                        <a:pt x="18578" y="725"/>
                        <a:pt x="18558" y="722"/>
                        <a:pt x="18538" y="722"/>
                      </a:cubicBezTo>
                      <a:cubicBezTo>
                        <a:pt x="18005" y="722"/>
                        <a:pt x="17257" y="2793"/>
                        <a:pt x="17177" y="2970"/>
                      </a:cubicBezTo>
                      <a:cubicBezTo>
                        <a:pt x="17147" y="3031"/>
                        <a:pt x="17093" y="3056"/>
                        <a:pt x="17040" y="3056"/>
                      </a:cubicBezTo>
                      <a:cubicBezTo>
                        <a:pt x="16946" y="3056"/>
                        <a:pt x="16856" y="2977"/>
                        <a:pt x="16910" y="2870"/>
                      </a:cubicBezTo>
                      <a:cubicBezTo>
                        <a:pt x="17027" y="2636"/>
                        <a:pt x="18213" y="180"/>
                        <a:pt x="17678" y="13"/>
                      </a:cubicBezTo>
                      <a:cubicBezTo>
                        <a:pt x="17655" y="4"/>
                        <a:pt x="17632" y="1"/>
                        <a:pt x="17611" y="1"/>
                      </a:cubicBezTo>
                      <a:close/>
                    </a:path>
                  </a:pathLst>
                </a:custGeom>
                <a:solidFill>
                  <a:srgbClr val="B7887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00" name="Google Shape;3325;p59"/>
                <p:cNvSpPr>
                  <a:spLocks/>
                </p:cNvSpPr>
                <p:nvPr/>
              </p:nvSpPr>
              <p:spPr bwMode="auto">
                <a:xfrm>
                  <a:off x="4655847" y="2397313"/>
                  <a:ext cx="801699" cy="763687"/>
                </a:xfrm>
                <a:custGeom>
                  <a:avLst/>
                  <a:gdLst>
                    <a:gd name="T0" fmla="*/ 2147483646 w 25014"/>
                    <a:gd name="T1" fmla="*/ 1053900 h 23828"/>
                    <a:gd name="T2" fmla="*/ 2147483646 w 25014"/>
                    <a:gd name="T3" fmla="*/ 776592022 h 23828"/>
                    <a:gd name="T4" fmla="*/ 2147483646 w 25014"/>
                    <a:gd name="T5" fmla="*/ 787126980 h 23828"/>
                    <a:gd name="T6" fmla="*/ 2147483646 w 25014"/>
                    <a:gd name="T7" fmla="*/ 53827402 h 23828"/>
                    <a:gd name="T8" fmla="*/ 2147483646 w 25014"/>
                    <a:gd name="T9" fmla="*/ 2147483646 h 23828"/>
                    <a:gd name="T10" fmla="*/ 0 w 25014"/>
                    <a:gd name="T11" fmla="*/ 2147483646 h 23828"/>
                    <a:gd name="T12" fmla="*/ 2147483646 w 25014"/>
                    <a:gd name="T13" fmla="*/ 2147483646 h 23828"/>
                    <a:gd name="T14" fmla="*/ 2147483646 w 25014"/>
                    <a:gd name="T15" fmla="*/ 2147483646 h 23828"/>
                    <a:gd name="T16" fmla="*/ 2147483646 w 25014"/>
                    <a:gd name="T17" fmla="*/ 2147483646 h 23828"/>
                    <a:gd name="T18" fmla="*/ 2147483646 w 25014"/>
                    <a:gd name="T19" fmla="*/ 2147483646 h 23828"/>
                    <a:gd name="T20" fmla="*/ 2147483646 w 25014"/>
                    <a:gd name="T21" fmla="*/ 2147483646 h 23828"/>
                    <a:gd name="T22" fmla="*/ 2147483646 w 25014"/>
                    <a:gd name="T23" fmla="*/ 2147483646 h 23828"/>
                    <a:gd name="T24" fmla="*/ 2147483646 w 25014"/>
                    <a:gd name="T25" fmla="*/ 2147483646 h 23828"/>
                    <a:gd name="T26" fmla="*/ 2147483646 w 25014"/>
                    <a:gd name="T27" fmla="*/ 2147483646 h 23828"/>
                    <a:gd name="T28" fmla="*/ 2147483646 w 25014"/>
                    <a:gd name="T29" fmla="*/ 2147483646 h 23828"/>
                    <a:gd name="T30" fmla="*/ 2147483646 w 25014"/>
                    <a:gd name="T31" fmla="*/ 1958352336 h 23828"/>
                    <a:gd name="T32" fmla="*/ 2147483646 w 25014"/>
                    <a:gd name="T33" fmla="*/ 11621773 h 23828"/>
                    <a:gd name="T34" fmla="*/ 2147483646 w 25014"/>
                    <a:gd name="T35" fmla="*/ 16889251 h 23828"/>
                    <a:gd name="T36" fmla="*/ 2147483646 w 25014"/>
                    <a:gd name="T37" fmla="*/ 1053900 h 23828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25014" h="23828" extrusionOk="0">
                      <a:moveTo>
                        <a:pt x="14687" y="1"/>
                      </a:moveTo>
                      <a:cubicBezTo>
                        <a:pt x="13986" y="218"/>
                        <a:pt x="12916" y="653"/>
                        <a:pt x="12515" y="736"/>
                      </a:cubicBezTo>
                      <a:cubicBezTo>
                        <a:pt x="12481" y="743"/>
                        <a:pt x="12442" y="746"/>
                        <a:pt x="12397" y="746"/>
                      </a:cubicBezTo>
                      <a:cubicBezTo>
                        <a:pt x="11861" y="746"/>
                        <a:pt x="10570" y="313"/>
                        <a:pt x="9691" y="51"/>
                      </a:cubicBezTo>
                      <a:cubicBezTo>
                        <a:pt x="7486" y="168"/>
                        <a:pt x="6133" y="1137"/>
                        <a:pt x="4111" y="2658"/>
                      </a:cubicBezTo>
                      <a:lnTo>
                        <a:pt x="0" y="5916"/>
                      </a:lnTo>
                      <a:lnTo>
                        <a:pt x="4863" y="10878"/>
                      </a:lnTo>
                      <a:lnTo>
                        <a:pt x="6366" y="9742"/>
                      </a:lnTo>
                      <a:cubicBezTo>
                        <a:pt x="6450" y="11998"/>
                        <a:pt x="6534" y="12014"/>
                        <a:pt x="6650" y="14320"/>
                      </a:cubicBezTo>
                      <a:lnTo>
                        <a:pt x="6751" y="23209"/>
                      </a:lnTo>
                      <a:lnTo>
                        <a:pt x="20485" y="23827"/>
                      </a:lnTo>
                      <a:lnTo>
                        <a:pt x="19616" y="14938"/>
                      </a:lnTo>
                      <a:lnTo>
                        <a:pt x="19199" y="7954"/>
                      </a:lnTo>
                      <a:lnTo>
                        <a:pt x="23142" y="9859"/>
                      </a:lnTo>
                      <a:lnTo>
                        <a:pt x="25013" y="4295"/>
                      </a:lnTo>
                      <a:cubicBezTo>
                        <a:pt x="22858" y="3226"/>
                        <a:pt x="21337" y="2591"/>
                        <a:pt x="20168" y="1856"/>
                      </a:cubicBezTo>
                      <a:cubicBezTo>
                        <a:pt x="17419" y="144"/>
                        <a:pt x="16203" y="11"/>
                        <a:pt x="15400" y="11"/>
                      </a:cubicBezTo>
                      <a:cubicBezTo>
                        <a:pt x="15253" y="11"/>
                        <a:pt x="15120" y="16"/>
                        <a:pt x="14994" y="16"/>
                      </a:cubicBezTo>
                      <a:cubicBezTo>
                        <a:pt x="14888" y="16"/>
                        <a:pt x="14787" y="12"/>
                        <a:pt x="14687" y="1"/>
                      </a:cubicBezTo>
                      <a:close/>
                    </a:path>
                  </a:pathLst>
                </a:custGeom>
                <a:solidFill>
                  <a:srgbClr val="19B5B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01" name="Google Shape;3326;p59"/>
                <p:cNvSpPr>
                  <a:spLocks/>
                </p:cNvSpPr>
                <p:nvPr/>
              </p:nvSpPr>
              <p:spPr bwMode="auto">
                <a:xfrm>
                  <a:off x="4959489" y="2361994"/>
                  <a:ext cx="95349" cy="61600"/>
                </a:xfrm>
                <a:custGeom>
                  <a:avLst/>
                  <a:gdLst>
                    <a:gd name="T0" fmla="*/ 0 w 2975"/>
                    <a:gd name="T1" fmla="*/ 0 h 1922"/>
                    <a:gd name="T2" fmla="*/ 35885518 w 2975"/>
                    <a:gd name="T3" fmla="*/ 1498298370 h 1922"/>
                    <a:gd name="T4" fmla="*/ 2147483646 w 2975"/>
                    <a:gd name="T5" fmla="*/ 2027975682 h 1922"/>
                    <a:gd name="T6" fmla="*/ 0 w 2975"/>
                    <a:gd name="T7" fmla="*/ 0 h 1922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975" h="1922" extrusionOk="0">
                      <a:moveTo>
                        <a:pt x="0" y="0"/>
                      </a:moveTo>
                      <a:lnTo>
                        <a:pt x="34" y="1420"/>
                      </a:lnTo>
                      <a:lnTo>
                        <a:pt x="2974" y="1922"/>
                      </a:lnTo>
                      <a:cubicBezTo>
                        <a:pt x="2456" y="217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19B5B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02" name="Google Shape;3327;p59"/>
                <p:cNvSpPr>
                  <a:spLocks/>
                </p:cNvSpPr>
                <p:nvPr/>
              </p:nvSpPr>
              <p:spPr bwMode="auto">
                <a:xfrm>
                  <a:off x="5054806" y="2359847"/>
                  <a:ext cx="72850" cy="63747"/>
                </a:xfrm>
                <a:custGeom>
                  <a:avLst/>
                  <a:gdLst>
                    <a:gd name="T0" fmla="*/ 2147483646 w 2273"/>
                    <a:gd name="T1" fmla="*/ 0 h 1989"/>
                    <a:gd name="T2" fmla="*/ 0 w 2273"/>
                    <a:gd name="T3" fmla="*/ 2098624185 h 1989"/>
                    <a:gd name="T4" fmla="*/ 2147483646 w 2273"/>
                    <a:gd name="T5" fmla="*/ 1463443981 h 1989"/>
                    <a:gd name="T6" fmla="*/ 2147483646 w 2273"/>
                    <a:gd name="T7" fmla="*/ 0 h 198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273" h="1989" extrusionOk="0">
                      <a:moveTo>
                        <a:pt x="2056" y="0"/>
                      </a:moveTo>
                      <a:cubicBezTo>
                        <a:pt x="2056" y="0"/>
                        <a:pt x="418" y="134"/>
                        <a:pt x="0" y="1989"/>
                      </a:cubicBezTo>
                      <a:lnTo>
                        <a:pt x="2273" y="1387"/>
                      </a:lnTo>
                      <a:lnTo>
                        <a:pt x="2056" y="0"/>
                      </a:lnTo>
                      <a:close/>
                    </a:path>
                  </a:pathLst>
                </a:custGeom>
                <a:solidFill>
                  <a:srgbClr val="19B5B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03" name="Google Shape;3328;p59"/>
                <p:cNvSpPr>
                  <a:spLocks/>
                </p:cNvSpPr>
                <p:nvPr/>
              </p:nvSpPr>
              <p:spPr bwMode="auto">
                <a:xfrm>
                  <a:off x="5134065" y="2563332"/>
                  <a:ext cx="62145" cy="82497"/>
                </a:xfrm>
                <a:custGeom>
                  <a:avLst/>
                  <a:gdLst>
                    <a:gd name="T0" fmla="*/ 35885388 w 1939"/>
                    <a:gd name="T1" fmla="*/ 88626649 h 2574"/>
                    <a:gd name="T2" fmla="*/ 35885388 w 1939"/>
                    <a:gd name="T3" fmla="*/ 88626649 h 2574"/>
                    <a:gd name="T4" fmla="*/ 582454541 w 1939"/>
                    <a:gd name="T5" fmla="*/ 124512235 h 2574"/>
                    <a:gd name="T6" fmla="*/ 1868681593 w 1939"/>
                    <a:gd name="T7" fmla="*/ 141400595 h 2574"/>
                    <a:gd name="T8" fmla="*/ 1868681593 w 1939"/>
                    <a:gd name="T9" fmla="*/ 141400595 h 2574"/>
                    <a:gd name="T10" fmla="*/ 1886590891 w 1939"/>
                    <a:gd name="T11" fmla="*/ 1962591483 h 2574"/>
                    <a:gd name="T12" fmla="*/ 1886590891 w 1939"/>
                    <a:gd name="T13" fmla="*/ 1962591483 h 2574"/>
                    <a:gd name="T14" fmla="*/ 1781075444 w 1939"/>
                    <a:gd name="T15" fmla="*/ 2028007277 h 2574"/>
                    <a:gd name="T16" fmla="*/ 1081517576 w 1939"/>
                    <a:gd name="T17" fmla="*/ 2147483646 h 2574"/>
                    <a:gd name="T18" fmla="*/ 1081517576 w 1939"/>
                    <a:gd name="T19" fmla="*/ 2147483646 h 2574"/>
                    <a:gd name="T20" fmla="*/ 123457597 w 1939"/>
                    <a:gd name="T21" fmla="*/ 1933060217 h 2574"/>
                    <a:gd name="T22" fmla="*/ 123457597 w 1939"/>
                    <a:gd name="T23" fmla="*/ 1933060217 h 2574"/>
                    <a:gd name="T24" fmla="*/ 70682935 w 1939"/>
                    <a:gd name="T25" fmla="*/ 635200971 h 2574"/>
                    <a:gd name="T26" fmla="*/ 35885388 w 1939"/>
                    <a:gd name="T27" fmla="*/ 88626649 h 2574"/>
                    <a:gd name="T28" fmla="*/ 1939364528 w 1939"/>
                    <a:gd name="T29" fmla="*/ 1053904 h 2574"/>
                    <a:gd name="T30" fmla="*/ 528627004 w 1939"/>
                    <a:gd name="T31" fmla="*/ 53827850 h 2574"/>
                    <a:gd name="T32" fmla="*/ 35885388 w 1939"/>
                    <a:gd name="T33" fmla="*/ 88626649 h 2574"/>
                    <a:gd name="T34" fmla="*/ 17942181 w 1939"/>
                    <a:gd name="T35" fmla="*/ 582459909 h 2574"/>
                    <a:gd name="T36" fmla="*/ 0 w 1939"/>
                    <a:gd name="T37" fmla="*/ 1993208511 h 2574"/>
                    <a:gd name="T38" fmla="*/ 0 w 1939"/>
                    <a:gd name="T39" fmla="*/ 2028007277 h 2574"/>
                    <a:gd name="T40" fmla="*/ 17942181 w 1939"/>
                    <a:gd name="T41" fmla="*/ 2045949573 h 2574"/>
                    <a:gd name="T42" fmla="*/ 1040365727 w 1939"/>
                    <a:gd name="T43" fmla="*/ 2147483646 h 2574"/>
                    <a:gd name="T44" fmla="*/ 1093139364 w 1939"/>
                    <a:gd name="T45" fmla="*/ 2147483646 h 2574"/>
                    <a:gd name="T46" fmla="*/ 1129024752 w 1939"/>
                    <a:gd name="T47" fmla="*/ 2147483646 h 2574"/>
                    <a:gd name="T48" fmla="*/ 1868681593 w 1939"/>
                    <a:gd name="T49" fmla="*/ 2147483646 h 2574"/>
                    <a:gd name="T50" fmla="*/ 2010047462 w 1939"/>
                    <a:gd name="T51" fmla="*/ 2063892863 h 2574"/>
                    <a:gd name="T52" fmla="*/ 2044878917 w 1939"/>
                    <a:gd name="T53" fmla="*/ 2045949573 h 2574"/>
                    <a:gd name="T54" fmla="*/ 2044878917 w 1939"/>
                    <a:gd name="T55" fmla="*/ 1993208511 h 2574"/>
                    <a:gd name="T56" fmla="*/ 2010047462 w 1939"/>
                    <a:gd name="T57" fmla="*/ 70684385 h 2574"/>
                    <a:gd name="T58" fmla="*/ 2010047462 w 1939"/>
                    <a:gd name="T59" fmla="*/ 1053904 h 2574"/>
                    <a:gd name="T60" fmla="*/ 1939364528 w 1939"/>
                    <a:gd name="T61" fmla="*/ 1053904 h 2574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0" t="0" r="r" b="b"/>
                  <a:pathLst>
                    <a:path w="1939" h="2574" extrusionOk="0">
                      <a:moveTo>
                        <a:pt x="34" y="84"/>
                      </a:moveTo>
                      <a:lnTo>
                        <a:pt x="34" y="84"/>
                      </a:lnTo>
                      <a:cubicBezTo>
                        <a:pt x="201" y="101"/>
                        <a:pt x="385" y="118"/>
                        <a:pt x="552" y="118"/>
                      </a:cubicBezTo>
                      <a:cubicBezTo>
                        <a:pt x="855" y="118"/>
                        <a:pt x="1281" y="133"/>
                        <a:pt x="1771" y="134"/>
                      </a:cubicBezTo>
                      <a:cubicBezTo>
                        <a:pt x="1773" y="642"/>
                        <a:pt x="1787" y="1236"/>
                        <a:pt x="1788" y="1860"/>
                      </a:cubicBezTo>
                      <a:cubicBezTo>
                        <a:pt x="1754" y="1881"/>
                        <a:pt x="1726" y="1897"/>
                        <a:pt x="1688" y="1922"/>
                      </a:cubicBezTo>
                      <a:lnTo>
                        <a:pt x="1025" y="2396"/>
                      </a:lnTo>
                      <a:lnTo>
                        <a:pt x="117" y="1832"/>
                      </a:lnTo>
                      <a:cubicBezTo>
                        <a:pt x="115" y="1323"/>
                        <a:pt x="83" y="908"/>
                        <a:pt x="67" y="602"/>
                      </a:cubicBezTo>
                      <a:cubicBezTo>
                        <a:pt x="67" y="435"/>
                        <a:pt x="67" y="251"/>
                        <a:pt x="34" y="84"/>
                      </a:cubicBezTo>
                      <a:close/>
                      <a:moveTo>
                        <a:pt x="1838" y="1"/>
                      </a:moveTo>
                      <a:cubicBezTo>
                        <a:pt x="1287" y="1"/>
                        <a:pt x="819" y="34"/>
                        <a:pt x="501" y="51"/>
                      </a:cubicBezTo>
                      <a:cubicBezTo>
                        <a:pt x="351" y="51"/>
                        <a:pt x="201" y="51"/>
                        <a:pt x="34" y="84"/>
                      </a:cubicBezTo>
                      <a:cubicBezTo>
                        <a:pt x="17" y="235"/>
                        <a:pt x="0" y="402"/>
                        <a:pt x="17" y="552"/>
                      </a:cubicBezTo>
                      <a:cubicBezTo>
                        <a:pt x="0" y="869"/>
                        <a:pt x="0" y="1321"/>
                        <a:pt x="0" y="1889"/>
                      </a:cubicBezTo>
                      <a:lnTo>
                        <a:pt x="0" y="1922"/>
                      </a:lnTo>
                      <a:lnTo>
                        <a:pt x="17" y="1939"/>
                      </a:lnTo>
                      <a:lnTo>
                        <a:pt x="986" y="2557"/>
                      </a:lnTo>
                      <a:lnTo>
                        <a:pt x="1036" y="2574"/>
                      </a:lnTo>
                      <a:lnTo>
                        <a:pt x="1070" y="2540"/>
                      </a:lnTo>
                      <a:cubicBezTo>
                        <a:pt x="1304" y="2390"/>
                        <a:pt x="1537" y="2223"/>
                        <a:pt x="1771" y="2056"/>
                      </a:cubicBezTo>
                      <a:lnTo>
                        <a:pt x="1905" y="1956"/>
                      </a:lnTo>
                      <a:lnTo>
                        <a:pt x="1938" y="1939"/>
                      </a:lnTo>
                      <a:lnTo>
                        <a:pt x="1938" y="1889"/>
                      </a:lnTo>
                      <a:cubicBezTo>
                        <a:pt x="1922" y="1220"/>
                        <a:pt x="1922" y="602"/>
                        <a:pt x="1905" y="67"/>
                      </a:cubicBezTo>
                      <a:lnTo>
                        <a:pt x="1905" y="1"/>
                      </a:lnTo>
                      <a:lnTo>
                        <a:pt x="1838" y="1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04" name="Google Shape;3329;p59"/>
                <p:cNvSpPr>
                  <a:spLocks/>
                </p:cNvSpPr>
                <p:nvPr/>
              </p:nvSpPr>
              <p:spPr bwMode="auto">
                <a:xfrm>
                  <a:off x="5134065" y="2577274"/>
                  <a:ext cx="57850" cy="4840"/>
                </a:xfrm>
                <a:custGeom>
                  <a:avLst/>
                  <a:gdLst>
                    <a:gd name="T0" fmla="*/ 952778571 w 1805"/>
                    <a:gd name="T1" fmla="*/ 0 h 151"/>
                    <a:gd name="T2" fmla="*/ 0 w 1805"/>
                    <a:gd name="T3" fmla="*/ 70736055 h 151"/>
                    <a:gd name="T4" fmla="*/ 952778571 w 1805"/>
                    <a:gd name="T5" fmla="*/ 158332651 h 151"/>
                    <a:gd name="T6" fmla="*/ 1904503246 w 1805"/>
                    <a:gd name="T7" fmla="*/ 88650690 h 151"/>
                    <a:gd name="T8" fmla="*/ 952778571 w 1805"/>
                    <a:gd name="T9" fmla="*/ 0 h 15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805" h="151" extrusionOk="0">
                      <a:moveTo>
                        <a:pt x="903" y="0"/>
                      </a:moveTo>
                      <a:cubicBezTo>
                        <a:pt x="401" y="0"/>
                        <a:pt x="0" y="33"/>
                        <a:pt x="0" y="67"/>
                      </a:cubicBezTo>
                      <a:cubicBezTo>
                        <a:pt x="0" y="117"/>
                        <a:pt x="401" y="150"/>
                        <a:pt x="903" y="150"/>
                      </a:cubicBezTo>
                      <a:cubicBezTo>
                        <a:pt x="1404" y="150"/>
                        <a:pt x="1805" y="117"/>
                        <a:pt x="1805" y="84"/>
                      </a:cubicBezTo>
                      <a:cubicBezTo>
                        <a:pt x="1805" y="33"/>
                        <a:pt x="1404" y="0"/>
                        <a:pt x="90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05" name="Google Shape;3330;p59"/>
                <p:cNvSpPr>
                  <a:spLocks/>
                </p:cNvSpPr>
                <p:nvPr/>
              </p:nvSpPr>
              <p:spPr bwMode="auto">
                <a:xfrm>
                  <a:off x="5053203" y="2423562"/>
                  <a:ext cx="5929" cy="85189"/>
                </a:xfrm>
                <a:custGeom>
                  <a:avLst/>
                  <a:gdLst>
                    <a:gd name="T0" fmla="*/ 88614417 w 185"/>
                    <a:gd name="T1" fmla="*/ 1053901 h 2658"/>
                    <a:gd name="T2" fmla="*/ 17940641 w 185"/>
                    <a:gd name="T3" fmla="*/ 1410738558 h 2658"/>
                    <a:gd name="T4" fmla="*/ 123440851 w 185"/>
                    <a:gd name="T5" fmla="*/ 2147483646 h 2658"/>
                    <a:gd name="T6" fmla="*/ 176175011 w 185"/>
                    <a:gd name="T7" fmla="*/ 1410738558 h 2658"/>
                    <a:gd name="T8" fmla="*/ 88614417 w 185"/>
                    <a:gd name="T9" fmla="*/ 1053901 h 265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85" h="2658" extrusionOk="0">
                      <a:moveTo>
                        <a:pt x="84" y="1"/>
                      </a:moveTo>
                      <a:cubicBezTo>
                        <a:pt x="34" y="1"/>
                        <a:pt x="0" y="602"/>
                        <a:pt x="17" y="1337"/>
                      </a:cubicBezTo>
                      <a:cubicBezTo>
                        <a:pt x="17" y="2073"/>
                        <a:pt x="67" y="2657"/>
                        <a:pt x="117" y="2657"/>
                      </a:cubicBezTo>
                      <a:cubicBezTo>
                        <a:pt x="151" y="2657"/>
                        <a:pt x="184" y="2073"/>
                        <a:pt x="167" y="1337"/>
                      </a:cubicBezTo>
                      <a:cubicBezTo>
                        <a:pt x="167" y="585"/>
                        <a:pt x="117" y="1"/>
                        <a:pt x="8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06" name="Google Shape;3331;p59"/>
                <p:cNvSpPr>
                  <a:spLocks/>
                </p:cNvSpPr>
                <p:nvPr/>
              </p:nvSpPr>
              <p:spPr bwMode="auto">
                <a:xfrm>
                  <a:off x="5066055" y="2434075"/>
                  <a:ext cx="13397" cy="11826"/>
                </a:xfrm>
                <a:custGeom>
                  <a:avLst/>
                  <a:gdLst>
                    <a:gd name="T0" fmla="*/ 257454700 w 418"/>
                    <a:gd name="T1" fmla="*/ 0 h 369"/>
                    <a:gd name="T2" fmla="*/ 212087619 w 418"/>
                    <a:gd name="T3" fmla="*/ 25314498 h 369"/>
                    <a:gd name="T4" fmla="*/ 264861959 w 418"/>
                    <a:gd name="T5" fmla="*/ 112875837 h 369"/>
                    <a:gd name="T6" fmla="*/ 228976108 w 418"/>
                    <a:gd name="T7" fmla="*/ 218378948 h 369"/>
                    <a:gd name="T8" fmla="*/ 197304926 w 418"/>
                    <a:gd name="T9" fmla="*/ 223645011 h 369"/>
                    <a:gd name="T10" fmla="*/ 141402707 w 418"/>
                    <a:gd name="T11" fmla="*/ 130816616 h 369"/>
                    <a:gd name="T12" fmla="*/ 176201767 w 418"/>
                    <a:gd name="T13" fmla="*/ 42201450 h 369"/>
                    <a:gd name="T14" fmla="*/ 144563437 w 418"/>
                    <a:gd name="T15" fmla="*/ 20047410 h 369"/>
                    <a:gd name="T16" fmla="*/ 35885852 w 418"/>
                    <a:gd name="T17" fmla="*/ 94936083 h 369"/>
                    <a:gd name="T18" fmla="*/ 35885852 w 418"/>
                    <a:gd name="T19" fmla="*/ 289053335 h 369"/>
                    <a:gd name="T20" fmla="*/ 220548818 w 418"/>
                    <a:gd name="T21" fmla="*/ 389289358 h 369"/>
                    <a:gd name="T22" fmla="*/ 423121297 w 418"/>
                    <a:gd name="T23" fmla="*/ 218378948 h 369"/>
                    <a:gd name="T24" fmla="*/ 352436385 w 418"/>
                    <a:gd name="T25" fmla="*/ 42201450 h 369"/>
                    <a:gd name="T26" fmla="*/ 257454700 w 418"/>
                    <a:gd name="T27" fmla="*/ 0 h 369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418" h="369" extrusionOk="0">
                      <a:moveTo>
                        <a:pt x="244" y="0"/>
                      </a:moveTo>
                      <a:cubicBezTo>
                        <a:pt x="212" y="0"/>
                        <a:pt x="192" y="14"/>
                        <a:pt x="201" y="24"/>
                      </a:cubicBezTo>
                      <a:cubicBezTo>
                        <a:pt x="201" y="40"/>
                        <a:pt x="234" y="57"/>
                        <a:pt x="251" y="107"/>
                      </a:cubicBezTo>
                      <a:cubicBezTo>
                        <a:pt x="268" y="157"/>
                        <a:pt x="268" y="207"/>
                        <a:pt x="217" y="207"/>
                      </a:cubicBezTo>
                      <a:cubicBezTo>
                        <a:pt x="206" y="210"/>
                        <a:pt x="196" y="212"/>
                        <a:pt x="187" y="212"/>
                      </a:cubicBezTo>
                      <a:cubicBezTo>
                        <a:pt x="145" y="212"/>
                        <a:pt x="134" y="179"/>
                        <a:pt x="134" y="124"/>
                      </a:cubicBezTo>
                      <a:cubicBezTo>
                        <a:pt x="134" y="90"/>
                        <a:pt x="167" y="57"/>
                        <a:pt x="167" y="40"/>
                      </a:cubicBezTo>
                      <a:cubicBezTo>
                        <a:pt x="167" y="27"/>
                        <a:pt x="155" y="19"/>
                        <a:pt x="137" y="19"/>
                      </a:cubicBezTo>
                      <a:cubicBezTo>
                        <a:pt x="108" y="19"/>
                        <a:pt x="64" y="39"/>
                        <a:pt x="34" y="90"/>
                      </a:cubicBezTo>
                      <a:cubicBezTo>
                        <a:pt x="0" y="157"/>
                        <a:pt x="0" y="207"/>
                        <a:pt x="34" y="274"/>
                      </a:cubicBezTo>
                      <a:cubicBezTo>
                        <a:pt x="76" y="338"/>
                        <a:pt x="143" y="369"/>
                        <a:pt x="209" y="369"/>
                      </a:cubicBezTo>
                      <a:cubicBezTo>
                        <a:pt x="297" y="369"/>
                        <a:pt x="382" y="313"/>
                        <a:pt x="401" y="207"/>
                      </a:cubicBezTo>
                      <a:cubicBezTo>
                        <a:pt x="418" y="141"/>
                        <a:pt x="385" y="74"/>
                        <a:pt x="334" y="40"/>
                      </a:cubicBezTo>
                      <a:cubicBezTo>
                        <a:pt x="304" y="10"/>
                        <a:pt x="270" y="0"/>
                        <a:pt x="24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07" name="Google Shape;3332;p59"/>
                <p:cNvSpPr>
                  <a:spLocks/>
                </p:cNvSpPr>
                <p:nvPr/>
              </p:nvSpPr>
              <p:spPr bwMode="auto">
                <a:xfrm>
                  <a:off x="5069260" y="2468272"/>
                  <a:ext cx="13942" cy="12115"/>
                </a:xfrm>
                <a:custGeom>
                  <a:avLst/>
                  <a:gdLst>
                    <a:gd name="T0" fmla="*/ 159350490 w 435"/>
                    <a:gd name="T1" fmla="*/ 0 h 378"/>
                    <a:gd name="T2" fmla="*/ 53830415 w 435"/>
                    <a:gd name="T3" fmla="*/ 80199121 h 378"/>
                    <a:gd name="T4" fmla="*/ 35886612 w 435"/>
                    <a:gd name="T5" fmla="*/ 256401155 h 378"/>
                    <a:gd name="T6" fmla="*/ 237412485 w 435"/>
                    <a:gd name="T7" fmla="*/ 397804102 h 378"/>
                    <a:gd name="T8" fmla="*/ 441078086 w 435"/>
                    <a:gd name="T9" fmla="*/ 274344624 h 378"/>
                    <a:gd name="T10" fmla="*/ 441078086 w 435"/>
                    <a:gd name="T11" fmla="*/ 98142589 h 378"/>
                    <a:gd name="T12" fmla="*/ 331343232 w 435"/>
                    <a:gd name="T13" fmla="*/ 13728795 h 378"/>
                    <a:gd name="T14" fmla="*/ 300724325 w 435"/>
                    <a:gd name="T15" fmla="*/ 27424706 h 378"/>
                    <a:gd name="T16" fmla="*/ 317614176 w 435"/>
                    <a:gd name="T17" fmla="*/ 132941709 h 378"/>
                    <a:gd name="T18" fmla="*/ 230036910 w 435"/>
                    <a:gd name="T19" fmla="*/ 238458712 h 378"/>
                    <a:gd name="T20" fmla="*/ 159350490 w 435"/>
                    <a:gd name="T21" fmla="*/ 114999266 h 378"/>
                    <a:gd name="T22" fmla="*/ 177260415 w 435"/>
                    <a:gd name="T23" fmla="*/ 9481237 h 378"/>
                    <a:gd name="T24" fmla="*/ 159350490 w 435"/>
                    <a:gd name="T25" fmla="*/ 0 h 37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435" h="378" extrusionOk="0">
                      <a:moveTo>
                        <a:pt x="151" y="0"/>
                      </a:moveTo>
                      <a:cubicBezTo>
                        <a:pt x="128" y="0"/>
                        <a:pt x="85" y="18"/>
                        <a:pt x="51" y="76"/>
                      </a:cubicBezTo>
                      <a:cubicBezTo>
                        <a:pt x="17" y="126"/>
                        <a:pt x="1" y="193"/>
                        <a:pt x="34" y="243"/>
                      </a:cubicBezTo>
                      <a:cubicBezTo>
                        <a:pt x="69" y="331"/>
                        <a:pt x="146" y="377"/>
                        <a:pt x="225" y="377"/>
                      </a:cubicBezTo>
                      <a:cubicBezTo>
                        <a:pt x="297" y="377"/>
                        <a:pt x="371" y="339"/>
                        <a:pt x="418" y="260"/>
                      </a:cubicBezTo>
                      <a:cubicBezTo>
                        <a:pt x="435" y="210"/>
                        <a:pt x="435" y="143"/>
                        <a:pt x="418" y="93"/>
                      </a:cubicBezTo>
                      <a:cubicBezTo>
                        <a:pt x="387" y="30"/>
                        <a:pt x="343" y="13"/>
                        <a:pt x="314" y="13"/>
                      </a:cubicBezTo>
                      <a:cubicBezTo>
                        <a:pt x="296" y="13"/>
                        <a:pt x="285" y="20"/>
                        <a:pt x="285" y="26"/>
                      </a:cubicBezTo>
                      <a:cubicBezTo>
                        <a:pt x="268" y="43"/>
                        <a:pt x="301" y="76"/>
                        <a:pt x="301" y="126"/>
                      </a:cubicBezTo>
                      <a:cubicBezTo>
                        <a:pt x="301" y="176"/>
                        <a:pt x="285" y="226"/>
                        <a:pt x="218" y="226"/>
                      </a:cubicBezTo>
                      <a:cubicBezTo>
                        <a:pt x="168" y="210"/>
                        <a:pt x="134" y="176"/>
                        <a:pt x="151" y="109"/>
                      </a:cubicBezTo>
                      <a:cubicBezTo>
                        <a:pt x="151" y="59"/>
                        <a:pt x="184" y="43"/>
                        <a:pt x="168" y="9"/>
                      </a:cubicBezTo>
                      <a:cubicBezTo>
                        <a:pt x="168" y="4"/>
                        <a:pt x="161" y="0"/>
                        <a:pt x="15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08" name="Google Shape;3333;p59"/>
                <p:cNvSpPr>
                  <a:spLocks/>
                </p:cNvSpPr>
                <p:nvPr/>
              </p:nvSpPr>
              <p:spPr bwMode="auto">
                <a:xfrm>
                  <a:off x="4961636" y="2397858"/>
                  <a:ext cx="74997" cy="54132"/>
                </a:xfrm>
                <a:custGeom>
                  <a:avLst/>
                  <a:gdLst>
                    <a:gd name="T0" fmla="*/ 2147483646 w 2340"/>
                    <a:gd name="T1" fmla="*/ 1053891 h 1689"/>
                    <a:gd name="T2" fmla="*/ 1992100024 w 2340"/>
                    <a:gd name="T3" fmla="*/ 282758454 h 1689"/>
                    <a:gd name="T4" fmla="*/ 1850734365 w 2340"/>
                    <a:gd name="T5" fmla="*/ 882086228 h 1689"/>
                    <a:gd name="T6" fmla="*/ 1738865859 w 2340"/>
                    <a:gd name="T7" fmla="*/ 1487700365 h 1689"/>
                    <a:gd name="T8" fmla="*/ 1738865859 w 2340"/>
                    <a:gd name="T9" fmla="*/ 1487700365 h 1689"/>
                    <a:gd name="T10" fmla="*/ 1657648018 w 2340"/>
                    <a:gd name="T11" fmla="*/ 1428607419 h 1689"/>
                    <a:gd name="T12" fmla="*/ 4213581 w 2340"/>
                    <a:gd name="T13" fmla="*/ 105511473 h 1689"/>
                    <a:gd name="T14" fmla="*/ 0 w 2340"/>
                    <a:gd name="T15" fmla="*/ 106565364 h 1689"/>
                    <a:gd name="T16" fmla="*/ 405168728 w 2340"/>
                    <a:gd name="T17" fmla="*/ 600347757 h 1689"/>
                    <a:gd name="T18" fmla="*/ 1551047026 w 2340"/>
                    <a:gd name="T19" fmla="*/ 1570003600 h 1689"/>
                    <a:gd name="T20" fmla="*/ 1745220124 w 2340"/>
                    <a:gd name="T21" fmla="*/ 1693456931 h 1689"/>
                    <a:gd name="T22" fmla="*/ 1850734365 w 2340"/>
                    <a:gd name="T23" fmla="*/ 1781027572 h 1689"/>
                    <a:gd name="T24" fmla="*/ 1886585784 w 2340"/>
                    <a:gd name="T25" fmla="*/ 1640685282 h 1689"/>
                    <a:gd name="T26" fmla="*/ 1992100024 w 2340"/>
                    <a:gd name="T27" fmla="*/ 917937060 h 1689"/>
                    <a:gd name="T28" fmla="*/ 2097615291 w 2340"/>
                    <a:gd name="T29" fmla="*/ 317589303 h 1689"/>
                    <a:gd name="T30" fmla="*/ 2147483646 w 2340"/>
                    <a:gd name="T31" fmla="*/ 53825540 h 1689"/>
                    <a:gd name="T32" fmla="*/ 2147483646 w 2340"/>
                    <a:gd name="T33" fmla="*/ 44311737 h 1689"/>
                    <a:gd name="T34" fmla="*/ 2147483646 w 2340"/>
                    <a:gd name="T35" fmla="*/ 40098223 h 1689"/>
                    <a:gd name="T36" fmla="*/ 2147483646 w 2340"/>
                    <a:gd name="T37" fmla="*/ 40098223 h 1689"/>
                    <a:gd name="T38" fmla="*/ 2147483646 w 2340"/>
                    <a:gd name="T39" fmla="*/ 53825540 h 1689"/>
                    <a:gd name="T40" fmla="*/ 2147483646 w 2340"/>
                    <a:gd name="T41" fmla="*/ 35883683 h 1689"/>
                    <a:gd name="T42" fmla="*/ 2147483646 w 2340"/>
                    <a:gd name="T43" fmla="*/ 40098223 h 1689"/>
                    <a:gd name="T44" fmla="*/ 2147483646 w 2340"/>
                    <a:gd name="T45" fmla="*/ 40098223 h 1689"/>
                    <a:gd name="T46" fmla="*/ 2147483646 w 2340"/>
                    <a:gd name="T47" fmla="*/ 1053891 h 1689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2340" h="1689" extrusionOk="0">
                      <a:moveTo>
                        <a:pt x="2189" y="1"/>
                      </a:moveTo>
                      <a:cubicBezTo>
                        <a:pt x="2055" y="34"/>
                        <a:pt x="1938" y="134"/>
                        <a:pt x="1888" y="268"/>
                      </a:cubicBezTo>
                      <a:cubicBezTo>
                        <a:pt x="1838" y="452"/>
                        <a:pt x="1788" y="652"/>
                        <a:pt x="1754" y="836"/>
                      </a:cubicBezTo>
                      <a:cubicBezTo>
                        <a:pt x="1727" y="1014"/>
                        <a:pt x="1688" y="1215"/>
                        <a:pt x="1648" y="1410"/>
                      </a:cubicBezTo>
                      <a:lnTo>
                        <a:pt x="1571" y="1354"/>
                      </a:lnTo>
                      <a:cubicBezTo>
                        <a:pt x="691" y="735"/>
                        <a:pt x="65" y="100"/>
                        <a:pt x="4" y="100"/>
                      </a:cubicBezTo>
                      <a:cubicBezTo>
                        <a:pt x="2" y="100"/>
                        <a:pt x="1" y="100"/>
                        <a:pt x="0" y="101"/>
                      </a:cubicBezTo>
                      <a:cubicBezTo>
                        <a:pt x="100" y="285"/>
                        <a:pt x="234" y="435"/>
                        <a:pt x="384" y="569"/>
                      </a:cubicBezTo>
                      <a:cubicBezTo>
                        <a:pt x="719" y="903"/>
                        <a:pt x="1086" y="1204"/>
                        <a:pt x="1470" y="1488"/>
                      </a:cubicBezTo>
                      <a:cubicBezTo>
                        <a:pt x="1537" y="1521"/>
                        <a:pt x="1604" y="1571"/>
                        <a:pt x="1654" y="1605"/>
                      </a:cubicBezTo>
                      <a:lnTo>
                        <a:pt x="1754" y="1688"/>
                      </a:lnTo>
                      <a:lnTo>
                        <a:pt x="1788" y="1555"/>
                      </a:lnTo>
                      <a:cubicBezTo>
                        <a:pt x="1821" y="1321"/>
                        <a:pt x="1855" y="1087"/>
                        <a:pt x="1888" y="870"/>
                      </a:cubicBezTo>
                      <a:cubicBezTo>
                        <a:pt x="1922" y="669"/>
                        <a:pt x="1938" y="485"/>
                        <a:pt x="1988" y="301"/>
                      </a:cubicBezTo>
                      <a:cubicBezTo>
                        <a:pt x="2022" y="201"/>
                        <a:pt x="2089" y="101"/>
                        <a:pt x="2206" y="51"/>
                      </a:cubicBezTo>
                      <a:cubicBezTo>
                        <a:pt x="2239" y="42"/>
                        <a:pt x="2268" y="42"/>
                        <a:pt x="2291" y="42"/>
                      </a:cubicBezTo>
                      <a:cubicBezTo>
                        <a:pt x="2309" y="42"/>
                        <a:pt x="2323" y="42"/>
                        <a:pt x="2333" y="38"/>
                      </a:cubicBezTo>
                      <a:cubicBezTo>
                        <a:pt x="2337" y="43"/>
                        <a:pt x="2339" y="47"/>
                        <a:pt x="2339" y="51"/>
                      </a:cubicBezTo>
                      <a:lnTo>
                        <a:pt x="2339" y="34"/>
                      </a:lnTo>
                      <a:cubicBezTo>
                        <a:pt x="2337" y="36"/>
                        <a:pt x="2335" y="37"/>
                        <a:pt x="2333" y="38"/>
                      </a:cubicBezTo>
                      <a:cubicBezTo>
                        <a:pt x="2316" y="21"/>
                        <a:pt x="2268" y="1"/>
                        <a:pt x="218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09" name="Google Shape;3334;p59"/>
                <p:cNvSpPr>
                  <a:spLocks/>
                </p:cNvSpPr>
                <p:nvPr/>
              </p:nvSpPr>
              <p:spPr bwMode="auto">
                <a:xfrm>
                  <a:off x="5068203" y="2394653"/>
                  <a:ext cx="63203" cy="59998"/>
                </a:xfrm>
                <a:custGeom>
                  <a:avLst/>
                  <a:gdLst>
                    <a:gd name="T0" fmla="*/ 52774217 w 1972"/>
                    <a:gd name="T1" fmla="*/ 0 h 1872"/>
                    <a:gd name="T2" fmla="*/ 722779637 w 1972"/>
                    <a:gd name="T3" fmla="*/ 1799082881 h 1872"/>
                    <a:gd name="T4" fmla="*/ 740723039 w 1972"/>
                    <a:gd name="T5" fmla="*/ 1975284347 h 1872"/>
                    <a:gd name="T6" fmla="*/ 864182023 w 1972"/>
                    <a:gd name="T7" fmla="*/ 1851824264 h 1872"/>
                    <a:gd name="T8" fmla="*/ 899013863 w 1972"/>
                    <a:gd name="T9" fmla="*/ 1815939499 h 1872"/>
                    <a:gd name="T10" fmla="*/ 2044912841 w 1972"/>
                    <a:gd name="T11" fmla="*/ 141402466 h 1872"/>
                    <a:gd name="T12" fmla="*/ 2028023346 w 1972"/>
                    <a:gd name="T13" fmla="*/ 141402466 h 1872"/>
                    <a:gd name="T14" fmla="*/ 2024863645 w 1972"/>
                    <a:gd name="T15" fmla="*/ 140348559 h 1872"/>
                    <a:gd name="T16" fmla="*/ 853646897 w 1972"/>
                    <a:gd name="T17" fmla="*/ 1618634890 h 1872"/>
                    <a:gd name="T18" fmla="*/ 853646897 w 1972"/>
                    <a:gd name="T19" fmla="*/ 1618634890 h 1872"/>
                    <a:gd name="T20" fmla="*/ 423119310 w 1972"/>
                    <a:gd name="T21" fmla="*/ 441063022 h 1872"/>
                    <a:gd name="T22" fmla="*/ 52774217 w 1972"/>
                    <a:gd name="T23" fmla="*/ 0 h 1872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1972" h="1872" extrusionOk="0">
                      <a:moveTo>
                        <a:pt x="50" y="0"/>
                      </a:moveTo>
                      <a:cubicBezTo>
                        <a:pt x="0" y="17"/>
                        <a:pt x="551" y="685"/>
                        <a:pt x="685" y="1705"/>
                      </a:cubicBezTo>
                      <a:lnTo>
                        <a:pt x="702" y="1872"/>
                      </a:lnTo>
                      <a:lnTo>
                        <a:pt x="819" y="1755"/>
                      </a:lnTo>
                      <a:cubicBezTo>
                        <a:pt x="819" y="1738"/>
                        <a:pt x="836" y="1738"/>
                        <a:pt x="852" y="1721"/>
                      </a:cubicBezTo>
                      <a:cubicBezTo>
                        <a:pt x="1638" y="970"/>
                        <a:pt x="1972" y="134"/>
                        <a:pt x="1938" y="134"/>
                      </a:cubicBezTo>
                      <a:lnTo>
                        <a:pt x="1922" y="134"/>
                      </a:lnTo>
                      <a:cubicBezTo>
                        <a:pt x="1921" y="133"/>
                        <a:pt x="1920" y="133"/>
                        <a:pt x="1919" y="133"/>
                      </a:cubicBezTo>
                      <a:cubicBezTo>
                        <a:pt x="1874" y="133"/>
                        <a:pt x="1513" y="851"/>
                        <a:pt x="809" y="1534"/>
                      </a:cubicBezTo>
                      <a:cubicBezTo>
                        <a:pt x="733" y="1141"/>
                        <a:pt x="593" y="773"/>
                        <a:pt x="401" y="418"/>
                      </a:cubicBezTo>
                      <a:cubicBezTo>
                        <a:pt x="318" y="251"/>
                        <a:pt x="201" y="117"/>
                        <a:pt x="5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10" name="Google Shape;3335;p59"/>
                <p:cNvSpPr>
                  <a:spLocks/>
                </p:cNvSpPr>
                <p:nvPr/>
              </p:nvSpPr>
              <p:spPr bwMode="auto">
                <a:xfrm>
                  <a:off x="4846481" y="2484041"/>
                  <a:ext cx="30031" cy="39710"/>
                </a:xfrm>
                <a:custGeom>
                  <a:avLst/>
                  <a:gdLst>
                    <a:gd name="T0" fmla="*/ 40099301 w 937"/>
                    <a:gd name="T1" fmla="*/ 1053901 h 1239"/>
                    <a:gd name="T2" fmla="*/ 35885667 w 937"/>
                    <a:gd name="T3" fmla="*/ 2106809 h 1239"/>
                    <a:gd name="T4" fmla="*/ 424171081 w 937"/>
                    <a:gd name="T5" fmla="*/ 706966713 h 1239"/>
                    <a:gd name="T6" fmla="*/ 948590928 w 937"/>
                    <a:gd name="T7" fmla="*/ 1307331114 h 1239"/>
                    <a:gd name="T8" fmla="*/ 952805588 w 937"/>
                    <a:gd name="T9" fmla="*/ 1306278206 h 1239"/>
                    <a:gd name="T10" fmla="*/ 564519148 w 937"/>
                    <a:gd name="T11" fmla="*/ 601451186 h 1239"/>
                    <a:gd name="T12" fmla="*/ 40099301 w 937"/>
                    <a:gd name="T13" fmla="*/ 1053901 h 123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37" h="1239" extrusionOk="0">
                      <a:moveTo>
                        <a:pt x="38" y="1"/>
                      </a:moveTo>
                      <a:cubicBezTo>
                        <a:pt x="36" y="1"/>
                        <a:pt x="35" y="1"/>
                        <a:pt x="34" y="2"/>
                      </a:cubicBezTo>
                      <a:cubicBezTo>
                        <a:pt x="1" y="35"/>
                        <a:pt x="168" y="319"/>
                        <a:pt x="402" y="670"/>
                      </a:cubicBezTo>
                      <a:cubicBezTo>
                        <a:pt x="644" y="994"/>
                        <a:pt x="856" y="1239"/>
                        <a:pt x="899" y="1239"/>
                      </a:cubicBezTo>
                      <a:cubicBezTo>
                        <a:pt x="901" y="1239"/>
                        <a:pt x="902" y="1239"/>
                        <a:pt x="903" y="1238"/>
                      </a:cubicBezTo>
                      <a:cubicBezTo>
                        <a:pt x="936" y="1221"/>
                        <a:pt x="769" y="921"/>
                        <a:pt x="535" y="570"/>
                      </a:cubicBezTo>
                      <a:cubicBezTo>
                        <a:pt x="309" y="246"/>
                        <a:pt x="82" y="1"/>
                        <a:pt x="3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11" name="Google Shape;3336;p59"/>
                <p:cNvSpPr>
                  <a:spLocks/>
                </p:cNvSpPr>
                <p:nvPr/>
              </p:nvSpPr>
              <p:spPr bwMode="auto">
                <a:xfrm>
                  <a:off x="4783823" y="2573492"/>
                  <a:ext cx="26826" cy="55767"/>
                </a:xfrm>
                <a:custGeom>
                  <a:avLst/>
                  <a:gdLst>
                    <a:gd name="T0" fmla="*/ 845183449 w 837"/>
                    <a:gd name="T1" fmla="*/ 1053900 h 1740"/>
                    <a:gd name="T2" fmla="*/ 371430296 w 837"/>
                    <a:gd name="T3" fmla="*/ 882108080 h 1740"/>
                    <a:gd name="T4" fmla="*/ 35885720 w 837"/>
                    <a:gd name="T5" fmla="*/ 1834899005 h 1740"/>
                    <a:gd name="T6" fmla="*/ 39046445 w 837"/>
                    <a:gd name="T7" fmla="*/ 1834899005 h 1740"/>
                    <a:gd name="T8" fmla="*/ 511745692 w 837"/>
                    <a:gd name="T9" fmla="*/ 952790925 h 1740"/>
                    <a:gd name="T10" fmla="*/ 847290268 w 837"/>
                    <a:gd name="T11" fmla="*/ 1053900 h 1740"/>
                    <a:gd name="T12" fmla="*/ 845183449 w 837"/>
                    <a:gd name="T13" fmla="*/ 1053900 h 174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837" h="1740" extrusionOk="0">
                      <a:moveTo>
                        <a:pt x="801" y="1"/>
                      </a:moveTo>
                      <a:cubicBezTo>
                        <a:pt x="760" y="1"/>
                        <a:pt x="548" y="378"/>
                        <a:pt x="352" y="836"/>
                      </a:cubicBezTo>
                      <a:cubicBezTo>
                        <a:pt x="135" y="1321"/>
                        <a:pt x="1" y="1722"/>
                        <a:pt x="34" y="1739"/>
                      </a:cubicBezTo>
                      <a:cubicBezTo>
                        <a:pt x="35" y="1739"/>
                        <a:pt x="36" y="1739"/>
                        <a:pt x="37" y="1739"/>
                      </a:cubicBezTo>
                      <a:cubicBezTo>
                        <a:pt x="76" y="1739"/>
                        <a:pt x="273" y="1377"/>
                        <a:pt x="485" y="903"/>
                      </a:cubicBezTo>
                      <a:cubicBezTo>
                        <a:pt x="703" y="435"/>
                        <a:pt x="836" y="18"/>
                        <a:pt x="803" y="1"/>
                      </a:cubicBezTo>
                      <a:cubicBezTo>
                        <a:pt x="802" y="1"/>
                        <a:pt x="801" y="1"/>
                        <a:pt x="80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12" name="Google Shape;3337;p59"/>
                <p:cNvSpPr>
                  <a:spLocks/>
                </p:cNvSpPr>
                <p:nvPr/>
              </p:nvSpPr>
              <p:spPr bwMode="auto">
                <a:xfrm>
                  <a:off x="4862538" y="2625349"/>
                  <a:ext cx="39133" cy="42466"/>
                </a:xfrm>
                <a:custGeom>
                  <a:avLst/>
                  <a:gdLst>
                    <a:gd name="T0" fmla="*/ 44312370 w 1221"/>
                    <a:gd name="T1" fmla="*/ 1053894 h 1325"/>
                    <a:gd name="T2" fmla="*/ 35884192 w 1221"/>
                    <a:gd name="T3" fmla="*/ 4213525 h 1325"/>
                    <a:gd name="T4" fmla="*/ 582451085 w 1221"/>
                    <a:gd name="T5" fmla="*/ 744909246 h 1325"/>
                    <a:gd name="T6" fmla="*/ 1249280482 w 1221"/>
                    <a:gd name="T7" fmla="*/ 1398033891 h 1325"/>
                    <a:gd name="T8" fmla="*/ 1252441185 w 1221"/>
                    <a:gd name="T9" fmla="*/ 1396980990 h 1325"/>
                    <a:gd name="T10" fmla="*/ 705874291 w 1221"/>
                    <a:gd name="T11" fmla="*/ 638343367 h 1325"/>
                    <a:gd name="T12" fmla="*/ 44312370 w 1221"/>
                    <a:gd name="T13" fmla="*/ 1053894 h 132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221" h="1325" extrusionOk="0">
                      <a:moveTo>
                        <a:pt x="42" y="1"/>
                      </a:moveTo>
                      <a:cubicBezTo>
                        <a:pt x="39" y="1"/>
                        <a:pt x="36" y="2"/>
                        <a:pt x="34" y="4"/>
                      </a:cubicBezTo>
                      <a:cubicBezTo>
                        <a:pt x="1" y="21"/>
                        <a:pt x="235" y="338"/>
                        <a:pt x="552" y="706"/>
                      </a:cubicBezTo>
                      <a:cubicBezTo>
                        <a:pt x="860" y="1062"/>
                        <a:pt x="1137" y="1325"/>
                        <a:pt x="1184" y="1325"/>
                      </a:cubicBezTo>
                      <a:cubicBezTo>
                        <a:pt x="1185" y="1325"/>
                        <a:pt x="1186" y="1324"/>
                        <a:pt x="1187" y="1324"/>
                      </a:cubicBezTo>
                      <a:cubicBezTo>
                        <a:pt x="1221" y="1290"/>
                        <a:pt x="987" y="973"/>
                        <a:pt x="669" y="605"/>
                      </a:cubicBezTo>
                      <a:cubicBezTo>
                        <a:pt x="370" y="259"/>
                        <a:pt x="100" y="1"/>
                        <a:pt x="4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13" name="Google Shape;3338;p59"/>
                <p:cNvSpPr>
                  <a:spLocks/>
                </p:cNvSpPr>
                <p:nvPr/>
              </p:nvSpPr>
              <p:spPr bwMode="auto">
                <a:xfrm>
                  <a:off x="4925740" y="2557339"/>
                  <a:ext cx="37531" cy="30800"/>
                </a:xfrm>
                <a:custGeom>
                  <a:avLst/>
                  <a:gdLst>
                    <a:gd name="T0" fmla="*/ 1205048361 w 1171"/>
                    <a:gd name="T1" fmla="*/ 0 h 961"/>
                    <a:gd name="T2" fmla="*/ 564531174 w 1171"/>
                    <a:gd name="T3" fmla="*/ 445266177 h 961"/>
                    <a:gd name="T4" fmla="*/ 35886174 w 1171"/>
                    <a:gd name="T5" fmla="*/ 1008719839 h 961"/>
                    <a:gd name="T6" fmla="*/ 48528256 w 1171"/>
                    <a:gd name="T7" fmla="*/ 1012934439 h 961"/>
                    <a:gd name="T8" fmla="*/ 671102900 w 1171"/>
                    <a:gd name="T9" fmla="*/ 567668262 h 961"/>
                    <a:gd name="T10" fmla="*/ 1216637555 w 1171"/>
                    <a:gd name="T11" fmla="*/ 4213575 h 961"/>
                    <a:gd name="T12" fmla="*/ 1205048361 w 1171"/>
                    <a:gd name="T13" fmla="*/ 0 h 96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171" h="961" extrusionOk="0">
                      <a:moveTo>
                        <a:pt x="1142" y="0"/>
                      </a:moveTo>
                      <a:cubicBezTo>
                        <a:pt x="1080" y="0"/>
                        <a:pt x="829" y="189"/>
                        <a:pt x="535" y="422"/>
                      </a:cubicBezTo>
                      <a:cubicBezTo>
                        <a:pt x="235" y="689"/>
                        <a:pt x="1" y="923"/>
                        <a:pt x="34" y="956"/>
                      </a:cubicBezTo>
                      <a:cubicBezTo>
                        <a:pt x="37" y="959"/>
                        <a:pt x="41" y="960"/>
                        <a:pt x="46" y="960"/>
                      </a:cubicBezTo>
                      <a:cubicBezTo>
                        <a:pt x="110" y="960"/>
                        <a:pt x="358" y="785"/>
                        <a:pt x="636" y="538"/>
                      </a:cubicBezTo>
                      <a:cubicBezTo>
                        <a:pt x="953" y="288"/>
                        <a:pt x="1170" y="37"/>
                        <a:pt x="1153" y="4"/>
                      </a:cubicBezTo>
                      <a:cubicBezTo>
                        <a:pt x="1151" y="1"/>
                        <a:pt x="1147" y="0"/>
                        <a:pt x="114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14" name="Google Shape;3339;p59"/>
                <p:cNvSpPr>
                  <a:spLocks/>
                </p:cNvSpPr>
                <p:nvPr/>
              </p:nvSpPr>
              <p:spPr bwMode="auto">
                <a:xfrm>
                  <a:off x="4956797" y="2474938"/>
                  <a:ext cx="26826" cy="33941"/>
                </a:xfrm>
                <a:custGeom>
                  <a:avLst/>
                  <a:gdLst>
                    <a:gd name="T0" fmla="*/ 58041689 w 837"/>
                    <a:gd name="T1" fmla="*/ 1053902 h 1059"/>
                    <a:gd name="T2" fmla="*/ 53828052 w 837"/>
                    <a:gd name="T3" fmla="*/ 2106810 h 1059"/>
                    <a:gd name="T4" fmla="*/ 353487965 w 837"/>
                    <a:gd name="T5" fmla="*/ 636250070 h 1059"/>
                    <a:gd name="T6" fmla="*/ 835702269 w 837"/>
                    <a:gd name="T7" fmla="*/ 1116351572 h 1059"/>
                    <a:gd name="T8" fmla="*/ 847290268 w 837"/>
                    <a:gd name="T9" fmla="*/ 1112137952 h 1059"/>
                    <a:gd name="T10" fmla="*/ 476946761 w 837"/>
                    <a:gd name="T11" fmla="*/ 530735513 h 1059"/>
                    <a:gd name="T12" fmla="*/ 58041689 w 837"/>
                    <a:gd name="T13" fmla="*/ 1053902 h 105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837" h="1059" extrusionOk="0">
                      <a:moveTo>
                        <a:pt x="55" y="1"/>
                      </a:moveTo>
                      <a:cubicBezTo>
                        <a:pt x="53" y="1"/>
                        <a:pt x="52" y="1"/>
                        <a:pt x="51" y="2"/>
                      </a:cubicBezTo>
                      <a:cubicBezTo>
                        <a:pt x="1" y="18"/>
                        <a:pt x="118" y="302"/>
                        <a:pt x="335" y="603"/>
                      </a:cubicBezTo>
                      <a:cubicBezTo>
                        <a:pt x="535" y="880"/>
                        <a:pt x="735" y="1058"/>
                        <a:pt x="792" y="1058"/>
                      </a:cubicBezTo>
                      <a:cubicBezTo>
                        <a:pt x="796" y="1058"/>
                        <a:pt x="800" y="1057"/>
                        <a:pt x="803" y="1054"/>
                      </a:cubicBezTo>
                      <a:cubicBezTo>
                        <a:pt x="836" y="1038"/>
                        <a:pt x="669" y="804"/>
                        <a:pt x="452" y="503"/>
                      </a:cubicBezTo>
                      <a:cubicBezTo>
                        <a:pt x="258" y="229"/>
                        <a:pt x="96" y="1"/>
                        <a:pt x="5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15" name="Google Shape;3340;p59"/>
                <p:cNvSpPr>
                  <a:spLocks/>
                </p:cNvSpPr>
                <p:nvPr/>
              </p:nvSpPr>
              <p:spPr bwMode="auto">
                <a:xfrm>
                  <a:off x="4949842" y="2725473"/>
                  <a:ext cx="50383" cy="34518"/>
                </a:xfrm>
                <a:custGeom>
                  <a:avLst/>
                  <a:gdLst>
                    <a:gd name="T0" fmla="*/ 1627069403 w 1572"/>
                    <a:gd name="T1" fmla="*/ 0 h 1077"/>
                    <a:gd name="T2" fmla="*/ 758668881 w 1572"/>
                    <a:gd name="T3" fmla="*/ 463215855 h 1077"/>
                    <a:gd name="T4" fmla="*/ 35885901 w 1572"/>
                    <a:gd name="T5" fmla="*/ 1133250458 h 1077"/>
                    <a:gd name="T6" fmla="*/ 45367103 w 1572"/>
                    <a:gd name="T7" fmla="*/ 1136411179 h 1077"/>
                    <a:gd name="T8" fmla="*/ 864185818 w 1572"/>
                    <a:gd name="T9" fmla="*/ 603563768 h 1077"/>
                    <a:gd name="T10" fmla="*/ 1639744253 w 1572"/>
                    <a:gd name="T11" fmla="*/ 4213632 h 1077"/>
                    <a:gd name="T12" fmla="*/ 1627069403 w 1572"/>
                    <a:gd name="T13" fmla="*/ 0 h 107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572" h="1077" extrusionOk="0">
                      <a:moveTo>
                        <a:pt x="1542" y="0"/>
                      </a:moveTo>
                      <a:cubicBezTo>
                        <a:pt x="1472" y="0"/>
                        <a:pt x="1117" y="163"/>
                        <a:pt x="719" y="439"/>
                      </a:cubicBezTo>
                      <a:cubicBezTo>
                        <a:pt x="301" y="739"/>
                        <a:pt x="0" y="1040"/>
                        <a:pt x="34" y="1074"/>
                      </a:cubicBezTo>
                      <a:cubicBezTo>
                        <a:pt x="36" y="1076"/>
                        <a:pt x="39" y="1077"/>
                        <a:pt x="43" y="1077"/>
                      </a:cubicBezTo>
                      <a:cubicBezTo>
                        <a:pt x="108" y="1077"/>
                        <a:pt x="427" y="839"/>
                        <a:pt x="819" y="572"/>
                      </a:cubicBezTo>
                      <a:cubicBezTo>
                        <a:pt x="1237" y="272"/>
                        <a:pt x="1571" y="38"/>
                        <a:pt x="1554" y="4"/>
                      </a:cubicBezTo>
                      <a:cubicBezTo>
                        <a:pt x="1553" y="1"/>
                        <a:pt x="1549" y="0"/>
                        <a:pt x="154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16" name="Google Shape;3341;p59"/>
                <p:cNvSpPr>
                  <a:spLocks/>
                </p:cNvSpPr>
                <p:nvPr/>
              </p:nvSpPr>
              <p:spPr bwMode="auto">
                <a:xfrm>
                  <a:off x="4985193" y="2631759"/>
                  <a:ext cx="36441" cy="31890"/>
                </a:xfrm>
                <a:custGeom>
                  <a:avLst/>
                  <a:gdLst>
                    <a:gd name="T0" fmla="*/ 47473585 w 1137"/>
                    <a:gd name="T1" fmla="*/ 1053940 h 995"/>
                    <a:gd name="T2" fmla="*/ 35885603 w 1137"/>
                    <a:gd name="T3" fmla="*/ 4213647 h 995"/>
                    <a:gd name="T4" fmla="*/ 546574841 w 1137"/>
                    <a:gd name="T5" fmla="*/ 586680490 h 995"/>
                    <a:gd name="T6" fmla="*/ 1151192247 w 1137"/>
                    <a:gd name="T7" fmla="*/ 1048848735 h 995"/>
                    <a:gd name="T8" fmla="*/ 1163834133 w 1137"/>
                    <a:gd name="T9" fmla="*/ 1044634063 h 995"/>
                    <a:gd name="T10" fmla="*/ 652090991 w 1137"/>
                    <a:gd name="T11" fmla="*/ 463221160 h 995"/>
                    <a:gd name="T12" fmla="*/ 47473585 w 1137"/>
                    <a:gd name="T13" fmla="*/ 1053940 h 99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137" h="995" extrusionOk="0">
                      <a:moveTo>
                        <a:pt x="45" y="1"/>
                      </a:moveTo>
                      <a:cubicBezTo>
                        <a:pt x="40" y="1"/>
                        <a:pt x="36" y="2"/>
                        <a:pt x="34" y="4"/>
                      </a:cubicBezTo>
                      <a:cubicBezTo>
                        <a:pt x="0" y="38"/>
                        <a:pt x="217" y="288"/>
                        <a:pt x="518" y="556"/>
                      </a:cubicBezTo>
                      <a:cubicBezTo>
                        <a:pt x="795" y="817"/>
                        <a:pt x="1030" y="994"/>
                        <a:pt x="1091" y="994"/>
                      </a:cubicBezTo>
                      <a:cubicBezTo>
                        <a:pt x="1096" y="994"/>
                        <a:pt x="1100" y="993"/>
                        <a:pt x="1103" y="990"/>
                      </a:cubicBezTo>
                      <a:cubicBezTo>
                        <a:pt x="1136" y="973"/>
                        <a:pt x="919" y="723"/>
                        <a:pt x="618" y="439"/>
                      </a:cubicBezTo>
                      <a:cubicBezTo>
                        <a:pt x="355" y="191"/>
                        <a:pt x="106" y="1"/>
                        <a:pt x="4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17" name="Google Shape;3342;p59"/>
                <p:cNvSpPr>
                  <a:spLocks/>
                </p:cNvSpPr>
                <p:nvPr/>
              </p:nvSpPr>
              <p:spPr bwMode="auto">
                <a:xfrm>
                  <a:off x="5070863" y="2549871"/>
                  <a:ext cx="20384" cy="44005"/>
                </a:xfrm>
                <a:custGeom>
                  <a:avLst/>
                  <a:gdLst>
                    <a:gd name="T0" fmla="*/ 627837456 w 636"/>
                    <a:gd name="T1" fmla="*/ 0 h 1373"/>
                    <a:gd name="T2" fmla="*/ 230032126 w 636"/>
                    <a:gd name="T3" fmla="*/ 673202240 h 1373"/>
                    <a:gd name="T4" fmla="*/ 53828535 w 636"/>
                    <a:gd name="T5" fmla="*/ 1448759660 h 1373"/>
                    <a:gd name="T6" fmla="*/ 388324078 w 636"/>
                    <a:gd name="T7" fmla="*/ 725976638 h 1373"/>
                    <a:gd name="T8" fmla="*/ 635212907 w 636"/>
                    <a:gd name="T9" fmla="*/ 3160764 h 1373"/>
                    <a:gd name="T10" fmla="*/ 627837456 w 636"/>
                    <a:gd name="T11" fmla="*/ 0 h 13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36" h="1373" extrusionOk="0">
                      <a:moveTo>
                        <a:pt x="595" y="0"/>
                      </a:moveTo>
                      <a:cubicBezTo>
                        <a:pt x="547" y="0"/>
                        <a:pt x="360" y="274"/>
                        <a:pt x="218" y="638"/>
                      </a:cubicBezTo>
                      <a:cubicBezTo>
                        <a:pt x="67" y="1022"/>
                        <a:pt x="1" y="1356"/>
                        <a:pt x="51" y="1373"/>
                      </a:cubicBezTo>
                      <a:cubicBezTo>
                        <a:pt x="84" y="1373"/>
                        <a:pt x="218" y="1072"/>
                        <a:pt x="368" y="688"/>
                      </a:cubicBezTo>
                      <a:cubicBezTo>
                        <a:pt x="519" y="320"/>
                        <a:pt x="636" y="20"/>
                        <a:pt x="602" y="3"/>
                      </a:cubicBezTo>
                      <a:cubicBezTo>
                        <a:pt x="600" y="1"/>
                        <a:pt x="598" y="0"/>
                        <a:pt x="59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18" name="Google Shape;3343;p59"/>
                <p:cNvSpPr>
                  <a:spLocks/>
                </p:cNvSpPr>
                <p:nvPr/>
              </p:nvSpPr>
              <p:spPr bwMode="auto">
                <a:xfrm>
                  <a:off x="5063363" y="2737364"/>
                  <a:ext cx="33236" cy="36569"/>
                </a:xfrm>
                <a:custGeom>
                  <a:avLst/>
                  <a:gdLst>
                    <a:gd name="T0" fmla="*/ 40099250 w 1037"/>
                    <a:gd name="T1" fmla="*/ 0 h 1141"/>
                    <a:gd name="T2" fmla="*/ 35885650 w 1037"/>
                    <a:gd name="T3" fmla="*/ 1053899 h 1141"/>
                    <a:gd name="T4" fmla="*/ 441060085 w 1037"/>
                    <a:gd name="T5" fmla="*/ 689018836 h 1141"/>
                    <a:gd name="T6" fmla="*/ 1049891587 w 1037"/>
                    <a:gd name="T7" fmla="*/ 1203913977 h 1141"/>
                    <a:gd name="T8" fmla="*/ 1058319846 w 1037"/>
                    <a:gd name="T9" fmla="*/ 1199699376 h 1141"/>
                    <a:gd name="T10" fmla="*/ 564518620 w 1037"/>
                    <a:gd name="T11" fmla="*/ 582451001 h 1141"/>
                    <a:gd name="T12" fmla="*/ 40099250 w 1037"/>
                    <a:gd name="T13" fmla="*/ 0 h 114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037" h="1141" extrusionOk="0">
                      <a:moveTo>
                        <a:pt x="38" y="0"/>
                      </a:moveTo>
                      <a:cubicBezTo>
                        <a:pt x="36" y="0"/>
                        <a:pt x="35" y="0"/>
                        <a:pt x="34" y="1"/>
                      </a:cubicBezTo>
                      <a:cubicBezTo>
                        <a:pt x="1" y="18"/>
                        <a:pt x="134" y="335"/>
                        <a:pt x="418" y="653"/>
                      </a:cubicBezTo>
                      <a:cubicBezTo>
                        <a:pt x="666" y="947"/>
                        <a:pt x="943" y="1141"/>
                        <a:pt x="995" y="1141"/>
                      </a:cubicBezTo>
                      <a:cubicBezTo>
                        <a:pt x="999" y="1141"/>
                        <a:pt x="1002" y="1139"/>
                        <a:pt x="1003" y="1137"/>
                      </a:cubicBezTo>
                      <a:cubicBezTo>
                        <a:pt x="1037" y="1104"/>
                        <a:pt x="803" y="853"/>
                        <a:pt x="535" y="552"/>
                      </a:cubicBezTo>
                      <a:cubicBezTo>
                        <a:pt x="276" y="260"/>
                        <a:pt x="80" y="0"/>
                        <a:pt x="3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19" name="Google Shape;3344;p59"/>
                <p:cNvSpPr>
                  <a:spLocks/>
                </p:cNvSpPr>
                <p:nvPr/>
              </p:nvSpPr>
              <p:spPr bwMode="auto">
                <a:xfrm>
                  <a:off x="5093362" y="2651598"/>
                  <a:ext cx="39133" cy="36120"/>
                </a:xfrm>
                <a:custGeom>
                  <a:avLst/>
                  <a:gdLst>
                    <a:gd name="T0" fmla="*/ 45366268 w 1221"/>
                    <a:gd name="T1" fmla="*/ 0 h 1127"/>
                    <a:gd name="T2" fmla="*/ 35884192 w 1221"/>
                    <a:gd name="T3" fmla="*/ 4213509 h 1127"/>
                    <a:gd name="T4" fmla="*/ 582451085 w 1221"/>
                    <a:gd name="T5" fmla="*/ 656278254 h 1127"/>
                    <a:gd name="T6" fmla="*/ 1240852304 w 1221"/>
                    <a:gd name="T7" fmla="*/ 1188048624 h 1127"/>
                    <a:gd name="T8" fmla="*/ 1252441185 w 1221"/>
                    <a:gd name="T9" fmla="*/ 1184887980 h 1127"/>
                    <a:gd name="T10" fmla="*/ 705874291 w 1221"/>
                    <a:gd name="T11" fmla="*/ 532824260 h 1127"/>
                    <a:gd name="T12" fmla="*/ 45366268 w 1221"/>
                    <a:gd name="T13" fmla="*/ 0 h 112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221" h="1127" extrusionOk="0">
                      <a:moveTo>
                        <a:pt x="43" y="0"/>
                      </a:moveTo>
                      <a:cubicBezTo>
                        <a:pt x="39" y="0"/>
                        <a:pt x="36" y="1"/>
                        <a:pt x="34" y="4"/>
                      </a:cubicBezTo>
                      <a:cubicBezTo>
                        <a:pt x="0" y="37"/>
                        <a:pt x="234" y="321"/>
                        <a:pt x="552" y="622"/>
                      </a:cubicBezTo>
                      <a:cubicBezTo>
                        <a:pt x="848" y="918"/>
                        <a:pt x="1114" y="1126"/>
                        <a:pt x="1176" y="1126"/>
                      </a:cubicBezTo>
                      <a:cubicBezTo>
                        <a:pt x="1181" y="1126"/>
                        <a:pt x="1184" y="1125"/>
                        <a:pt x="1187" y="1123"/>
                      </a:cubicBezTo>
                      <a:cubicBezTo>
                        <a:pt x="1220" y="1090"/>
                        <a:pt x="986" y="822"/>
                        <a:pt x="669" y="505"/>
                      </a:cubicBezTo>
                      <a:cubicBezTo>
                        <a:pt x="372" y="223"/>
                        <a:pt x="104" y="0"/>
                        <a:pt x="4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20" name="Google Shape;3345;p59"/>
                <p:cNvSpPr>
                  <a:spLocks/>
                </p:cNvSpPr>
                <p:nvPr/>
              </p:nvSpPr>
              <p:spPr bwMode="auto">
                <a:xfrm>
                  <a:off x="5179032" y="2753293"/>
                  <a:ext cx="45543" cy="35608"/>
                </a:xfrm>
                <a:custGeom>
                  <a:avLst/>
                  <a:gdLst>
                    <a:gd name="T0" fmla="*/ 1469823918 w 1421"/>
                    <a:gd name="T1" fmla="*/ 1053946 h 1111"/>
                    <a:gd name="T2" fmla="*/ 671076073 w 1421"/>
                    <a:gd name="T3" fmla="*/ 464281591 h 1111"/>
                    <a:gd name="T4" fmla="*/ 35884198 w 1421"/>
                    <a:gd name="T5" fmla="*/ 1169164738 h 1111"/>
                    <a:gd name="T6" fmla="*/ 44312378 w 1421"/>
                    <a:gd name="T7" fmla="*/ 1172325517 h 1111"/>
                    <a:gd name="T8" fmla="*/ 776591127 w 1421"/>
                    <a:gd name="T9" fmla="*/ 604632846 h 1111"/>
                    <a:gd name="T10" fmla="*/ 1481411743 w 1421"/>
                    <a:gd name="T11" fmla="*/ 5267612 h 1111"/>
                    <a:gd name="T12" fmla="*/ 1469823918 w 1421"/>
                    <a:gd name="T13" fmla="*/ 1053946 h 111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421" h="1111" extrusionOk="0">
                      <a:moveTo>
                        <a:pt x="1393" y="1"/>
                      </a:moveTo>
                      <a:cubicBezTo>
                        <a:pt x="1325" y="1"/>
                        <a:pt x="988" y="164"/>
                        <a:pt x="636" y="440"/>
                      </a:cubicBezTo>
                      <a:cubicBezTo>
                        <a:pt x="251" y="757"/>
                        <a:pt x="1" y="1074"/>
                        <a:pt x="34" y="1108"/>
                      </a:cubicBezTo>
                      <a:cubicBezTo>
                        <a:pt x="36" y="1110"/>
                        <a:pt x="39" y="1111"/>
                        <a:pt x="42" y="1111"/>
                      </a:cubicBezTo>
                      <a:cubicBezTo>
                        <a:pt x="102" y="1111"/>
                        <a:pt x="389" y="857"/>
                        <a:pt x="736" y="573"/>
                      </a:cubicBezTo>
                      <a:cubicBezTo>
                        <a:pt x="1104" y="272"/>
                        <a:pt x="1421" y="39"/>
                        <a:pt x="1404" y="5"/>
                      </a:cubicBezTo>
                      <a:cubicBezTo>
                        <a:pt x="1403" y="2"/>
                        <a:pt x="1399" y="1"/>
                        <a:pt x="139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21" name="Google Shape;3346;p59"/>
                <p:cNvSpPr>
                  <a:spLocks/>
                </p:cNvSpPr>
                <p:nvPr/>
              </p:nvSpPr>
              <p:spPr bwMode="auto">
                <a:xfrm>
                  <a:off x="5175827" y="2677815"/>
                  <a:ext cx="46633" cy="35063"/>
                </a:xfrm>
                <a:custGeom>
                  <a:avLst/>
                  <a:gdLst>
                    <a:gd name="T0" fmla="*/ 1490955212 w 1455"/>
                    <a:gd name="T1" fmla="*/ 1053941 h 1094"/>
                    <a:gd name="T2" fmla="*/ 723831144 w 1455"/>
                    <a:gd name="T3" fmla="*/ 515997300 h 1094"/>
                    <a:gd name="T4" fmla="*/ 35885712 w 1455"/>
                    <a:gd name="T5" fmla="*/ 1150153673 h 1094"/>
                    <a:gd name="T6" fmla="*/ 44313978 w 1455"/>
                    <a:gd name="T7" fmla="*/ 1154368348 h 1094"/>
                    <a:gd name="T8" fmla="*/ 811438077 w 1455"/>
                    <a:gd name="T9" fmla="*/ 639423964 h 1094"/>
                    <a:gd name="T10" fmla="*/ 1499383510 w 1455"/>
                    <a:gd name="T11" fmla="*/ 4213650 h 1094"/>
                    <a:gd name="T12" fmla="*/ 1490955212 w 1455"/>
                    <a:gd name="T13" fmla="*/ 1053941 h 109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455" h="1094" extrusionOk="0">
                      <a:moveTo>
                        <a:pt x="1413" y="1"/>
                      </a:moveTo>
                      <a:cubicBezTo>
                        <a:pt x="1358" y="1"/>
                        <a:pt x="1044" y="209"/>
                        <a:pt x="686" y="489"/>
                      </a:cubicBezTo>
                      <a:cubicBezTo>
                        <a:pt x="285" y="773"/>
                        <a:pt x="1" y="1057"/>
                        <a:pt x="34" y="1090"/>
                      </a:cubicBezTo>
                      <a:cubicBezTo>
                        <a:pt x="35" y="1093"/>
                        <a:pt x="38" y="1094"/>
                        <a:pt x="42" y="1094"/>
                      </a:cubicBezTo>
                      <a:cubicBezTo>
                        <a:pt x="96" y="1094"/>
                        <a:pt x="411" y="886"/>
                        <a:pt x="769" y="606"/>
                      </a:cubicBezTo>
                      <a:cubicBezTo>
                        <a:pt x="1153" y="305"/>
                        <a:pt x="1454" y="38"/>
                        <a:pt x="1421" y="4"/>
                      </a:cubicBezTo>
                      <a:cubicBezTo>
                        <a:pt x="1420" y="2"/>
                        <a:pt x="1417" y="1"/>
                        <a:pt x="141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22" name="Google Shape;3347;p59"/>
                <p:cNvSpPr>
                  <a:spLocks/>
                </p:cNvSpPr>
                <p:nvPr/>
              </p:nvSpPr>
              <p:spPr bwMode="auto">
                <a:xfrm>
                  <a:off x="5231529" y="2564422"/>
                  <a:ext cx="8589" cy="51440"/>
                </a:xfrm>
                <a:custGeom>
                  <a:avLst/>
                  <a:gdLst>
                    <a:gd name="T0" fmla="*/ 105499264 w 268"/>
                    <a:gd name="T1" fmla="*/ 0 h 1605"/>
                    <a:gd name="T2" fmla="*/ 35879939 w 268"/>
                    <a:gd name="T3" fmla="*/ 864152418 h 1605"/>
                    <a:gd name="T4" fmla="*/ 226799564 w 268"/>
                    <a:gd name="T5" fmla="*/ 1693474765 h 1605"/>
                    <a:gd name="T6" fmla="*/ 228939026 w 268"/>
                    <a:gd name="T7" fmla="*/ 1692420870 h 1605"/>
                    <a:gd name="T8" fmla="*/ 194112906 w 268"/>
                    <a:gd name="T9" fmla="*/ 846210435 h 1605"/>
                    <a:gd name="T10" fmla="*/ 105499264 w 268"/>
                    <a:gd name="T11" fmla="*/ 0 h 160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68" h="1605" extrusionOk="0">
                      <a:moveTo>
                        <a:pt x="100" y="0"/>
                      </a:moveTo>
                      <a:cubicBezTo>
                        <a:pt x="50" y="0"/>
                        <a:pt x="0" y="368"/>
                        <a:pt x="34" y="819"/>
                      </a:cubicBezTo>
                      <a:cubicBezTo>
                        <a:pt x="66" y="1260"/>
                        <a:pt x="179" y="1605"/>
                        <a:pt x="215" y="1605"/>
                      </a:cubicBezTo>
                      <a:cubicBezTo>
                        <a:pt x="216" y="1605"/>
                        <a:pt x="217" y="1604"/>
                        <a:pt x="217" y="1604"/>
                      </a:cubicBezTo>
                      <a:cubicBezTo>
                        <a:pt x="268" y="1604"/>
                        <a:pt x="234" y="1236"/>
                        <a:pt x="184" y="802"/>
                      </a:cubicBezTo>
                      <a:cubicBezTo>
                        <a:pt x="151" y="368"/>
                        <a:pt x="134" y="0"/>
                        <a:pt x="1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23" name="Google Shape;3348;p59"/>
                <p:cNvSpPr>
                  <a:spLocks/>
                </p:cNvSpPr>
                <p:nvPr/>
              </p:nvSpPr>
              <p:spPr bwMode="auto">
                <a:xfrm>
                  <a:off x="5157077" y="2594902"/>
                  <a:ext cx="19326" cy="31697"/>
                </a:xfrm>
                <a:custGeom>
                  <a:avLst/>
                  <a:gdLst>
                    <a:gd name="T0" fmla="*/ 595081000 w 603"/>
                    <a:gd name="T1" fmla="*/ 0 h 989"/>
                    <a:gd name="T2" fmla="*/ 247961810 w 603"/>
                    <a:gd name="T3" fmla="*/ 477938615 h 989"/>
                    <a:gd name="T4" fmla="*/ 35883735 w 603"/>
                    <a:gd name="T5" fmla="*/ 1041371956 h 989"/>
                    <a:gd name="T6" fmla="*/ 41151143 w 603"/>
                    <a:gd name="T7" fmla="*/ 1042425841 h 989"/>
                    <a:gd name="T8" fmla="*/ 388271391 w 603"/>
                    <a:gd name="T9" fmla="*/ 565540053 h 989"/>
                    <a:gd name="T10" fmla="*/ 600348441 w 603"/>
                    <a:gd name="T11" fmla="*/ 1053885 h 989"/>
                    <a:gd name="T12" fmla="*/ 595081000 w 603"/>
                    <a:gd name="T13" fmla="*/ 0 h 98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603" h="989" extrusionOk="0">
                      <a:moveTo>
                        <a:pt x="564" y="0"/>
                      </a:moveTo>
                      <a:cubicBezTo>
                        <a:pt x="524" y="0"/>
                        <a:pt x="379" y="196"/>
                        <a:pt x="235" y="453"/>
                      </a:cubicBezTo>
                      <a:cubicBezTo>
                        <a:pt x="84" y="737"/>
                        <a:pt x="1" y="971"/>
                        <a:pt x="34" y="987"/>
                      </a:cubicBezTo>
                      <a:cubicBezTo>
                        <a:pt x="35" y="988"/>
                        <a:pt x="37" y="988"/>
                        <a:pt x="39" y="988"/>
                      </a:cubicBezTo>
                      <a:cubicBezTo>
                        <a:pt x="79" y="988"/>
                        <a:pt x="224" y="793"/>
                        <a:pt x="368" y="536"/>
                      </a:cubicBezTo>
                      <a:cubicBezTo>
                        <a:pt x="519" y="252"/>
                        <a:pt x="602" y="18"/>
                        <a:pt x="569" y="1"/>
                      </a:cubicBezTo>
                      <a:cubicBezTo>
                        <a:pt x="567" y="1"/>
                        <a:pt x="566" y="0"/>
                        <a:pt x="56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24" name="Google Shape;3349;p59"/>
                <p:cNvSpPr>
                  <a:spLocks/>
                </p:cNvSpPr>
                <p:nvPr/>
              </p:nvSpPr>
              <p:spPr bwMode="auto">
                <a:xfrm>
                  <a:off x="5131373" y="2466285"/>
                  <a:ext cx="48780" cy="31986"/>
                </a:xfrm>
                <a:custGeom>
                  <a:avLst/>
                  <a:gdLst>
                    <a:gd name="T0" fmla="*/ 32724489 w 1522"/>
                    <a:gd name="T1" fmla="*/ 0 h 998"/>
                    <a:gd name="T2" fmla="*/ 17942066 w 1522"/>
                    <a:gd name="T3" fmla="*/ 4213627 h 998"/>
                    <a:gd name="T4" fmla="*/ 758646527 w 1522"/>
                    <a:gd name="T5" fmla="*/ 603561269 h 998"/>
                    <a:gd name="T6" fmla="*/ 1565818962 w 1522"/>
                    <a:gd name="T7" fmla="*/ 1053048348 h 998"/>
                    <a:gd name="T8" fmla="*/ 1586921729 w 1522"/>
                    <a:gd name="T9" fmla="*/ 1044620101 h 998"/>
                    <a:gd name="T10" fmla="*/ 847271166 w 1522"/>
                    <a:gd name="T11" fmla="*/ 463214714 h 998"/>
                    <a:gd name="T12" fmla="*/ 32724489 w 1522"/>
                    <a:gd name="T13" fmla="*/ 0 h 99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522" h="998" extrusionOk="0">
                      <a:moveTo>
                        <a:pt x="31" y="0"/>
                      </a:moveTo>
                      <a:cubicBezTo>
                        <a:pt x="25" y="0"/>
                        <a:pt x="20" y="2"/>
                        <a:pt x="17" y="4"/>
                      </a:cubicBezTo>
                      <a:cubicBezTo>
                        <a:pt x="1" y="38"/>
                        <a:pt x="301" y="288"/>
                        <a:pt x="719" y="572"/>
                      </a:cubicBezTo>
                      <a:cubicBezTo>
                        <a:pt x="1078" y="812"/>
                        <a:pt x="1398" y="998"/>
                        <a:pt x="1484" y="998"/>
                      </a:cubicBezTo>
                      <a:cubicBezTo>
                        <a:pt x="1494" y="998"/>
                        <a:pt x="1501" y="995"/>
                        <a:pt x="1504" y="990"/>
                      </a:cubicBezTo>
                      <a:cubicBezTo>
                        <a:pt x="1521" y="957"/>
                        <a:pt x="1204" y="706"/>
                        <a:pt x="803" y="439"/>
                      </a:cubicBezTo>
                      <a:cubicBezTo>
                        <a:pt x="418" y="177"/>
                        <a:pt x="104" y="0"/>
                        <a:pt x="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25" name="Google Shape;3350;p59"/>
                <p:cNvSpPr>
                  <a:spLocks/>
                </p:cNvSpPr>
                <p:nvPr/>
              </p:nvSpPr>
              <p:spPr bwMode="auto">
                <a:xfrm>
                  <a:off x="5192973" y="2436318"/>
                  <a:ext cx="49838" cy="27146"/>
                </a:xfrm>
                <a:custGeom>
                  <a:avLst/>
                  <a:gdLst>
                    <a:gd name="T0" fmla="*/ 29531339 w 1555"/>
                    <a:gd name="T1" fmla="*/ 0 h 847"/>
                    <a:gd name="T2" fmla="*/ 17942321 w 1555"/>
                    <a:gd name="T3" fmla="*/ 4213463 h 847"/>
                    <a:gd name="T4" fmla="*/ 758662400 w 1555"/>
                    <a:gd name="T5" fmla="*/ 585590980 h 847"/>
                    <a:gd name="T6" fmla="*/ 1609112423 w 1555"/>
                    <a:gd name="T7" fmla="*/ 892607753 h 847"/>
                    <a:gd name="T8" fmla="*/ 1639729525 w 1555"/>
                    <a:gd name="T9" fmla="*/ 885233656 h 847"/>
                    <a:gd name="T10" fmla="*/ 1621787204 w 1555"/>
                    <a:gd name="T11" fmla="*/ 885233656 h 847"/>
                    <a:gd name="T12" fmla="*/ 828293041 w 1555"/>
                    <a:gd name="T13" fmla="*/ 444197145 h 847"/>
                    <a:gd name="T14" fmla="*/ 29531339 w 1555"/>
                    <a:gd name="T15" fmla="*/ 0 h 84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555" h="847" extrusionOk="0">
                      <a:moveTo>
                        <a:pt x="28" y="0"/>
                      </a:moveTo>
                      <a:cubicBezTo>
                        <a:pt x="23" y="0"/>
                        <a:pt x="19" y="1"/>
                        <a:pt x="17" y="4"/>
                      </a:cubicBezTo>
                      <a:cubicBezTo>
                        <a:pt x="0" y="37"/>
                        <a:pt x="284" y="321"/>
                        <a:pt x="719" y="555"/>
                      </a:cubicBezTo>
                      <a:cubicBezTo>
                        <a:pt x="1078" y="756"/>
                        <a:pt x="1425" y="846"/>
                        <a:pt x="1525" y="846"/>
                      </a:cubicBezTo>
                      <a:cubicBezTo>
                        <a:pt x="1542" y="846"/>
                        <a:pt x="1552" y="844"/>
                        <a:pt x="1554" y="839"/>
                      </a:cubicBezTo>
                      <a:lnTo>
                        <a:pt x="1537" y="839"/>
                      </a:lnTo>
                      <a:cubicBezTo>
                        <a:pt x="1554" y="789"/>
                        <a:pt x="1203" y="639"/>
                        <a:pt x="785" y="421"/>
                      </a:cubicBezTo>
                      <a:cubicBezTo>
                        <a:pt x="397" y="204"/>
                        <a:pt x="95" y="0"/>
                        <a:pt x="2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26" name="Google Shape;3351;p59"/>
                <p:cNvSpPr>
                  <a:spLocks/>
                </p:cNvSpPr>
                <p:nvPr/>
              </p:nvSpPr>
              <p:spPr bwMode="auto">
                <a:xfrm>
                  <a:off x="5249734" y="2500514"/>
                  <a:ext cx="43396" cy="18012"/>
                </a:xfrm>
                <a:custGeom>
                  <a:avLst/>
                  <a:gdLst>
                    <a:gd name="T0" fmla="*/ 1332670904 w 1354"/>
                    <a:gd name="T1" fmla="*/ 1053894 h 562"/>
                    <a:gd name="T2" fmla="*/ 653149574 w 1354"/>
                    <a:gd name="T3" fmla="*/ 164606348 h 562"/>
                    <a:gd name="T4" fmla="*/ 17942387 w 1354"/>
                    <a:gd name="T5" fmla="*/ 587710471 h 562"/>
                    <a:gd name="T6" fmla="*/ 34831892 w 1354"/>
                    <a:gd name="T7" fmla="*/ 592977892 h 562"/>
                    <a:gd name="T8" fmla="*/ 722781501 w 1354"/>
                    <a:gd name="T9" fmla="*/ 305970453 h 562"/>
                    <a:gd name="T10" fmla="*/ 1410762968 w 1354"/>
                    <a:gd name="T11" fmla="*/ 23209391 h 562"/>
                    <a:gd name="T12" fmla="*/ 1332670904 w 1354"/>
                    <a:gd name="T13" fmla="*/ 1053894 h 56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354" h="562" extrusionOk="0">
                      <a:moveTo>
                        <a:pt x="1263" y="1"/>
                      </a:moveTo>
                      <a:cubicBezTo>
                        <a:pt x="1143" y="1"/>
                        <a:pt x="894" y="48"/>
                        <a:pt x="619" y="156"/>
                      </a:cubicBezTo>
                      <a:cubicBezTo>
                        <a:pt x="251" y="306"/>
                        <a:pt x="0" y="524"/>
                        <a:pt x="17" y="557"/>
                      </a:cubicBezTo>
                      <a:cubicBezTo>
                        <a:pt x="20" y="560"/>
                        <a:pt x="26" y="562"/>
                        <a:pt x="33" y="562"/>
                      </a:cubicBezTo>
                      <a:cubicBezTo>
                        <a:pt x="105" y="562"/>
                        <a:pt x="368" y="426"/>
                        <a:pt x="685" y="290"/>
                      </a:cubicBezTo>
                      <a:cubicBezTo>
                        <a:pt x="1036" y="156"/>
                        <a:pt x="1354" y="73"/>
                        <a:pt x="1337" y="22"/>
                      </a:cubicBezTo>
                      <a:cubicBezTo>
                        <a:pt x="1337" y="8"/>
                        <a:pt x="1310" y="1"/>
                        <a:pt x="126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27" name="Google Shape;3352;p59"/>
                <p:cNvSpPr>
                  <a:spLocks/>
                </p:cNvSpPr>
                <p:nvPr/>
              </p:nvSpPr>
              <p:spPr bwMode="auto">
                <a:xfrm>
                  <a:off x="5324410" y="2543493"/>
                  <a:ext cx="26569" cy="59517"/>
                </a:xfrm>
                <a:custGeom>
                  <a:avLst/>
                  <a:gdLst>
                    <a:gd name="T0" fmla="*/ 818724568 w 829"/>
                    <a:gd name="T1" fmla="*/ 1053903 h 1857"/>
                    <a:gd name="T2" fmla="*/ 310206696 w 829"/>
                    <a:gd name="T3" fmla="*/ 917999054 h 1857"/>
                    <a:gd name="T4" fmla="*/ 39043674 w 829"/>
                    <a:gd name="T5" fmla="*/ 1953102885 h 1857"/>
                    <a:gd name="T6" fmla="*/ 39043674 w 829"/>
                    <a:gd name="T7" fmla="*/ 1953102885 h 1857"/>
                    <a:gd name="T8" fmla="*/ 450512681 w 829"/>
                    <a:gd name="T9" fmla="*/ 988683296 h 1857"/>
                    <a:gd name="T10" fmla="*/ 820831275 w 829"/>
                    <a:gd name="T11" fmla="*/ 1053903 h 1857"/>
                    <a:gd name="T12" fmla="*/ 818724568 w 829"/>
                    <a:gd name="T13" fmla="*/ 1053903 h 1857"/>
                    <a:gd name="T14" fmla="*/ 39043674 w 829"/>
                    <a:gd name="T15" fmla="*/ 1953102885 h 1857"/>
                    <a:gd name="T16" fmla="*/ 27422285 w 829"/>
                    <a:gd name="T17" fmla="*/ 1958370412 h 1857"/>
                    <a:gd name="T18" fmla="*/ 45363827 w 829"/>
                    <a:gd name="T19" fmla="*/ 1958370412 h 1857"/>
                    <a:gd name="T20" fmla="*/ 39043674 w 829"/>
                    <a:gd name="T21" fmla="*/ 1953102885 h 1857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829" h="1857" extrusionOk="0">
                      <a:moveTo>
                        <a:pt x="776" y="1"/>
                      </a:moveTo>
                      <a:cubicBezTo>
                        <a:pt x="734" y="1"/>
                        <a:pt x="490" y="364"/>
                        <a:pt x="294" y="870"/>
                      </a:cubicBezTo>
                      <a:cubicBezTo>
                        <a:pt x="86" y="1365"/>
                        <a:pt x="1" y="1798"/>
                        <a:pt x="37" y="1851"/>
                      </a:cubicBezTo>
                      <a:cubicBezTo>
                        <a:pt x="96" y="1803"/>
                        <a:pt x="239" y="1407"/>
                        <a:pt x="427" y="937"/>
                      </a:cubicBezTo>
                      <a:cubicBezTo>
                        <a:pt x="628" y="419"/>
                        <a:pt x="828" y="18"/>
                        <a:pt x="778" y="1"/>
                      </a:cubicBezTo>
                      <a:cubicBezTo>
                        <a:pt x="777" y="1"/>
                        <a:pt x="777" y="1"/>
                        <a:pt x="776" y="1"/>
                      </a:cubicBezTo>
                      <a:close/>
                      <a:moveTo>
                        <a:pt x="37" y="1851"/>
                      </a:moveTo>
                      <a:cubicBezTo>
                        <a:pt x="33" y="1854"/>
                        <a:pt x="29" y="1856"/>
                        <a:pt x="26" y="1856"/>
                      </a:cubicBezTo>
                      <a:lnTo>
                        <a:pt x="43" y="1856"/>
                      </a:lnTo>
                      <a:cubicBezTo>
                        <a:pt x="41" y="1855"/>
                        <a:pt x="39" y="1854"/>
                        <a:pt x="37" y="185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28" name="Google Shape;3353;p59"/>
                <p:cNvSpPr>
                  <a:spLocks/>
                </p:cNvSpPr>
                <p:nvPr/>
              </p:nvSpPr>
              <p:spPr bwMode="auto">
                <a:xfrm>
                  <a:off x="5386267" y="2590639"/>
                  <a:ext cx="8621" cy="53043"/>
                </a:xfrm>
                <a:custGeom>
                  <a:avLst/>
                  <a:gdLst>
                    <a:gd name="T0" fmla="*/ 35879512 w 269"/>
                    <a:gd name="T1" fmla="*/ 1053905 h 1655"/>
                    <a:gd name="T2" fmla="*/ 35879512 w 269"/>
                    <a:gd name="T3" fmla="*/ 1053905 h 1655"/>
                    <a:gd name="T4" fmla="*/ 53785906 w 269"/>
                    <a:gd name="T5" fmla="*/ 882120506 h 1655"/>
                    <a:gd name="T6" fmla="*/ 229989243 w 269"/>
                    <a:gd name="T7" fmla="*/ 1746297703 h 1655"/>
                    <a:gd name="T8" fmla="*/ 212048942 w 269"/>
                    <a:gd name="T9" fmla="*/ 864177165 h 1655"/>
                    <a:gd name="T10" fmla="*/ 35879512 w 269"/>
                    <a:gd name="T11" fmla="*/ 1053905 h 165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69" h="1655" extrusionOk="0">
                      <a:moveTo>
                        <a:pt x="34" y="1"/>
                      </a:moveTo>
                      <a:lnTo>
                        <a:pt x="34" y="1"/>
                      </a:lnTo>
                      <a:cubicBezTo>
                        <a:pt x="1" y="17"/>
                        <a:pt x="1" y="385"/>
                        <a:pt x="51" y="836"/>
                      </a:cubicBezTo>
                      <a:cubicBezTo>
                        <a:pt x="101" y="1287"/>
                        <a:pt x="185" y="1655"/>
                        <a:pt x="218" y="1655"/>
                      </a:cubicBezTo>
                      <a:cubicBezTo>
                        <a:pt x="268" y="1655"/>
                        <a:pt x="252" y="1271"/>
                        <a:pt x="201" y="819"/>
                      </a:cubicBezTo>
                      <a:cubicBezTo>
                        <a:pt x="151" y="368"/>
                        <a:pt x="85" y="1"/>
                        <a:pt x="3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29" name="Google Shape;3354;p59"/>
                <p:cNvSpPr>
                  <a:spLocks/>
                </p:cNvSpPr>
                <p:nvPr/>
              </p:nvSpPr>
              <p:spPr bwMode="auto">
                <a:xfrm>
                  <a:off x="4710461" y="2557435"/>
                  <a:ext cx="12884" cy="44517"/>
                </a:xfrm>
                <a:custGeom>
                  <a:avLst/>
                  <a:gdLst>
                    <a:gd name="T0" fmla="*/ 371415241 w 402"/>
                    <a:gd name="T1" fmla="*/ 1053889 h 1389"/>
                    <a:gd name="T2" fmla="*/ 371415241 w 402"/>
                    <a:gd name="T3" fmla="*/ 1053889 h 1389"/>
                    <a:gd name="T4" fmla="*/ 124507322 w 402"/>
                    <a:gd name="T5" fmla="*/ 723797448 h 1389"/>
                    <a:gd name="T6" fmla="*/ 53825602 w 402"/>
                    <a:gd name="T7" fmla="*/ 1464483826 h 1389"/>
                    <a:gd name="T8" fmla="*/ 56986252 w 402"/>
                    <a:gd name="T9" fmla="*/ 1464483826 h 1389"/>
                    <a:gd name="T10" fmla="*/ 300700637 w 402"/>
                    <a:gd name="T11" fmla="*/ 758628139 h 1389"/>
                    <a:gd name="T12" fmla="*/ 371415241 w 402"/>
                    <a:gd name="T13" fmla="*/ 1053889 h 138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402" h="1389" extrusionOk="0">
                      <a:moveTo>
                        <a:pt x="352" y="1"/>
                      </a:moveTo>
                      <a:lnTo>
                        <a:pt x="352" y="1"/>
                      </a:lnTo>
                      <a:cubicBezTo>
                        <a:pt x="318" y="1"/>
                        <a:pt x="218" y="302"/>
                        <a:pt x="118" y="686"/>
                      </a:cubicBezTo>
                      <a:cubicBezTo>
                        <a:pt x="34" y="1053"/>
                        <a:pt x="1" y="1371"/>
                        <a:pt x="51" y="1388"/>
                      </a:cubicBezTo>
                      <a:cubicBezTo>
                        <a:pt x="52" y="1388"/>
                        <a:pt x="53" y="1388"/>
                        <a:pt x="54" y="1388"/>
                      </a:cubicBezTo>
                      <a:cubicBezTo>
                        <a:pt x="90" y="1388"/>
                        <a:pt x="187" y="1093"/>
                        <a:pt x="285" y="719"/>
                      </a:cubicBezTo>
                      <a:cubicBezTo>
                        <a:pt x="368" y="335"/>
                        <a:pt x="402" y="18"/>
                        <a:pt x="35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30" name="Google Shape;3355;p59"/>
                <p:cNvSpPr>
                  <a:spLocks/>
                </p:cNvSpPr>
                <p:nvPr/>
              </p:nvSpPr>
              <p:spPr bwMode="auto">
                <a:xfrm>
                  <a:off x="4775266" y="2687366"/>
                  <a:ext cx="47690" cy="14647"/>
                </a:xfrm>
                <a:custGeom>
                  <a:avLst/>
                  <a:gdLst>
                    <a:gd name="T0" fmla="*/ 42204977 w 1488"/>
                    <a:gd name="T1" fmla="*/ 0 h 457"/>
                    <a:gd name="T2" fmla="*/ 17941856 w 1488"/>
                    <a:gd name="T3" fmla="*/ 7374428 h 457"/>
                    <a:gd name="T4" fmla="*/ 758631784 w 1488"/>
                    <a:gd name="T5" fmla="*/ 359813811 h 457"/>
                    <a:gd name="T6" fmla="*/ 1471865059 w 1488"/>
                    <a:gd name="T7" fmla="*/ 482220841 h 457"/>
                    <a:gd name="T8" fmla="*/ 1570003387 w 1488"/>
                    <a:gd name="T9" fmla="*/ 465331248 h 457"/>
                    <a:gd name="T10" fmla="*/ 811371604 w 1488"/>
                    <a:gd name="T11" fmla="*/ 201553585 h 457"/>
                    <a:gd name="T12" fmla="*/ 42204977 w 1488"/>
                    <a:gd name="T13" fmla="*/ 0 h 45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488" h="457" extrusionOk="0">
                      <a:moveTo>
                        <a:pt x="40" y="0"/>
                      </a:moveTo>
                      <a:cubicBezTo>
                        <a:pt x="27" y="0"/>
                        <a:pt x="19" y="3"/>
                        <a:pt x="17" y="7"/>
                      </a:cubicBezTo>
                      <a:cubicBezTo>
                        <a:pt x="0" y="40"/>
                        <a:pt x="301" y="224"/>
                        <a:pt x="719" y="341"/>
                      </a:cubicBezTo>
                      <a:cubicBezTo>
                        <a:pt x="1003" y="424"/>
                        <a:pt x="1262" y="457"/>
                        <a:pt x="1395" y="457"/>
                      </a:cubicBezTo>
                      <a:cubicBezTo>
                        <a:pt x="1450" y="457"/>
                        <a:pt x="1483" y="451"/>
                        <a:pt x="1488" y="441"/>
                      </a:cubicBezTo>
                      <a:cubicBezTo>
                        <a:pt x="1488" y="391"/>
                        <a:pt x="1153" y="308"/>
                        <a:pt x="769" y="191"/>
                      </a:cubicBezTo>
                      <a:cubicBezTo>
                        <a:pt x="421" y="89"/>
                        <a:pt x="124" y="0"/>
                        <a:pt x="4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31" name="Google Shape;3356;p59"/>
                <p:cNvSpPr>
                  <a:spLocks/>
                </p:cNvSpPr>
                <p:nvPr/>
              </p:nvSpPr>
              <p:spPr bwMode="auto">
                <a:xfrm>
                  <a:off x="4904331" y="2430004"/>
                  <a:ext cx="34838" cy="19999"/>
                </a:xfrm>
                <a:custGeom>
                  <a:avLst/>
                  <a:gdLst>
                    <a:gd name="T0" fmla="*/ 1081482796 w 1087"/>
                    <a:gd name="T1" fmla="*/ 1053890 h 624"/>
                    <a:gd name="T2" fmla="*/ 511721472 w 1087"/>
                    <a:gd name="T3" fmla="*/ 212076094 h 624"/>
                    <a:gd name="T4" fmla="*/ 35883557 w 1087"/>
                    <a:gd name="T5" fmla="*/ 652063325 h 624"/>
                    <a:gd name="T6" fmla="*/ 50631857 w 1087"/>
                    <a:gd name="T7" fmla="*/ 657330722 h 624"/>
                    <a:gd name="T8" fmla="*/ 599290776 w 1087"/>
                    <a:gd name="T9" fmla="*/ 352417923 h 624"/>
                    <a:gd name="T10" fmla="*/ 1128955036 w 1087"/>
                    <a:gd name="T11" fmla="*/ 17941795 h 624"/>
                    <a:gd name="T12" fmla="*/ 1081482796 w 1087"/>
                    <a:gd name="T13" fmla="*/ 1053890 h 62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087" h="624" extrusionOk="0">
                      <a:moveTo>
                        <a:pt x="1025" y="1"/>
                      </a:moveTo>
                      <a:cubicBezTo>
                        <a:pt x="935" y="1"/>
                        <a:pt x="720" y="70"/>
                        <a:pt x="485" y="201"/>
                      </a:cubicBezTo>
                      <a:cubicBezTo>
                        <a:pt x="184" y="368"/>
                        <a:pt x="0" y="585"/>
                        <a:pt x="34" y="618"/>
                      </a:cubicBezTo>
                      <a:cubicBezTo>
                        <a:pt x="37" y="622"/>
                        <a:pt x="42" y="623"/>
                        <a:pt x="48" y="623"/>
                      </a:cubicBezTo>
                      <a:cubicBezTo>
                        <a:pt x="109" y="623"/>
                        <a:pt x="311" y="486"/>
                        <a:pt x="568" y="334"/>
                      </a:cubicBezTo>
                      <a:cubicBezTo>
                        <a:pt x="836" y="167"/>
                        <a:pt x="1086" y="50"/>
                        <a:pt x="1070" y="17"/>
                      </a:cubicBezTo>
                      <a:cubicBezTo>
                        <a:pt x="1066" y="6"/>
                        <a:pt x="1050" y="1"/>
                        <a:pt x="102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32" name="Google Shape;3357;p59"/>
                <p:cNvSpPr>
                  <a:spLocks/>
                </p:cNvSpPr>
                <p:nvPr/>
              </p:nvSpPr>
              <p:spPr bwMode="auto">
                <a:xfrm>
                  <a:off x="4776868" y="2516539"/>
                  <a:ext cx="41280" cy="10641"/>
                </a:xfrm>
                <a:custGeom>
                  <a:avLst/>
                  <a:gdLst>
                    <a:gd name="T0" fmla="*/ 102350523 w 1288"/>
                    <a:gd name="T1" fmla="*/ 0 h 332"/>
                    <a:gd name="T2" fmla="*/ 1053890 w 1288"/>
                    <a:gd name="T3" fmla="*/ 25319362 h 332"/>
                    <a:gd name="T4" fmla="*/ 671059410 w 1288"/>
                    <a:gd name="T5" fmla="*/ 254317464 h 332"/>
                    <a:gd name="T6" fmla="*/ 1260836834 w 1288"/>
                    <a:gd name="T7" fmla="*/ 349306947 h 332"/>
                    <a:gd name="T8" fmla="*/ 1357921016 w 1288"/>
                    <a:gd name="T9" fmla="*/ 325040563 h 332"/>
                    <a:gd name="T10" fmla="*/ 705856239 w 1288"/>
                    <a:gd name="T11" fmla="*/ 96043454 h 332"/>
                    <a:gd name="T12" fmla="*/ 102350523 w 1288"/>
                    <a:gd name="T13" fmla="*/ 0 h 33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288" h="332" extrusionOk="0">
                      <a:moveTo>
                        <a:pt x="97" y="0"/>
                      </a:moveTo>
                      <a:cubicBezTo>
                        <a:pt x="41" y="0"/>
                        <a:pt x="6" y="8"/>
                        <a:pt x="1" y="24"/>
                      </a:cubicBezTo>
                      <a:cubicBezTo>
                        <a:pt x="1" y="57"/>
                        <a:pt x="285" y="157"/>
                        <a:pt x="636" y="241"/>
                      </a:cubicBezTo>
                      <a:cubicBezTo>
                        <a:pt x="874" y="298"/>
                        <a:pt x="1082" y="331"/>
                        <a:pt x="1195" y="331"/>
                      </a:cubicBezTo>
                      <a:cubicBezTo>
                        <a:pt x="1249" y="331"/>
                        <a:pt x="1282" y="324"/>
                        <a:pt x="1287" y="308"/>
                      </a:cubicBezTo>
                      <a:cubicBezTo>
                        <a:pt x="1287" y="274"/>
                        <a:pt x="1020" y="174"/>
                        <a:pt x="669" y="91"/>
                      </a:cubicBezTo>
                      <a:cubicBezTo>
                        <a:pt x="431" y="34"/>
                        <a:pt x="215" y="0"/>
                        <a:pt x="9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33" name="Google Shape;3358;p59"/>
                <p:cNvSpPr>
                  <a:spLocks/>
                </p:cNvSpPr>
                <p:nvPr/>
              </p:nvSpPr>
              <p:spPr bwMode="auto">
                <a:xfrm>
                  <a:off x="4973399" y="2390326"/>
                  <a:ext cx="26281" cy="20416"/>
                </a:xfrm>
                <a:custGeom>
                  <a:avLst/>
                  <a:gdLst>
                    <a:gd name="T0" fmla="*/ 60147850 w 820"/>
                    <a:gd name="T1" fmla="*/ 0 h 637"/>
                    <a:gd name="T2" fmla="*/ 53827462 w 820"/>
                    <a:gd name="T3" fmla="*/ 2106822 h 637"/>
                    <a:gd name="T4" fmla="*/ 353481950 w 820"/>
                    <a:gd name="T5" fmla="*/ 442117550 h 637"/>
                    <a:gd name="T6" fmla="*/ 808230650 w 820"/>
                    <a:gd name="T7" fmla="*/ 671093567 h 637"/>
                    <a:gd name="T8" fmla="*/ 847276684 w 820"/>
                    <a:gd name="T9" fmla="*/ 654204054 h 637"/>
                    <a:gd name="T10" fmla="*/ 458996191 w 820"/>
                    <a:gd name="T11" fmla="*/ 319711195 h 637"/>
                    <a:gd name="T12" fmla="*/ 60147850 w 820"/>
                    <a:gd name="T13" fmla="*/ 0 h 63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820" h="637" extrusionOk="0">
                      <a:moveTo>
                        <a:pt x="57" y="0"/>
                      </a:moveTo>
                      <a:cubicBezTo>
                        <a:pt x="55" y="0"/>
                        <a:pt x="53" y="1"/>
                        <a:pt x="51" y="2"/>
                      </a:cubicBezTo>
                      <a:cubicBezTo>
                        <a:pt x="1" y="35"/>
                        <a:pt x="118" y="236"/>
                        <a:pt x="335" y="419"/>
                      </a:cubicBezTo>
                      <a:cubicBezTo>
                        <a:pt x="519" y="564"/>
                        <a:pt x="692" y="636"/>
                        <a:pt x="766" y="636"/>
                      </a:cubicBezTo>
                      <a:cubicBezTo>
                        <a:pt x="786" y="636"/>
                        <a:pt x="799" y="631"/>
                        <a:pt x="803" y="620"/>
                      </a:cubicBezTo>
                      <a:cubicBezTo>
                        <a:pt x="819" y="587"/>
                        <a:pt x="652" y="470"/>
                        <a:pt x="435" y="303"/>
                      </a:cubicBezTo>
                      <a:cubicBezTo>
                        <a:pt x="245" y="144"/>
                        <a:pt x="100" y="0"/>
                        <a:pt x="5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34" name="Google Shape;3359;p59"/>
                <p:cNvSpPr>
                  <a:spLocks/>
                </p:cNvSpPr>
                <p:nvPr/>
              </p:nvSpPr>
              <p:spPr bwMode="auto">
                <a:xfrm>
                  <a:off x="5094420" y="2383756"/>
                  <a:ext cx="21986" cy="20095"/>
                </a:xfrm>
                <a:custGeom>
                  <a:avLst/>
                  <a:gdLst>
                    <a:gd name="T0" fmla="*/ 671051019 w 686"/>
                    <a:gd name="T1" fmla="*/ 1053882 h 627"/>
                    <a:gd name="T2" fmla="*/ 300696080 w 686"/>
                    <a:gd name="T3" fmla="*/ 271162763 h 627"/>
                    <a:gd name="T4" fmla="*/ 35883299 w 686"/>
                    <a:gd name="T5" fmla="*/ 658369697 h 627"/>
                    <a:gd name="T6" fmla="*/ 45364137 w 686"/>
                    <a:gd name="T7" fmla="*/ 660476403 h 627"/>
                    <a:gd name="T8" fmla="*/ 424148079 w 686"/>
                    <a:gd name="T9" fmla="*/ 376672314 h 627"/>
                    <a:gd name="T10" fmla="*/ 687906974 w 686"/>
                    <a:gd name="T11" fmla="*/ 6320150 h 627"/>
                    <a:gd name="T12" fmla="*/ 671051019 w 686"/>
                    <a:gd name="T13" fmla="*/ 1053882 h 62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686" h="627" extrusionOk="0">
                      <a:moveTo>
                        <a:pt x="636" y="1"/>
                      </a:moveTo>
                      <a:cubicBezTo>
                        <a:pt x="580" y="1"/>
                        <a:pt x="433" y="109"/>
                        <a:pt x="285" y="257"/>
                      </a:cubicBezTo>
                      <a:cubicBezTo>
                        <a:pt x="118" y="424"/>
                        <a:pt x="1" y="591"/>
                        <a:pt x="34" y="624"/>
                      </a:cubicBezTo>
                      <a:cubicBezTo>
                        <a:pt x="37" y="626"/>
                        <a:pt x="40" y="626"/>
                        <a:pt x="43" y="626"/>
                      </a:cubicBezTo>
                      <a:cubicBezTo>
                        <a:pt x="90" y="626"/>
                        <a:pt x="231" y="528"/>
                        <a:pt x="402" y="357"/>
                      </a:cubicBezTo>
                      <a:cubicBezTo>
                        <a:pt x="569" y="190"/>
                        <a:pt x="686" y="23"/>
                        <a:pt x="652" y="6"/>
                      </a:cubicBezTo>
                      <a:cubicBezTo>
                        <a:pt x="649" y="2"/>
                        <a:pt x="643" y="1"/>
                        <a:pt x="63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35" name="Google Shape;3360;p59"/>
                <p:cNvSpPr>
                  <a:spLocks/>
                </p:cNvSpPr>
                <p:nvPr/>
              </p:nvSpPr>
              <p:spPr bwMode="auto">
                <a:xfrm>
                  <a:off x="4313137" y="4261437"/>
                  <a:ext cx="186371" cy="311622"/>
                </a:xfrm>
                <a:custGeom>
                  <a:avLst/>
                  <a:gdLst>
                    <a:gd name="T0" fmla="*/ 2147483646 w 5815"/>
                    <a:gd name="T1" fmla="*/ 0 h 9723"/>
                    <a:gd name="T2" fmla="*/ 0 w 5815"/>
                    <a:gd name="T3" fmla="*/ 1851785483 h 9723"/>
                    <a:gd name="T4" fmla="*/ 158289233 w 5815"/>
                    <a:gd name="T5" fmla="*/ 2147483646 h 9723"/>
                    <a:gd name="T6" fmla="*/ 2147483646 w 5815"/>
                    <a:gd name="T7" fmla="*/ 2147483646 h 9723"/>
                    <a:gd name="T8" fmla="*/ 2147483646 w 5815"/>
                    <a:gd name="T9" fmla="*/ 2147483646 h 9723"/>
                    <a:gd name="T10" fmla="*/ 2147483646 w 5815"/>
                    <a:gd name="T11" fmla="*/ 2147483646 h 9723"/>
                    <a:gd name="T12" fmla="*/ 2147483646 w 5815"/>
                    <a:gd name="T13" fmla="*/ 2147483646 h 9723"/>
                    <a:gd name="T14" fmla="*/ 2147483646 w 5815"/>
                    <a:gd name="T15" fmla="*/ 0 h 972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815" h="9723" extrusionOk="0">
                      <a:moveTo>
                        <a:pt x="3241" y="0"/>
                      </a:moveTo>
                      <a:lnTo>
                        <a:pt x="0" y="1755"/>
                      </a:lnTo>
                      <a:lnTo>
                        <a:pt x="150" y="2055"/>
                      </a:lnTo>
                      <a:cubicBezTo>
                        <a:pt x="835" y="3409"/>
                        <a:pt x="3693" y="8906"/>
                        <a:pt x="4461" y="9624"/>
                      </a:cubicBezTo>
                      <a:cubicBezTo>
                        <a:pt x="4531" y="9692"/>
                        <a:pt x="4586" y="9722"/>
                        <a:pt x="4627" y="9722"/>
                      </a:cubicBezTo>
                      <a:cubicBezTo>
                        <a:pt x="5092" y="9722"/>
                        <a:pt x="3910" y="5865"/>
                        <a:pt x="3910" y="5865"/>
                      </a:cubicBezTo>
                      <a:lnTo>
                        <a:pt x="5815" y="4779"/>
                      </a:lnTo>
                      <a:lnTo>
                        <a:pt x="3241" y="0"/>
                      </a:lnTo>
                      <a:close/>
                    </a:path>
                  </a:pathLst>
                </a:custGeom>
                <a:solidFill>
                  <a:srgbClr val="19B5B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36" name="Google Shape;3361;p59"/>
                <p:cNvSpPr>
                  <a:spLocks/>
                </p:cNvSpPr>
                <p:nvPr/>
              </p:nvSpPr>
              <p:spPr bwMode="auto">
                <a:xfrm>
                  <a:off x="4313137" y="4316051"/>
                  <a:ext cx="157750" cy="258163"/>
                </a:xfrm>
                <a:custGeom>
                  <a:avLst/>
                  <a:gdLst>
                    <a:gd name="T0" fmla="*/ 123456233 w 4922"/>
                    <a:gd name="T1" fmla="*/ 1053901 h 8055"/>
                    <a:gd name="T2" fmla="*/ 0 w 4922"/>
                    <a:gd name="T3" fmla="*/ 53827578 h 8055"/>
                    <a:gd name="T4" fmla="*/ 2147483646 w 4922"/>
                    <a:gd name="T5" fmla="*/ 2147483646 h 8055"/>
                    <a:gd name="T6" fmla="*/ 2147483646 w 4922"/>
                    <a:gd name="T7" fmla="*/ 2147483646 h 8055"/>
                    <a:gd name="T8" fmla="*/ 2147483646 w 4922"/>
                    <a:gd name="T9" fmla="*/ 2147483646 h 8055"/>
                    <a:gd name="T10" fmla="*/ 2147483646 w 4922"/>
                    <a:gd name="T11" fmla="*/ 2147483646 h 8055"/>
                    <a:gd name="T12" fmla="*/ 2147483646 w 4922"/>
                    <a:gd name="T13" fmla="*/ 2147483646 h 8055"/>
                    <a:gd name="T14" fmla="*/ 123456233 w 4922"/>
                    <a:gd name="T15" fmla="*/ 1053901 h 805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4922" h="8055" extrusionOk="0">
                      <a:moveTo>
                        <a:pt x="117" y="1"/>
                      </a:moveTo>
                      <a:lnTo>
                        <a:pt x="0" y="51"/>
                      </a:lnTo>
                      <a:cubicBezTo>
                        <a:pt x="1170" y="2574"/>
                        <a:pt x="4261" y="8004"/>
                        <a:pt x="4595" y="8054"/>
                      </a:cubicBezTo>
                      <a:cubicBezTo>
                        <a:pt x="4598" y="8054"/>
                        <a:pt x="4601" y="8055"/>
                        <a:pt x="4605" y="8055"/>
                      </a:cubicBezTo>
                      <a:cubicBezTo>
                        <a:pt x="4921" y="8055"/>
                        <a:pt x="4528" y="6433"/>
                        <a:pt x="4528" y="6433"/>
                      </a:cubicBezTo>
                      <a:cubicBezTo>
                        <a:pt x="4461" y="6326"/>
                        <a:pt x="4311" y="6294"/>
                        <a:pt x="4156" y="6294"/>
                      </a:cubicBezTo>
                      <a:cubicBezTo>
                        <a:pt x="3923" y="6294"/>
                        <a:pt x="3676" y="6367"/>
                        <a:pt x="3676" y="6367"/>
                      </a:cubicBezTo>
                      <a:lnTo>
                        <a:pt x="117" y="1"/>
                      </a:lnTo>
                      <a:close/>
                    </a:path>
                  </a:pathLst>
                </a:custGeom>
                <a:solidFill>
                  <a:srgbClr val="FFFFFF">
                    <a:alpha val="56078"/>
                  </a:srgb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37" name="Google Shape;3362;p59"/>
                <p:cNvSpPr>
                  <a:spLocks/>
                </p:cNvSpPr>
                <p:nvPr/>
              </p:nvSpPr>
              <p:spPr bwMode="auto">
                <a:xfrm>
                  <a:off x="4315252" y="4313391"/>
                  <a:ext cx="146244" cy="256528"/>
                </a:xfrm>
                <a:custGeom>
                  <a:avLst/>
                  <a:gdLst>
                    <a:gd name="T0" fmla="*/ 1053899 w 4563"/>
                    <a:gd name="T1" fmla="*/ 0 h 8004"/>
                    <a:gd name="T2" fmla="*/ 53827343 w 4563"/>
                    <a:gd name="T3" fmla="*/ 88625873 h 8004"/>
                    <a:gd name="T4" fmla="*/ 1053899 w 4563"/>
                    <a:gd name="T5" fmla="*/ 0 h 8004"/>
                    <a:gd name="T6" fmla="*/ 53827343 w 4563"/>
                    <a:gd name="T7" fmla="*/ 88625873 h 8004"/>
                    <a:gd name="T8" fmla="*/ 53827343 w 4563"/>
                    <a:gd name="T9" fmla="*/ 88625873 h 8004"/>
                    <a:gd name="T10" fmla="*/ 177250612 w 4563"/>
                    <a:gd name="T11" fmla="*/ 352427487 h 8004"/>
                    <a:gd name="T12" fmla="*/ 653134069 w 4563"/>
                    <a:gd name="T13" fmla="*/ 1287273785 h 8004"/>
                    <a:gd name="T14" fmla="*/ 2147483646 w 4563"/>
                    <a:gd name="T15" fmla="*/ 2147483646 h 8004"/>
                    <a:gd name="T16" fmla="*/ 2147483646 w 4563"/>
                    <a:gd name="T17" fmla="*/ 2147483646 h 8004"/>
                    <a:gd name="T18" fmla="*/ 2147483646 w 4563"/>
                    <a:gd name="T19" fmla="*/ 2147483646 h 8004"/>
                    <a:gd name="T20" fmla="*/ 2147483646 w 4563"/>
                    <a:gd name="T21" fmla="*/ 2147483646 h 8004"/>
                    <a:gd name="T22" fmla="*/ 2147483646 w 4563"/>
                    <a:gd name="T23" fmla="*/ 2147483646 h 8004"/>
                    <a:gd name="T24" fmla="*/ 2147483646 w 4563"/>
                    <a:gd name="T25" fmla="*/ 2147483646 h 8004"/>
                    <a:gd name="T26" fmla="*/ 2147483646 w 4563"/>
                    <a:gd name="T27" fmla="*/ 2147483646 h 8004"/>
                    <a:gd name="T28" fmla="*/ 705874662 w 4563"/>
                    <a:gd name="T29" fmla="*/ 1269331665 h 8004"/>
                    <a:gd name="T30" fmla="*/ 195192729 w 4563"/>
                    <a:gd name="T31" fmla="*/ 335538239 h 8004"/>
                    <a:gd name="T32" fmla="*/ 53827343 w 4563"/>
                    <a:gd name="T33" fmla="*/ 88625873 h 8004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4563" h="8004" extrusionOk="0">
                      <a:moveTo>
                        <a:pt x="1" y="0"/>
                      </a:moveTo>
                      <a:cubicBezTo>
                        <a:pt x="18" y="33"/>
                        <a:pt x="34" y="67"/>
                        <a:pt x="51" y="84"/>
                      </a:cubicBezTo>
                      <a:cubicBezTo>
                        <a:pt x="51" y="50"/>
                        <a:pt x="34" y="33"/>
                        <a:pt x="1" y="0"/>
                      </a:cubicBezTo>
                      <a:close/>
                      <a:moveTo>
                        <a:pt x="51" y="84"/>
                      </a:moveTo>
                      <a:lnTo>
                        <a:pt x="51" y="84"/>
                      </a:lnTo>
                      <a:cubicBezTo>
                        <a:pt x="84" y="167"/>
                        <a:pt x="118" y="251"/>
                        <a:pt x="168" y="334"/>
                      </a:cubicBezTo>
                      <a:cubicBezTo>
                        <a:pt x="285" y="568"/>
                        <a:pt x="435" y="869"/>
                        <a:pt x="619" y="1220"/>
                      </a:cubicBezTo>
                      <a:cubicBezTo>
                        <a:pt x="1020" y="1972"/>
                        <a:pt x="1571" y="2991"/>
                        <a:pt x="2206" y="4110"/>
                      </a:cubicBezTo>
                      <a:cubicBezTo>
                        <a:pt x="2841" y="5213"/>
                        <a:pt x="3443" y="6216"/>
                        <a:pt x="3877" y="6934"/>
                      </a:cubicBezTo>
                      <a:lnTo>
                        <a:pt x="4412" y="7786"/>
                      </a:lnTo>
                      <a:cubicBezTo>
                        <a:pt x="4462" y="7870"/>
                        <a:pt x="4512" y="7937"/>
                        <a:pt x="4562" y="8003"/>
                      </a:cubicBezTo>
                      <a:cubicBezTo>
                        <a:pt x="4529" y="7937"/>
                        <a:pt x="4479" y="7853"/>
                        <a:pt x="4429" y="7770"/>
                      </a:cubicBezTo>
                      <a:cubicBezTo>
                        <a:pt x="4295" y="7536"/>
                        <a:pt x="4128" y="7252"/>
                        <a:pt x="3911" y="6917"/>
                      </a:cubicBezTo>
                      <a:cubicBezTo>
                        <a:pt x="3493" y="6182"/>
                        <a:pt x="2891" y="5196"/>
                        <a:pt x="2256" y="4077"/>
                      </a:cubicBezTo>
                      <a:cubicBezTo>
                        <a:pt x="1622" y="2957"/>
                        <a:pt x="1070" y="1938"/>
                        <a:pt x="669" y="1203"/>
                      </a:cubicBezTo>
                      <a:lnTo>
                        <a:pt x="185" y="318"/>
                      </a:lnTo>
                      <a:lnTo>
                        <a:pt x="51" y="84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38" name="Google Shape;3363;p59"/>
                <p:cNvSpPr>
                  <a:spLocks/>
                </p:cNvSpPr>
                <p:nvPr/>
              </p:nvSpPr>
              <p:spPr bwMode="auto">
                <a:xfrm>
                  <a:off x="4428805" y="4516940"/>
                  <a:ext cx="32146" cy="5320"/>
                </a:xfrm>
                <a:custGeom>
                  <a:avLst/>
                  <a:gdLst>
                    <a:gd name="T0" fmla="*/ 518050353 w 1003"/>
                    <a:gd name="T1" fmla="*/ 0 h 166"/>
                    <a:gd name="T2" fmla="*/ 0 w 1003"/>
                    <a:gd name="T3" fmla="*/ 157175073 h 166"/>
                    <a:gd name="T4" fmla="*/ 490627412 w 1003"/>
                    <a:gd name="T5" fmla="*/ 72778337 h 166"/>
                    <a:gd name="T6" fmla="*/ 1058290164 w 1003"/>
                    <a:gd name="T7" fmla="*/ 174061394 h 166"/>
                    <a:gd name="T8" fmla="*/ 518050353 w 1003"/>
                    <a:gd name="T9" fmla="*/ 0 h 16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003" h="166" extrusionOk="0">
                      <a:moveTo>
                        <a:pt x="491" y="0"/>
                      </a:moveTo>
                      <a:cubicBezTo>
                        <a:pt x="319" y="0"/>
                        <a:pt x="147" y="50"/>
                        <a:pt x="0" y="149"/>
                      </a:cubicBezTo>
                      <a:cubicBezTo>
                        <a:pt x="148" y="94"/>
                        <a:pt x="306" y="69"/>
                        <a:pt x="465" y="69"/>
                      </a:cubicBezTo>
                      <a:cubicBezTo>
                        <a:pt x="648" y="69"/>
                        <a:pt x="833" y="103"/>
                        <a:pt x="1003" y="165"/>
                      </a:cubicBezTo>
                      <a:cubicBezTo>
                        <a:pt x="849" y="55"/>
                        <a:pt x="670" y="0"/>
                        <a:pt x="49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39" name="Google Shape;3364;p59"/>
                <p:cNvSpPr>
                  <a:spLocks/>
                </p:cNvSpPr>
                <p:nvPr/>
              </p:nvSpPr>
              <p:spPr bwMode="auto">
                <a:xfrm>
                  <a:off x="4425568" y="4462423"/>
                  <a:ext cx="17724" cy="2756"/>
                </a:xfrm>
                <a:custGeom>
                  <a:avLst/>
                  <a:gdLst>
                    <a:gd name="T0" fmla="*/ 175154177 w 553"/>
                    <a:gd name="T1" fmla="*/ 1052664 h 86"/>
                    <a:gd name="T2" fmla="*/ 1053953 w 553"/>
                    <a:gd name="T3" fmla="*/ 29521535 h 86"/>
                    <a:gd name="T4" fmla="*/ 282815426 w 553"/>
                    <a:gd name="T5" fmla="*/ 83331121 h 86"/>
                    <a:gd name="T6" fmla="*/ 372499923 w 553"/>
                    <a:gd name="T7" fmla="*/ 89650116 h 86"/>
                    <a:gd name="T8" fmla="*/ 582487914 w 553"/>
                    <a:gd name="T9" fmla="*/ 65393919 h 86"/>
                    <a:gd name="T10" fmla="*/ 369339090 w 553"/>
                    <a:gd name="T11" fmla="*/ 5265306 h 86"/>
                    <a:gd name="T12" fmla="*/ 300725416 w 553"/>
                    <a:gd name="T13" fmla="*/ 12670870 h 86"/>
                    <a:gd name="T14" fmla="*/ 175154177 w 553"/>
                    <a:gd name="T15" fmla="*/ 1052664 h 8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53" h="86" extrusionOk="0">
                      <a:moveTo>
                        <a:pt x="166" y="1"/>
                      </a:moveTo>
                      <a:cubicBezTo>
                        <a:pt x="113" y="1"/>
                        <a:pt x="60" y="9"/>
                        <a:pt x="1" y="28"/>
                      </a:cubicBezTo>
                      <a:cubicBezTo>
                        <a:pt x="84" y="62"/>
                        <a:pt x="185" y="79"/>
                        <a:pt x="268" y="79"/>
                      </a:cubicBezTo>
                      <a:cubicBezTo>
                        <a:pt x="298" y="83"/>
                        <a:pt x="325" y="85"/>
                        <a:pt x="353" y="85"/>
                      </a:cubicBezTo>
                      <a:cubicBezTo>
                        <a:pt x="419" y="85"/>
                        <a:pt x="481" y="74"/>
                        <a:pt x="552" y="62"/>
                      </a:cubicBezTo>
                      <a:cubicBezTo>
                        <a:pt x="490" y="24"/>
                        <a:pt x="417" y="5"/>
                        <a:pt x="350" y="5"/>
                      </a:cubicBezTo>
                      <a:cubicBezTo>
                        <a:pt x="328" y="5"/>
                        <a:pt x="306" y="8"/>
                        <a:pt x="285" y="12"/>
                      </a:cubicBezTo>
                      <a:cubicBezTo>
                        <a:pt x="243" y="5"/>
                        <a:pt x="205" y="1"/>
                        <a:pt x="16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40" name="Google Shape;3365;p59"/>
                <p:cNvSpPr>
                  <a:spLocks/>
                </p:cNvSpPr>
                <p:nvPr/>
              </p:nvSpPr>
              <p:spPr bwMode="auto">
                <a:xfrm>
                  <a:off x="4425055" y="4447039"/>
                  <a:ext cx="14487" cy="5256"/>
                </a:xfrm>
                <a:custGeom>
                  <a:avLst/>
                  <a:gdLst>
                    <a:gd name="T0" fmla="*/ 31673486 w 452"/>
                    <a:gd name="T1" fmla="*/ 1053828 h 164"/>
                    <a:gd name="T2" fmla="*/ 0 w 452"/>
                    <a:gd name="T3" fmla="*/ 7373719 h 164"/>
                    <a:gd name="T4" fmla="*/ 228990464 w 452"/>
                    <a:gd name="T5" fmla="*/ 112875837 h 164"/>
                    <a:gd name="T6" fmla="*/ 447445354 w 452"/>
                    <a:gd name="T7" fmla="*/ 173017040 h 164"/>
                    <a:gd name="T8" fmla="*/ 475925097 w 452"/>
                    <a:gd name="T9" fmla="*/ 166697149 h 164"/>
                    <a:gd name="T10" fmla="*/ 246934633 w 452"/>
                    <a:gd name="T11" fmla="*/ 43254252 h 164"/>
                    <a:gd name="T12" fmla="*/ 31673486 w 452"/>
                    <a:gd name="T13" fmla="*/ 1053828 h 16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452" h="164" extrusionOk="0">
                      <a:moveTo>
                        <a:pt x="30" y="1"/>
                      </a:moveTo>
                      <a:cubicBezTo>
                        <a:pt x="15" y="1"/>
                        <a:pt x="5" y="3"/>
                        <a:pt x="0" y="7"/>
                      </a:cubicBezTo>
                      <a:cubicBezTo>
                        <a:pt x="0" y="24"/>
                        <a:pt x="100" y="74"/>
                        <a:pt x="217" y="107"/>
                      </a:cubicBezTo>
                      <a:cubicBezTo>
                        <a:pt x="305" y="145"/>
                        <a:pt x="383" y="164"/>
                        <a:pt x="424" y="164"/>
                      </a:cubicBezTo>
                      <a:cubicBezTo>
                        <a:pt x="438" y="164"/>
                        <a:pt x="447" y="162"/>
                        <a:pt x="451" y="158"/>
                      </a:cubicBezTo>
                      <a:cubicBezTo>
                        <a:pt x="451" y="141"/>
                        <a:pt x="351" y="91"/>
                        <a:pt x="234" y="41"/>
                      </a:cubicBezTo>
                      <a:cubicBezTo>
                        <a:pt x="148" y="16"/>
                        <a:pt x="72" y="1"/>
                        <a:pt x="30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41" name="Google Shape;3366;p59"/>
                <p:cNvSpPr>
                  <a:spLocks/>
                </p:cNvSpPr>
                <p:nvPr/>
              </p:nvSpPr>
              <p:spPr bwMode="auto">
                <a:xfrm>
                  <a:off x="4435215" y="4431174"/>
                  <a:ext cx="9134" cy="16153"/>
                </a:xfrm>
                <a:custGeom>
                  <a:avLst/>
                  <a:gdLst>
                    <a:gd name="T0" fmla="*/ 1053839 w 285"/>
                    <a:gd name="T1" fmla="*/ 1053887 h 504"/>
                    <a:gd name="T2" fmla="*/ 124500394 w 285"/>
                    <a:gd name="T3" fmla="*/ 282755124 h 504"/>
                    <a:gd name="T4" fmla="*/ 296469353 w 285"/>
                    <a:gd name="T5" fmla="*/ 531766471 h 504"/>
                    <a:gd name="T6" fmla="*/ 300683716 w 285"/>
                    <a:gd name="T7" fmla="*/ 529659754 h 504"/>
                    <a:gd name="T8" fmla="*/ 177236136 w 285"/>
                    <a:gd name="T9" fmla="*/ 247958485 h 504"/>
                    <a:gd name="T10" fmla="*/ 1053839 w 285"/>
                    <a:gd name="T11" fmla="*/ 1053887 h 50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85" h="504" extrusionOk="0">
                      <a:moveTo>
                        <a:pt x="1" y="1"/>
                      </a:moveTo>
                      <a:cubicBezTo>
                        <a:pt x="17" y="101"/>
                        <a:pt x="51" y="185"/>
                        <a:pt x="118" y="268"/>
                      </a:cubicBezTo>
                      <a:cubicBezTo>
                        <a:pt x="180" y="393"/>
                        <a:pt x="257" y="504"/>
                        <a:pt x="281" y="504"/>
                      </a:cubicBezTo>
                      <a:cubicBezTo>
                        <a:pt x="282" y="504"/>
                        <a:pt x="284" y="503"/>
                        <a:pt x="285" y="502"/>
                      </a:cubicBezTo>
                      <a:cubicBezTo>
                        <a:pt x="268" y="402"/>
                        <a:pt x="218" y="318"/>
                        <a:pt x="168" y="235"/>
                      </a:cubicBezTo>
                      <a:cubicBezTo>
                        <a:pt x="84" y="101"/>
                        <a:pt x="17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42" name="Google Shape;3367;p59"/>
                <p:cNvSpPr>
                  <a:spLocks/>
                </p:cNvSpPr>
                <p:nvPr/>
              </p:nvSpPr>
              <p:spPr bwMode="auto">
                <a:xfrm>
                  <a:off x="4443773" y="4422617"/>
                  <a:ext cx="9134" cy="18845"/>
                </a:xfrm>
                <a:custGeom>
                  <a:avLst/>
                  <a:gdLst>
                    <a:gd name="T0" fmla="*/ 1053839 w 285"/>
                    <a:gd name="T1" fmla="*/ 1053878 h 588"/>
                    <a:gd name="T2" fmla="*/ 88618068 w 285"/>
                    <a:gd name="T3" fmla="*/ 353459769 h 588"/>
                    <a:gd name="T4" fmla="*/ 295416507 w 285"/>
                    <a:gd name="T5" fmla="*/ 619319292 h 588"/>
                    <a:gd name="T6" fmla="*/ 300683716 w 285"/>
                    <a:gd name="T7" fmla="*/ 617212594 h 588"/>
                    <a:gd name="T8" fmla="*/ 142441557 w 285"/>
                    <a:gd name="T9" fmla="*/ 317576998 h 588"/>
                    <a:gd name="T10" fmla="*/ 1053839 w 285"/>
                    <a:gd name="T11" fmla="*/ 1053878 h 58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85" h="588" extrusionOk="0">
                      <a:moveTo>
                        <a:pt x="1" y="1"/>
                      </a:moveTo>
                      <a:cubicBezTo>
                        <a:pt x="1" y="118"/>
                        <a:pt x="18" y="235"/>
                        <a:pt x="84" y="335"/>
                      </a:cubicBezTo>
                      <a:cubicBezTo>
                        <a:pt x="146" y="490"/>
                        <a:pt x="252" y="587"/>
                        <a:pt x="280" y="587"/>
                      </a:cubicBezTo>
                      <a:cubicBezTo>
                        <a:pt x="282" y="587"/>
                        <a:pt x="284" y="587"/>
                        <a:pt x="285" y="585"/>
                      </a:cubicBezTo>
                      <a:cubicBezTo>
                        <a:pt x="235" y="485"/>
                        <a:pt x="201" y="402"/>
                        <a:pt x="135" y="301"/>
                      </a:cubicBezTo>
                      <a:cubicBezTo>
                        <a:pt x="101" y="201"/>
                        <a:pt x="51" y="101"/>
                        <a:pt x="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43" name="Google Shape;3368;p59"/>
                <p:cNvSpPr>
                  <a:spLocks/>
                </p:cNvSpPr>
                <p:nvPr/>
              </p:nvSpPr>
              <p:spPr bwMode="auto">
                <a:xfrm>
                  <a:off x="4440023" y="4461141"/>
                  <a:ext cx="29486" cy="24166"/>
                </a:xfrm>
                <a:custGeom>
                  <a:avLst/>
                  <a:gdLst>
                    <a:gd name="T0" fmla="*/ 185712058 w 920"/>
                    <a:gd name="T1" fmla="*/ 77040054 h 754"/>
                    <a:gd name="T2" fmla="*/ 371424085 w 920"/>
                    <a:gd name="T3" fmla="*/ 89682141 h 754"/>
                    <a:gd name="T4" fmla="*/ 705877116 w 920"/>
                    <a:gd name="T5" fmla="*/ 249029861 h 754"/>
                    <a:gd name="T6" fmla="*/ 900050247 w 920"/>
                    <a:gd name="T7" fmla="*/ 654213779 h 754"/>
                    <a:gd name="T8" fmla="*/ 810338483 w 920"/>
                    <a:gd name="T9" fmla="*/ 724933303 h 754"/>
                    <a:gd name="T10" fmla="*/ 741762444 w 920"/>
                    <a:gd name="T11" fmla="*/ 706989663 h 754"/>
                    <a:gd name="T12" fmla="*/ 565564332 w 920"/>
                    <a:gd name="T13" fmla="*/ 565585583 h 754"/>
                    <a:gd name="T14" fmla="*/ 282765227 w 920"/>
                    <a:gd name="T15" fmla="*/ 283863163 h 754"/>
                    <a:gd name="T16" fmla="*/ 129777789 w 920"/>
                    <a:gd name="T17" fmla="*/ 78093967 h 754"/>
                    <a:gd name="T18" fmla="*/ 129777789 w 920"/>
                    <a:gd name="T19" fmla="*/ 78093967 h 754"/>
                    <a:gd name="T20" fmla="*/ 185712058 w 920"/>
                    <a:gd name="T21" fmla="*/ 77040054 h 754"/>
                    <a:gd name="T22" fmla="*/ 72790646 w 920"/>
                    <a:gd name="T23" fmla="*/ 0 h 754"/>
                    <a:gd name="T24" fmla="*/ 71736746 w 920"/>
                    <a:gd name="T25" fmla="*/ 2106833 h 754"/>
                    <a:gd name="T26" fmla="*/ 93893488 w 920"/>
                    <a:gd name="T27" fmla="*/ 58043527 h 754"/>
                    <a:gd name="T28" fmla="*/ 93893488 w 920"/>
                    <a:gd name="T29" fmla="*/ 58043527 h 754"/>
                    <a:gd name="T30" fmla="*/ 1053900 w 920"/>
                    <a:gd name="T31" fmla="*/ 89682141 h 754"/>
                    <a:gd name="T32" fmla="*/ 103407434 w 920"/>
                    <a:gd name="T33" fmla="*/ 79146887 h 754"/>
                    <a:gd name="T34" fmla="*/ 103407434 w 920"/>
                    <a:gd name="T35" fmla="*/ 79146887 h 754"/>
                    <a:gd name="T36" fmla="*/ 247967709 w 920"/>
                    <a:gd name="T37" fmla="*/ 318662555 h 754"/>
                    <a:gd name="T38" fmla="*/ 529679036 w 920"/>
                    <a:gd name="T39" fmla="*/ 618361467 h 754"/>
                    <a:gd name="T40" fmla="*/ 723819283 w 920"/>
                    <a:gd name="T41" fmla="*/ 759732695 h 754"/>
                    <a:gd name="T42" fmla="*/ 865218819 w 920"/>
                    <a:gd name="T43" fmla="*/ 794564971 h 754"/>
                    <a:gd name="T44" fmla="*/ 970733060 w 920"/>
                    <a:gd name="T45" fmla="*/ 672157387 h 754"/>
                    <a:gd name="T46" fmla="*/ 371424085 w 920"/>
                    <a:gd name="T47" fmla="*/ 36940135 h 754"/>
                    <a:gd name="T48" fmla="*/ 261662386 w 920"/>
                    <a:gd name="T49" fmla="*/ 25318084 h 754"/>
                    <a:gd name="T50" fmla="*/ 111835655 w 920"/>
                    <a:gd name="T51" fmla="*/ 52775884 h 754"/>
                    <a:gd name="T52" fmla="*/ 111835655 w 920"/>
                    <a:gd name="T53" fmla="*/ 52775884 h 754"/>
                    <a:gd name="T54" fmla="*/ 72790646 w 920"/>
                    <a:gd name="T55" fmla="*/ 0 h 754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0" t="0" r="r" b="b"/>
                  <a:pathLst>
                    <a:path w="920" h="754" extrusionOk="0">
                      <a:moveTo>
                        <a:pt x="176" y="73"/>
                      </a:moveTo>
                      <a:cubicBezTo>
                        <a:pt x="235" y="73"/>
                        <a:pt x="293" y="77"/>
                        <a:pt x="352" y="85"/>
                      </a:cubicBezTo>
                      <a:cubicBezTo>
                        <a:pt x="469" y="102"/>
                        <a:pt x="569" y="152"/>
                        <a:pt x="669" y="236"/>
                      </a:cubicBezTo>
                      <a:cubicBezTo>
                        <a:pt x="770" y="336"/>
                        <a:pt x="836" y="469"/>
                        <a:pt x="853" y="620"/>
                      </a:cubicBezTo>
                      <a:cubicBezTo>
                        <a:pt x="842" y="664"/>
                        <a:pt x="809" y="687"/>
                        <a:pt x="768" y="687"/>
                      </a:cubicBezTo>
                      <a:cubicBezTo>
                        <a:pt x="747" y="687"/>
                        <a:pt x="725" y="681"/>
                        <a:pt x="703" y="670"/>
                      </a:cubicBezTo>
                      <a:cubicBezTo>
                        <a:pt x="653" y="637"/>
                        <a:pt x="586" y="586"/>
                        <a:pt x="536" y="536"/>
                      </a:cubicBezTo>
                      <a:cubicBezTo>
                        <a:pt x="452" y="453"/>
                        <a:pt x="352" y="369"/>
                        <a:pt x="268" y="269"/>
                      </a:cubicBezTo>
                      <a:cubicBezTo>
                        <a:pt x="205" y="190"/>
                        <a:pt x="156" y="122"/>
                        <a:pt x="123" y="74"/>
                      </a:cubicBezTo>
                      <a:cubicBezTo>
                        <a:pt x="141" y="73"/>
                        <a:pt x="159" y="73"/>
                        <a:pt x="176" y="73"/>
                      </a:cubicBezTo>
                      <a:close/>
                      <a:moveTo>
                        <a:pt x="69" y="0"/>
                      </a:moveTo>
                      <a:cubicBezTo>
                        <a:pt x="68" y="0"/>
                        <a:pt x="68" y="1"/>
                        <a:pt x="68" y="2"/>
                      </a:cubicBezTo>
                      <a:cubicBezTo>
                        <a:pt x="74" y="19"/>
                        <a:pt x="81" y="37"/>
                        <a:pt x="89" y="55"/>
                      </a:cubicBezTo>
                      <a:cubicBezTo>
                        <a:pt x="30" y="71"/>
                        <a:pt x="1" y="85"/>
                        <a:pt x="1" y="85"/>
                      </a:cubicBezTo>
                      <a:cubicBezTo>
                        <a:pt x="33" y="81"/>
                        <a:pt x="65" y="77"/>
                        <a:pt x="98" y="75"/>
                      </a:cubicBezTo>
                      <a:cubicBezTo>
                        <a:pt x="134" y="151"/>
                        <a:pt x="184" y="227"/>
                        <a:pt x="235" y="302"/>
                      </a:cubicBezTo>
                      <a:cubicBezTo>
                        <a:pt x="318" y="403"/>
                        <a:pt x="402" y="503"/>
                        <a:pt x="502" y="586"/>
                      </a:cubicBezTo>
                      <a:cubicBezTo>
                        <a:pt x="552" y="637"/>
                        <a:pt x="619" y="687"/>
                        <a:pt x="686" y="720"/>
                      </a:cubicBezTo>
                      <a:cubicBezTo>
                        <a:pt x="719" y="753"/>
                        <a:pt x="770" y="753"/>
                        <a:pt x="820" y="753"/>
                      </a:cubicBezTo>
                      <a:cubicBezTo>
                        <a:pt x="870" y="737"/>
                        <a:pt x="903" y="687"/>
                        <a:pt x="920" y="637"/>
                      </a:cubicBezTo>
                      <a:cubicBezTo>
                        <a:pt x="903" y="319"/>
                        <a:pt x="653" y="68"/>
                        <a:pt x="352" y="35"/>
                      </a:cubicBezTo>
                      <a:cubicBezTo>
                        <a:pt x="317" y="28"/>
                        <a:pt x="283" y="24"/>
                        <a:pt x="248" y="24"/>
                      </a:cubicBezTo>
                      <a:cubicBezTo>
                        <a:pt x="201" y="24"/>
                        <a:pt x="154" y="32"/>
                        <a:pt x="106" y="50"/>
                      </a:cubicBezTo>
                      <a:cubicBezTo>
                        <a:pt x="84" y="18"/>
                        <a:pt x="72" y="0"/>
                        <a:pt x="6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44" name="Google Shape;3369;p59"/>
                <p:cNvSpPr>
                  <a:spLocks/>
                </p:cNvSpPr>
                <p:nvPr/>
              </p:nvSpPr>
              <p:spPr bwMode="auto">
                <a:xfrm>
                  <a:off x="4442170" y="4441815"/>
                  <a:ext cx="16121" cy="22082"/>
                </a:xfrm>
                <a:custGeom>
                  <a:avLst/>
                  <a:gdLst>
                    <a:gd name="T0" fmla="*/ 362953194 w 503"/>
                    <a:gd name="T1" fmla="*/ 1053879 h 689"/>
                    <a:gd name="T2" fmla="*/ 264816109 w 503"/>
                    <a:gd name="T3" fmla="*/ 39043412 h 689"/>
                    <a:gd name="T4" fmla="*/ 159337721 w 503"/>
                    <a:gd name="T5" fmla="*/ 161438842 h 689"/>
                    <a:gd name="T6" fmla="*/ 35883615 w 503"/>
                    <a:gd name="T7" fmla="*/ 426245994 h 689"/>
                    <a:gd name="T8" fmla="*/ 17941808 w 503"/>
                    <a:gd name="T9" fmla="*/ 691053145 h 689"/>
                    <a:gd name="T10" fmla="*/ 88623323 w 503"/>
                    <a:gd name="T11" fmla="*/ 444187410 h 689"/>
                    <a:gd name="T12" fmla="*/ 212076402 w 503"/>
                    <a:gd name="T13" fmla="*/ 197288793 h 689"/>
                    <a:gd name="T14" fmla="*/ 370327349 w 503"/>
                    <a:gd name="T15" fmla="*/ 68572206 h 689"/>
                    <a:gd name="T16" fmla="*/ 424152772 w 503"/>
                    <a:gd name="T17" fmla="*/ 91780900 h 689"/>
                    <a:gd name="T18" fmla="*/ 406210965 w 503"/>
                    <a:gd name="T19" fmla="*/ 391417007 h 689"/>
                    <a:gd name="T20" fmla="*/ 247960018 w 503"/>
                    <a:gd name="T21" fmla="*/ 602432791 h 689"/>
                    <a:gd name="T22" fmla="*/ 36937506 w 503"/>
                    <a:gd name="T23" fmla="*/ 725882100 h 689"/>
                    <a:gd name="T24" fmla="*/ 36937506 w 503"/>
                    <a:gd name="T25" fmla="*/ 725882100 h 689"/>
                    <a:gd name="T26" fmla="*/ 264816109 w 503"/>
                    <a:gd name="T27" fmla="*/ 638315625 h 689"/>
                    <a:gd name="T28" fmla="*/ 458983555 w 503"/>
                    <a:gd name="T29" fmla="*/ 408304577 h 689"/>
                    <a:gd name="T30" fmla="*/ 476892480 w 503"/>
                    <a:gd name="T31" fmla="*/ 55930950 h 689"/>
                    <a:gd name="T32" fmla="*/ 362953194 w 503"/>
                    <a:gd name="T33" fmla="*/ 1053879 h 689"/>
                    <a:gd name="T34" fmla="*/ 36937506 w 503"/>
                    <a:gd name="T35" fmla="*/ 725882100 h 689"/>
                    <a:gd name="T36" fmla="*/ 36937506 w 503"/>
                    <a:gd name="T37" fmla="*/ 725882100 h 689"/>
                    <a:gd name="T38" fmla="*/ 17941808 w 503"/>
                    <a:gd name="T39" fmla="*/ 725882100 h 689"/>
                    <a:gd name="T40" fmla="*/ 35883615 w 503"/>
                    <a:gd name="T41" fmla="*/ 725882100 h 689"/>
                    <a:gd name="T42" fmla="*/ 36937506 w 503"/>
                    <a:gd name="T43" fmla="*/ 725882100 h 689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503" h="689" extrusionOk="0">
                      <a:moveTo>
                        <a:pt x="344" y="1"/>
                      </a:moveTo>
                      <a:cubicBezTo>
                        <a:pt x="309" y="1"/>
                        <a:pt x="275" y="13"/>
                        <a:pt x="251" y="37"/>
                      </a:cubicBezTo>
                      <a:cubicBezTo>
                        <a:pt x="201" y="70"/>
                        <a:pt x="168" y="103"/>
                        <a:pt x="151" y="153"/>
                      </a:cubicBezTo>
                      <a:cubicBezTo>
                        <a:pt x="101" y="237"/>
                        <a:pt x="68" y="321"/>
                        <a:pt x="34" y="404"/>
                      </a:cubicBezTo>
                      <a:cubicBezTo>
                        <a:pt x="17" y="488"/>
                        <a:pt x="1" y="571"/>
                        <a:pt x="17" y="655"/>
                      </a:cubicBezTo>
                      <a:cubicBezTo>
                        <a:pt x="34" y="655"/>
                        <a:pt x="34" y="571"/>
                        <a:pt x="84" y="421"/>
                      </a:cubicBezTo>
                      <a:cubicBezTo>
                        <a:pt x="118" y="337"/>
                        <a:pt x="151" y="270"/>
                        <a:pt x="201" y="187"/>
                      </a:cubicBezTo>
                      <a:cubicBezTo>
                        <a:pt x="227" y="136"/>
                        <a:pt x="292" y="65"/>
                        <a:pt x="351" y="65"/>
                      </a:cubicBezTo>
                      <a:cubicBezTo>
                        <a:pt x="369" y="65"/>
                        <a:pt x="386" y="71"/>
                        <a:pt x="402" y="87"/>
                      </a:cubicBezTo>
                      <a:cubicBezTo>
                        <a:pt x="435" y="170"/>
                        <a:pt x="418" y="287"/>
                        <a:pt x="385" y="371"/>
                      </a:cubicBezTo>
                      <a:cubicBezTo>
                        <a:pt x="352" y="438"/>
                        <a:pt x="285" y="504"/>
                        <a:pt x="235" y="571"/>
                      </a:cubicBezTo>
                      <a:cubicBezTo>
                        <a:pt x="168" y="604"/>
                        <a:pt x="101" y="654"/>
                        <a:pt x="35" y="688"/>
                      </a:cubicBezTo>
                      <a:cubicBezTo>
                        <a:pt x="127" y="684"/>
                        <a:pt x="204" y="652"/>
                        <a:pt x="251" y="605"/>
                      </a:cubicBezTo>
                      <a:cubicBezTo>
                        <a:pt x="335" y="538"/>
                        <a:pt x="385" y="471"/>
                        <a:pt x="435" y="387"/>
                      </a:cubicBezTo>
                      <a:cubicBezTo>
                        <a:pt x="502" y="287"/>
                        <a:pt x="502" y="153"/>
                        <a:pt x="452" y="53"/>
                      </a:cubicBezTo>
                      <a:cubicBezTo>
                        <a:pt x="425" y="17"/>
                        <a:pt x="384" y="1"/>
                        <a:pt x="344" y="1"/>
                      </a:cubicBezTo>
                      <a:close/>
                      <a:moveTo>
                        <a:pt x="35" y="688"/>
                      </a:moveTo>
                      <a:lnTo>
                        <a:pt x="35" y="688"/>
                      </a:lnTo>
                      <a:cubicBezTo>
                        <a:pt x="29" y="688"/>
                        <a:pt x="23" y="688"/>
                        <a:pt x="17" y="688"/>
                      </a:cubicBezTo>
                      <a:lnTo>
                        <a:pt x="34" y="688"/>
                      </a:lnTo>
                      <a:cubicBezTo>
                        <a:pt x="34" y="688"/>
                        <a:pt x="35" y="688"/>
                        <a:pt x="35" y="688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45" name="Google Shape;3370;p59"/>
                <p:cNvSpPr>
                  <a:spLocks/>
                </p:cNvSpPr>
                <p:nvPr/>
              </p:nvSpPr>
              <p:spPr bwMode="auto">
                <a:xfrm>
                  <a:off x="4346308" y="4292494"/>
                  <a:ext cx="29486" cy="79292"/>
                </a:xfrm>
                <a:custGeom>
                  <a:avLst/>
                  <a:gdLst>
                    <a:gd name="T0" fmla="*/ 424164796 w 920"/>
                    <a:gd name="T1" fmla="*/ 0 h 2474"/>
                    <a:gd name="T2" fmla="*/ 618305042 w 920"/>
                    <a:gd name="T3" fmla="*/ 388284463 h 2474"/>
                    <a:gd name="T4" fmla="*/ 318650555 w 920"/>
                    <a:gd name="T5" fmla="*/ 2147483646 h 2474"/>
                    <a:gd name="T6" fmla="*/ 18996067 w 920"/>
                    <a:gd name="T7" fmla="*/ 2147483646 h 2474"/>
                    <a:gd name="T8" fmla="*/ 124510308 w 920"/>
                    <a:gd name="T9" fmla="*/ 2147483646 h 2474"/>
                    <a:gd name="T10" fmla="*/ 353481950 w 920"/>
                    <a:gd name="T11" fmla="*/ 2147483646 h 2474"/>
                    <a:gd name="T12" fmla="*/ 671078572 w 920"/>
                    <a:gd name="T13" fmla="*/ 370375047 h 2474"/>
                    <a:gd name="T14" fmla="*/ 494848635 w 920"/>
                    <a:gd name="T15" fmla="*/ 88626662 h 2474"/>
                    <a:gd name="T16" fmla="*/ 424164796 w 920"/>
                    <a:gd name="T17" fmla="*/ 0 h 24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920" h="2474" extrusionOk="0">
                      <a:moveTo>
                        <a:pt x="402" y="0"/>
                      </a:moveTo>
                      <a:cubicBezTo>
                        <a:pt x="385" y="17"/>
                        <a:pt x="485" y="134"/>
                        <a:pt x="586" y="368"/>
                      </a:cubicBezTo>
                      <a:cubicBezTo>
                        <a:pt x="853" y="970"/>
                        <a:pt x="736" y="1688"/>
                        <a:pt x="302" y="2189"/>
                      </a:cubicBezTo>
                      <a:cubicBezTo>
                        <a:pt x="135" y="2373"/>
                        <a:pt x="1" y="2457"/>
                        <a:pt x="18" y="2473"/>
                      </a:cubicBezTo>
                      <a:cubicBezTo>
                        <a:pt x="51" y="2457"/>
                        <a:pt x="84" y="2440"/>
                        <a:pt x="118" y="2406"/>
                      </a:cubicBezTo>
                      <a:cubicBezTo>
                        <a:pt x="185" y="2356"/>
                        <a:pt x="268" y="2289"/>
                        <a:pt x="335" y="2206"/>
                      </a:cubicBezTo>
                      <a:cubicBezTo>
                        <a:pt x="820" y="1705"/>
                        <a:pt x="920" y="970"/>
                        <a:pt x="636" y="351"/>
                      </a:cubicBezTo>
                      <a:cubicBezTo>
                        <a:pt x="586" y="251"/>
                        <a:pt x="536" y="168"/>
                        <a:pt x="469" y="84"/>
                      </a:cubicBezTo>
                      <a:cubicBezTo>
                        <a:pt x="435" y="34"/>
                        <a:pt x="402" y="0"/>
                        <a:pt x="402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46" name="Google Shape;3371;p59"/>
                <p:cNvSpPr>
                  <a:spLocks/>
                </p:cNvSpPr>
                <p:nvPr/>
              </p:nvSpPr>
              <p:spPr bwMode="auto">
                <a:xfrm>
                  <a:off x="4372013" y="4382971"/>
                  <a:ext cx="25223" cy="45030"/>
                </a:xfrm>
                <a:custGeom>
                  <a:avLst/>
                  <a:gdLst>
                    <a:gd name="T0" fmla="*/ 2106745 w 787"/>
                    <a:gd name="T1" fmla="*/ 1053894 h 1405"/>
                    <a:gd name="T2" fmla="*/ 1053886 w 787"/>
                    <a:gd name="T3" fmla="*/ 1053894 h 1405"/>
                    <a:gd name="T4" fmla="*/ 812411421 w 787"/>
                    <a:gd name="T5" fmla="*/ 1482445258 h 1405"/>
                    <a:gd name="T6" fmla="*/ 406205198 w 787"/>
                    <a:gd name="T7" fmla="*/ 741750089 h 1405"/>
                    <a:gd name="T8" fmla="*/ 2106745 w 787"/>
                    <a:gd name="T9" fmla="*/ 1053894 h 140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87" h="1405" extrusionOk="0">
                      <a:moveTo>
                        <a:pt x="2" y="1"/>
                      </a:moveTo>
                      <a:cubicBezTo>
                        <a:pt x="2" y="1"/>
                        <a:pt x="1" y="1"/>
                        <a:pt x="1" y="1"/>
                      </a:cubicBezTo>
                      <a:cubicBezTo>
                        <a:pt x="168" y="502"/>
                        <a:pt x="435" y="987"/>
                        <a:pt x="770" y="1405"/>
                      </a:cubicBezTo>
                      <a:cubicBezTo>
                        <a:pt x="786" y="1388"/>
                        <a:pt x="602" y="1087"/>
                        <a:pt x="385" y="703"/>
                      </a:cubicBezTo>
                      <a:cubicBezTo>
                        <a:pt x="173" y="328"/>
                        <a:pt x="25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47" name="Google Shape;3372;p59"/>
                <p:cNvSpPr>
                  <a:spLocks/>
                </p:cNvSpPr>
                <p:nvPr/>
              </p:nvSpPr>
              <p:spPr bwMode="auto">
                <a:xfrm>
                  <a:off x="4347943" y="4353004"/>
                  <a:ext cx="7500" cy="9230"/>
                </a:xfrm>
                <a:custGeom>
                  <a:avLst/>
                  <a:gdLst>
                    <a:gd name="T0" fmla="*/ 228999231 w 234"/>
                    <a:gd name="T1" fmla="*/ 0 h 288"/>
                    <a:gd name="T2" fmla="*/ 123471410 w 234"/>
                    <a:gd name="T3" fmla="*/ 141381134 h 288"/>
                    <a:gd name="T4" fmla="*/ 17944615 w 234"/>
                    <a:gd name="T5" fmla="*/ 300668981 h 288"/>
                    <a:gd name="T6" fmla="*/ 27427468 w 234"/>
                    <a:gd name="T7" fmla="*/ 303829422 h 288"/>
                    <a:gd name="T8" fmla="*/ 176252276 w 234"/>
                    <a:gd name="T9" fmla="*/ 177228435 h 288"/>
                    <a:gd name="T10" fmla="*/ 228999231 w 234"/>
                    <a:gd name="T11" fmla="*/ 0 h 28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34" h="288" extrusionOk="0">
                      <a:moveTo>
                        <a:pt x="217" y="0"/>
                      </a:moveTo>
                      <a:cubicBezTo>
                        <a:pt x="201" y="0"/>
                        <a:pt x="167" y="67"/>
                        <a:pt x="117" y="134"/>
                      </a:cubicBezTo>
                      <a:cubicBezTo>
                        <a:pt x="50" y="201"/>
                        <a:pt x="0" y="268"/>
                        <a:pt x="17" y="285"/>
                      </a:cubicBezTo>
                      <a:cubicBezTo>
                        <a:pt x="19" y="287"/>
                        <a:pt x="22" y="288"/>
                        <a:pt x="26" y="288"/>
                      </a:cubicBezTo>
                      <a:cubicBezTo>
                        <a:pt x="51" y="288"/>
                        <a:pt x="109" y="240"/>
                        <a:pt x="167" y="168"/>
                      </a:cubicBezTo>
                      <a:cubicBezTo>
                        <a:pt x="234" y="84"/>
                        <a:pt x="234" y="0"/>
                        <a:pt x="217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48" name="Google Shape;3373;p59"/>
                <p:cNvSpPr>
                  <a:spLocks/>
                </p:cNvSpPr>
                <p:nvPr/>
              </p:nvSpPr>
              <p:spPr bwMode="auto">
                <a:xfrm>
                  <a:off x="4316625" y="4291949"/>
                  <a:ext cx="54677" cy="80349"/>
                </a:xfrm>
                <a:custGeom>
                  <a:avLst/>
                  <a:gdLst>
                    <a:gd name="T0" fmla="*/ 1411764435 w 1706"/>
                    <a:gd name="T1" fmla="*/ 1053896 h 2507"/>
                    <a:gd name="T2" fmla="*/ 1053894 w 1706"/>
                    <a:gd name="T3" fmla="*/ 811381220 h 2507"/>
                    <a:gd name="T4" fmla="*/ 1005515446 w 1706"/>
                    <a:gd name="T5" fmla="*/ 2147483646 h 2507"/>
                    <a:gd name="T6" fmla="*/ 1711413593 w 1706"/>
                    <a:gd name="T7" fmla="*/ 1393826667 h 2507"/>
                    <a:gd name="T8" fmla="*/ 1411764435 w 1706"/>
                    <a:gd name="T9" fmla="*/ 1053896 h 250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706" h="2507" extrusionOk="0">
                      <a:moveTo>
                        <a:pt x="1338" y="1"/>
                      </a:moveTo>
                      <a:lnTo>
                        <a:pt x="1" y="769"/>
                      </a:lnTo>
                      <a:lnTo>
                        <a:pt x="953" y="2507"/>
                      </a:lnTo>
                      <a:cubicBezTo>
                        <a:pt x="1321" y="2206"/>
                        <a:pt x="1555" y="1789"/>
                        <a:pt x="1622" y="1321"/>
                      </a:cubicBezTo>
                      <a:cubicBezTo>
                        <a:pt x="1705" y="853"/>
                        <a:pt x="1605" y="385"/>
                        <a:pt x="1338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6078"/>
                  </a:srgb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49" name="Google Shape;3374;p59"/>
                <p:cNvSpPr>
                  <a:spLocks/>
                </p:cNvSpPr>
                <p:nvPr/>
              </p:nvSpPr>
              <p:spPr bwMode="auto">
                <a:xfrm>
                  <a:off x="4360534" y="4333710"/>
                  <a:ext cx="3782" cy="9166"/>
                </a:xfrm>
                <a:custGeom>
                  <a:avLst/>
                  <a:gdLst>
                    <a:gd name="T0" fmla="*/ 106576856 w 118"/>
                    <a:gd name="T1" fmla="*/ 1053834 h 286"/>
                    <a:gd name="T2" fmla="*/ 35887206 w 118"/>
                    <a:gd name="T3" fmla="*/ 142438999 h 286"/>
                    <a:gd name="T4" fmla="*/ 18997050 w 118"/>
                    <a:gd name="T5" fmla="*/ 300678451 h 286"/>
                    <a:gd name="T6" fmla="*/ 106576856 w 118"/>
                    <a:gd name="T7" fmla="*/ 159293286 h 286"/>
                    <a:gd name="T8" fmla="*/ 106576856 w 118"/>
                    <a:gd name="T9" fmla="*/ 1053834 h 28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18" h="286" extrusionOk="0">
                      <a:moveTo>
                        <a:pt x="101" y="1"/>
                      </a:moveTo>
                      <a:cubicBezTo>
                        <a:pt x="84" y="1"/>
                        <a:pt x="51" y="51"/>
                        <a:pt x="34" y="135"/>
                      </a:cubicBezTo>
                      <a:cubicBezTo>
                        <a:pt x="1" y="218"/>
                        <a:pt x="1" y="285"/>
                        <a:pt x="18" y="285"/>
                      </a:cubicBezTo>
                      <a:cubicBezTo>
                        <a:pt x="34" y="285"/>
                        <a:pt x="68" y="235"/>
                        <a:pt x="101" y="151"/>
                      </a:cubicBezTo>
                      <a:cubicBezTo>
                        <a:pt x="118" y="68"/>
                        <a:pt x="118" y="1"/>
                        <a:pt x="10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50" name="Google Shape;3375;p59"/>
                <p:cNvSpPr>
                  <a:spLocks/>
                </p:cNvSpPr>
                <p:nvPr/>
              </p:nvSpPr>
              <p:spPr bwMode="auto">
                <a:xfrm>
                  <a:off x="4360534" y="4313839"/>
                  <a:ext cx="4295" cy="10352"/>
                </a:xfrm>
                <a:custGeom>
                  <a:avLst/>
                  <a:gdLst>
                    <a:gd name="T0" fmla="*/ 25322038 w 134"/>
                    <a:gd name="T1" fmla="*/ 0 h 323"/>
                    <a:gd name="T2" fmla="*/ 18999734 w 134"/>
                    <a:gd name="T3" fmla="*/ 3160597 h 323"/>
                    <a:gd name="T4" fmla="*/ 53838081 w 134"/>
                    <a:gd name="T5" fmla="*/ 179350515 h 323"/>
                    <a:gd name="T6" fmla="*/ 88644537 w 134"/>
                    <a:gd name="T7" fmla="*/ 337631666 h 323"/>
                    <a:gd name="T8" fmla="*/ 93945657 w 134"/>
                    <a:gd name="T9" fmla="*/ 339738410 h 323"/>
                    <a:gd name="T10" fmla="*/ 124536923 w 134"/>
                    <a:gd name="T11" fmla="*/ 161441780 h 323"/>
                    <a:gd name="T12" fmla="*/ 25322038 w 134"/>
                    <a:gd name="T13" fmla="*/ 0 h 32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34" h="323" extrusionOk="0">
                      <a:moveTo>
                        <a:pt x="24" y="0"/>
                      </a:moveTo>
                      <a:cubicBezTo>
                        <a:pt x="22" y="0"/>
                        <a:pt x="19" y="1"/>
                        <a:pt x="18" y="3"/>
                      </a:cubicBezTo>
                      <a:cubicBezTo>
                        <a:pt x="1" y="19"/>
                        <a:pt x="34" y="86"/>
                        <a:pt x="51" y="170"/>
                      </a:cubicBezTo>
                      <a:cubicBezTo>
                        <a:pt x="68" y="253"/>
                        <a:pt x="68" y="320"/>
                        <a:pt x="84" y="320"/>
                      </a:cubicBezTo>
                      <a:cubicBezTo>
                        <a:pt x="86" y="322"/>
                        <a:pt x="87" y="322"/>
                        <a:pt x="89" y="322"/>
                      </a:cubicBezTo>
                      <a:cubicBezTo>
                        <a:pt x="107" y="322"/>
                        <a:pt x="133" y="245"/>
                        <a:pt x="118" y="153"/>
                      </a:cubicBezTo>
                      <a:cubicBezTo>
                        <a:pt x="103" y="63"/>
                        <a:pt x="48" y="0"/>
                        <a:pt x="2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51" name="Google Shape;3376;p59"/>
                <p:cNvSpPr>
                  <a:spLocks/>
                </p:cNvSpPr>
                <p:nvPr/>
              </p:nvSpPr>
              <p:spPr bwMode="auto">
                <a:xfrm>
                  <a:off x="4356784" y="4300538"/>
                  <a:ext cx="2179" cy="5897"/>
                </a:xfrm>
                <a:custGeom>
                  <a:avLst/>
                  <a:gdLst>
                    <a:gd name="T0" fmla="*/ 18984986 w 68"/>
                    <a:gd name="T1" fmla="*/ 0 h 184"/>
                    <a:gd name="T2" fmla="*/ 1052489 w 68"/>
                    <a:gd name="T3" fmla="*/ 105503996 h 184"/>
                    <a:gd name="T4" fmla="*/ 53764582 w 68"/>
                    <a:gd name="T5" fmla="*/ 194119882 h 184"/>
                    <a:gd name="T6" fmla="*/ 71697047 w 68"/>
                    <a:gd name="T7" fmla="*/ 88616911 h 184"/>
                    <a:gd name="T8" fmla="*/ 18984986 w 68"/>
                    <a:gd name="T9" fmla="*/ 0 h 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8" h="184" extrusionOk="0">
                      <a:moveTo>
                        <a:pt x="18" y="0"/>
                      </a:moveTo>
                      <a:cubicBezTo>
                        <a:pt x="1" y="17"/>
                        <a:pt x="1" y="50"/>
                        <a:pt x="1" y="100"/>
                      </a:cubicBezTo>
                      <a:cubicBezTo>
                        <a:pt x="18" y="150"/>
                        <a:pt x="34" y="184"/>
                        <a:pt x="51" y="184"/>
                      </a:cubicBezTo>
                      <a:cubicBezTo>
                        <a:pt x="68" y="184"/>
                        <a:pt x="68" y="134"/>
                        <a:pt x="68" y="84"/>
                      </a:cubicBezTo>
                      <a:cubicBezTo>
                        <a:pt x="68" y="33"/>
                        <a:pt x="34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52" name="Google Shape;3377;p59"/>
                <p:cNvSpPr>
                  <a:spLocks/>
                </p:cNvSpPr>
                <p:nvPr/>
              </p:nvSpPr>
              <p:spPr bwMode="auto">
                <a:xfrm>
                  <a:off x="5317744" y="4539375"/>
                  <a:ext cx="326141" cy="132206"/>
                </a:xfrm>
                <a:custGeom>
                  <a:avLst/>
                  <a:gdLst>
                    <a:gd name="T0" fmla="*/ 228971943 w 10176"/>
                    <a:gd name="T1" fmla="*/ 0 h 4125"/>
                    <a:gd name="T2" fmla="*/ 0 w 10176"/>
                    <a:gd name="T3" fmla="*/ 2147483646 h 4125"/>
                    <a:gd name="T4" fmla="*/ 352428458 w 10176"/>
                    <a:gd name="T5" fmla="*/ 2147483646 h 4125"/>
                    <a:gd name="T6" fmla="*/ 2147483646 w 10176"/>
                    <a:gd name="T7" fmla="*/ 2147483646 h 4125"/>
                    <a:gd name="T8" fmla="*/ 2147483646 w 10176"/>
                    <a:gd name="T9" fmla="*/ 2147483646 h 4125"/>
                    <a:gd name="T10" fmla="*/ 2147483646 w 10176"/>
                    <a:gd name="T11" fmla="*/ 2147483646 h 4125"/>
                    <a:gd name="T12" fmla="*/ 2147483646 w 10176"/>
                    <a:gd name="T13" fmla="*/ 352426710 h 4125"/>
                    <a:gd name="T14" fmla="*/ 228971943 w 10176"/>
                    <a:gd name="T15" fmla="*/ 0 h 412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0176" h="4125" extrusionOk="0">
                      <a:moveTo>
                        <a:pt x="217" y="0"/>
                      </a:moveTo>
                      <a:lnTo>
                        <a:pt x="0" y="3676"/>
                      </a:lnTo>
                      <a:lnTo>
                        <a:pt x="334" y="3709"/>
                      </a:lnTo>
                      <a:cubicBezTo>
                        <a:pt x="1514" y="3814"/>
                        <a:pt x="5572" y="4125"/>
                        <a:pt x="7759" y="4125"/>
                      </a:cubicBezTo>
                      <a:cubicBezTo>
                        <a:pt x="8360" y="4125"/>
                        <a:pt x="8820" y="4101"/>
                        <a:pt x="9040" y="4044"/>
                      </a:cubicBezTo>
                      <a:cubicBezTo>
                        <a:pt x="10176" y="3743"/>
                        <a:pt x="5564" y="2523"/>
                        <a:pt x="5564" y="2523"/>
                      </a:cubicBezTo>
                      <a:lnTo>
                        <a:pt x="5631" y="334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19B5B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53" name="Google Shape;3378;p59"/>
                <p:cNvSpPr>
                  <a:spLocks/>
                </p:cNvSpPr>
                <p:nvPr/>
              </p:nvSpPr>
              <p:spPr bwMode="auto">
                <a:xfrm>
                  <a:off x="5317744" y="4605238"/>
                  <a:ext cx="63747" cy="53043"/>
                </a:xfrm>
                <a:custGeom>
                  <a:avLst/>
                  <a:gdLst>
                    <a:gd name="T0" fmla="*/ 70681834 w 1989"/>
                    <a:gd name="T1" fmla="*/ 0 h 1655"/>
                    <a:gd name="T2" fmla="*/ 0 w 1989"/>
                    <a:gd name="T3" fmla="*/ 1621785206 h 1655"/>
                    <a:gd name="T4" fmla="*/ 2098624185 w 1989"/>
                    <a:gd name="T5" fmla="*/ 1745244792 h 1655"/>
                    <a:gd name="T6" fmla="*/ 1392762147 w 1989"/>
                    <a:gd name="T7" fmla="*/ 475891989 h 1655"/>
                    <a:gd name="T8" fmla="*/ 70681834 w 1989"/>
                    <a:gd name="T9" fmla="*/ 0 h 16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89" h="1655" extrusionOk="0">
                      <a:moveTo>
                        <a:pt x="67" y="0"/>
                      </a:moveTo>
                      <a:lnTo>
                        <a:pt x="0" y="1537"/>
                      </a:lnTo>
                      <a:lnTo>
                        <a:pt x="1989" y="1654"/>
                      </a:lnTo>
                      <a:cubicBezTo>
                        <a:pt x="1922" y="1186"/>
                        <a:pt x="1688" y="752"/>
                        <a:pt x="1320" y="451"/>
                      </a:cubicBezTo>
                      <a:cubicBezTo>
                        <a:pt x="969" y="151"/>
                        <a:pt x="518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6078"/>
                  </a:srgb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54" name="Google Shape;3379;p59"/>
                <p:cNvSpPr>
                  <a:spLocks/>
                </p:cNvSpPr>
                <p:nvPr/>
              </p:nvSpPr>
              <p:spPr bwMode="auto">
                <a:xfrm>
                  <a:off x="5317744" y="4642191"/>
                  <a:ext cx="302039" cy="28909"/>
                </a:xfrm>
                <a:custGeom>
                  <a:avLst/>
                  <a:gdLst>
                    <a:gd name="T0" fmla="*/ 2147483646 w 9424"/>
                    <a:gd name="T1" fmla="*/ 0 h 902"/>
                    <a:gd name="T2" fmla="*/ 2147483646 w 9424"/>
                    <a:gd name="T3" fmla="*/ 722758300 h 902"/>
                    <a:gd name="T4" fmla="*/ 0 w 9424"/>
                    <a:gd name="T5" fmla="*/ 352424587 h 902"/>
                    <a:gd name="T6" fmla="*/ 0 w 9424"/>
                    <a:gd name="T7" fmla="*/ 493789277 h 902"/>
                    <a:gd name="T8" fmla="*/ 2147483646 w 9424"/>
                    <a:gd name="T9" fmla="*/ 950674484 h 902"/>
                    <a:gd name="T10" fmla="*/ 2147483646 w 9424"/>
                    <a:gd name="T11" fmla="*/ 828271823 h 902"/>
                    <a:gd name="T12" fmla="*/ 2147483646 w 9424"/>
                    <a:gd name="T13" fmla="*/ 0 h 90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424" h="902" extrusionOk="0">
                      <a:moveTo>
                        <a:pt x="7820" y="0"/>
                      </a:moveTo>
                      <a:cubicBezTo>
                        <a:pt x="7486" y="0"/>
                        <a:pt x="7302" y="685"/>
                        <a:pt x="7302" y="685"/>
                      </a:cubicBezTo>
                      <a:lnTo>
                        <a:pt x="0" y="334"/>
                      </a:lnTo>
                      <a:lnTo>
                        <a:pt x="0" y="468"/>
                      </a:lnTo>
                      <a:cubicBezTo>
                        <a:pt x="1914" y="713"/>
                        <a:pt x="5548" y="901"/>
                        <a:pt x="7634" y="901"/>
                      </a:cubicBezTo>
                      <a:cubicBezTo>
                        <a:pt x="8534" y="901"/>
                        <a:pt x="9146" y="866"/>
                        <a:pt x="9207" y="785"/>
                      </a:cubicBezTo>
                      <a:cubicBezTo>
                        <a:pt x="9424" y="535"/>
                        <a:pt x="7820" y="0"/>
                        <a:pt x="782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6078"/>
                  </a:srgb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55" name="Google Shape;3380;p59"/>
                <p:cNvSpPr>
                  <a:spLocks/>
                </p:cNvSpPr>
                <p:nvPr/>
              </p:nvSpPr>
              <p:spPr bwMode="auto">
                <a:xfrm>
                  <a:off x="5315052" y="4652896"/>
                  <a:ext cx="298321" cy="13205"/>
                </a:xfrm>
                <a:custGeom>
                  <a:avLst/>
                  <a:gdLst>
                    <a:gd name="T0" fmla="*/ 1053899 w 9308"/>
                    <a:gd name="T1" fmla="*/ 0 h 412"/>
                    <a:gd name="T2" fmla="*/ 106567870 w 9308"/>
                    <a:gd name="T3" fmla="*/ 17944249 h 412"/>
                    <a:gd name="T4" fmla="*/ 388278435 w 9308"/>
                    <a:gd name="T5" fmla="*/ 35888530 h 412"/>
                    <a:gd name="T6" fmla="*/ 1446579714 w 9308"/>
                    <a:gd name="T7" fmla="*/ 123467968 h 412"/>
                    <a:gd name="T8" fmla="*/ 2147483646 w 9308"/>
                    <a:gd name="T9" fmla="*/ 317626147 h 412"/>
                    <a:gd name="T10" fmla="*/ 2147483646 w 9308"/>
                    <a:gd name="T11" fmla="*/ 406292434 h 412"/>
                    <a:gd name="T12" fmla="*/ 2147483646 w 9308"/>
                    <a:gd name="T13" fmla="*/ 406292434 h 412"/>
                    <a:gd name="T14" fmla="*/ 2147483646 w 9308"/>
                    <a:gd name="T15" fmla="*/ 388348185 h 412"/>
                    <a:gd name="T16" fmla="*/ 2147483646 w 9308"/>
                    <a:gd name="T17" fmla="*/ 434772349 h 412"/>
                    <a:gd name="T18" fmla="*/ 2147483646 w 9308"/>
                    <a:gd name="T19" fmla="*/ 388348185 h 412"/>
                    <a:gd name="T20" fmla="*/ 2147483646 w 9308"/>
                    <a:gd name="T21" fmla="*/ 332409529 h 412"/>
                    <a:gd name="T22" fmla="*/ 2147483646 w 9308"/>
                    <a:gd name="T23" fmla="*/ 370403936 h 412"/>
                    <a:gd name="T24" fmla="*/ 2147483646 w 9308"/>
                    <a:gd name="T25" fmla="*/ 370403936 h 412"/>
                    <a:gd name="T26" fmla="*/ 2147483646 w 9308"/>
                    <a:gd name="T27" fmla="*/ 352460681 h 412"/>
                    <a:gd name="T28" fmla="*/ 2147483646 w 9308"/>
                    <a:gd name="T29" fmla="*/ 246935936 h 412"/>
                    <a:gd name="T30" fmla="*/ 1446579714 w 9308"/>
                    <a:gd name="T31" fmla="*/ 70689153 h 412"/>
                    <a:gd name="T32" fmla="*/ 388278435 w 9308"/>
                    <a:gd name="T33" fmla="*/ 17944249 h 412"/>
                    <a:gd name="T34" fmla="*/ 106567870 w 9308"/>
                    <a:gd name="T35" fmla="*/ 0 h 412"/>
                    <a:gd name="T36" fmla="*/ 1053899 w 9308"/>
                    <a:gd name="T37" fmla="*/ 0 h 41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9308" h="412" extrusionOk="0">
                      <a:moveTo>
                        <a:pt x="1" y="0"/>
                      </a:moveTo>
                      <a:cubicBezTo>
                        <a:pt x="34" y="0"/>
                        <a:pt x="68" y="17"/>
                        <a:pt x="101" y="17"/>
                      </a:cubicBezTo>
                      <a:cubicBezTo>
                        <a:pt x="185" y="17"/>
                        <a:pt x="268" y="34"/>
                        <a:pt x="368" y="34"/>
                      </a:cubicBezTo>
                      <a:lnTo>
                        <a:pt x="1371" y="117"/>
                      </a:lnTo>
                      <a:cubicBezTo>
                        <a:pt x="2206" y="184"/>
                        <a:pt x="3359" y="251"/>
                        <a:pt x="4646" y="301"/>
                      </a:cubicBezTo>
                      <a:cubicBezTo>
                        <a:pt x="5932" y="351"/>
                        <a:pt x="7102" y="368"/>
                        <a:pt x="7937" y="385"/>
                      </a:cubicBezTo>
                      <a:lnTo>
                        <a:pt x="8940" y="385"/>
                      </a:lnTo>
                      <a:cubicBezTo>
                        <a:pt x="9040" y="368"/>
                        <a:pt x="9124" y="368"/>
                        <a:pt x="9207" y="368"/>
                      </a:cubicBezTo>
                      <a:cubicBezTo>
                        <a:pt x="9215" y="399"/>
                        <a:pt x="9237" y="412"/>
                        <a:pt x="9259" y="412"/>
                      </a:cubicBezTo>
                      <a:cubicBezTo>
                        <a:pt x="9283" y="412"/>
                        <a:pt x="9307" y="395"/>
                        <a:pt x="9307" y="368"/>
                      </a:cubicBezTo>
                      <a:cubicBezTo>
                        <a:pt x="9307" y="332"/>
                        <a:pt x="9283" y="315"/>
                        <a:pt x="9259" y="315"/>
                      </a:cubicBezTo>
                      <a:cubicBezTo>
                        <a:pt x="9237" y="315"/>
                        <a:pt x="9215" y="328"/>
                        <a:pt x="9207" y="351"/>
                      </a:cubicBezTo>
                      <a:lnTo>
                        <a:pt x="8940" y="351"/>
                      </a:lnTo>
                      <a:lnTo>
                        <a:pt x="7937" y="334"/>
                      </a:lnTo>
                      <a:cubicBezTo>
                        <a:pt x="7102" y="318"/>
                        <a:pt x="5932" y="284"/>
                        <a:pt x="4646" y="234"/>
                      </a:cubicBezTo>
                      <a:cubicBezTo>
                        <a:pt x="3376" y="184"/>
                        <a:pt x="2206" y="134"/>
                        <a:pt x="1371" y="67"/>
                      </a:cubicBezTo>
                      <a:lnTo>
                        <a:pt x="368" y="17"/>
                      </a:lnTo>
                      <a:lnTo>
                        <a:pt x="10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56" name="Google Shape;3381;p59"/>
                <p:cNvSpPr>
                  <a:spLocks/>
                </p:cNvSpPr>
                <p:nvPr/>
              </p:nvSpPr>
              <p:spPr bwMode="auto">
                <a:xfrm>
                  <a:off x="5551228" y="4640044"/>
                  <a:ext cx="18236" cy="26794"/>
                </a:xfrm>
                <a:custGeom>
                  <a:avLst/>
                  <a:gdLst>
                    <a:gd name="T0" fmla="*/ 599265022 w 569"/>
                    <a:gd name="T1" fmla="*/ 0 h 836"/>
                    <a:gd name="T2" fmla="*/ 599265022 w 569"/>
                    <a:gd name="T3" fmla="*/ 0 h 836"/>
                    <a:gd name="T4" fmla="*/ 17941275 w 569"/>
                    <a:gd name="T5" fmla="*/ 882127420 h 836"/>
                    <a:gd name="T6" fmla="*/ 599265022 w 569"/>
                    <a:gd name="T7" fmla="*/ 0 h 836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569" h="836" extrusionOk="0">
                      <a:moveTo>
                        <a:pt x="568" y="0"/>
                      </a:moveTo>
                      <a:lnTo>
                        <a:pt x="568" y="0"/>
                      </a:lnTo>
                      <a:cubicBezTo>
                        <a:pt x="234" y="134"/>
                        <a:pt x="0" y="468"/>
                        <a:pt x="17" y="836"/>
                      </a:cubicBezTo>
                      <a:cubicBezTo>
                        <a:pt x="84" y="502"/>
                        <a:pt x="284" y="201"/>
                        <a:pt x="56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57" name="Google Shape;3382;p59"/>
                <p:cNvSpPr>
                  <a:spLocks/>
                </p:cNvSpPr>
                <p:nvPr/>
              </p:nvSpPr>
              <p:spPr bwMode="auto">
                <a:xfrm>
                  <a:off x="5500333" y="4624436"/>
                  <a:ext cx="10769" cy="14070"/>
                </a:xfrm>
                <a:custGeom>
                  <a:avLst/>
                  <a:gdLst>
                    <a:gd name="T0" fmla="*/ 330290743 w 336"/>
                    <a:gd name="T1" fmla="*/ 1053904 h 439"/>
                    <a:gd name="T2" fmla="*/ 142460825 w 336"/>
                    <a:gd name="T3" fmla="*/ 214191744 h 439"/>
                    <a:gd name="T4" fmla="*/ 18996772 w 336"/>
                    <a:gd name="T5" fmla="*/ 461108322 h 439"/>
                    <a:gd name="T6" fmla="*/ 23211522 w 336"/>
                    <a:gd name="T7" fmla="*/ 463215136 h 439"/>
                    <a:gd name="T8" fmla="*/ 212094365 w 336"/>
                    <a:gd name="T9" fmla="*/ 250077295 h 439"/>
                    <a:gd name="T10" fmla="*/ 335558418 w 336"/>
                    <a:gd name="T11" fmla="*/ 3160718 h 439"/>
                    <a:gd name="T12" fmla="*/ 330290743 w 336"/>
                    <a:gd name="T13" fmla="*/ 1053904 h 43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36" h="439" extrusionOk="0">
                      <a:moveTo>
                        <a:pt x="313" y="1"/>
                      </a:moveTo>
                      <a:cubicBezTo>
                        <a:pt x="287" y="1"/>
                        <a:pt x="211" y="81"/>
                        <a:pt x="135" y="203"/>
                      </a:cubicBezTo>
                      <a:cubicBezTo>
                        <a:pt x="51" y="320"/>
                        <a:pt x="1" y="437"/>
                        <a:pt x="18" y="437"/>
                      </a:cubicBezTo>
                      <a:cubicBezTo>
                        <a:pt x="19" y="438"/>
                        <a:pt x="20" y="439"/>
                        <a:pt x="22" y="439"/>
                      </a:cubicBezTo>
                      <a:cubicBezTo>
                        <a:pt x="47" y="439"/>
                        <a:pt x="124" y="345"/>
                        <a:pt x="201" y="237"/>
                      </a:cubicBezTo>
                      <a:cubicBezTo>
                        <a:pt x="285" y="120"/>
                        <a:pt x="335" y="3"/>
                        <a:pt x="318" y="3"/>
                      </a:cubicBezTo>
                      <a:cubicBezTo>
                        <a:pt x="317" y="1"/>
                        <a:pt x="315" y="1"/>
                        <a:pt x="31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58" name="Google Shape;3383;p59"/>
                <p:cNvSpPr>
                  <a:spLocks/>
                </p:cNvSpPr>
                <p:nvPr/>
              </p:nvSpPr>
              <p:spPr bwMode="auto">
                <a:xfrm>
                  <a:off x="5486423" y="4621199"/>
                  <a:ext cx="12339" cy="9327"/>
                </a:xfrm>
                <a:custGeom>
                  <a:avLst/>
                  <a:gdLst>
                    <a:gd name="T0" fmla="*/ 377721981 w 385"/>
                    <a:gd name="T1" fmla="*/ 0 h 291"/>
                    <a:gd name="T2" fmla="*/ 177240729 w 385"/>
                    <a:gd name="T3" fmla="*/ 126635467 h 291"/>
                    <a:gd name="T4" fmla="*/ 17941419 w 385"/>
                    <a:gd name="T5" fmla="*/ 302891665 h 291"/>
                    <a:gd name="T6" fmla="*/ 28475976 w 385"/>
                    <a:gd name="T7" fmla="*/ 307106699 h 291"/>
                    <a:gd name="T8" fmla="*/ 230011107 w 385"/>
                    <a:gd name="T9" fmla="*/ 180471200 h 291"/>
                    <a:gd name="T10" fmla="*/ 388256538 w 385"/>
                    <a:gd name="T11" fmla="*/ 3161020 h 291"/>
                    <a:gd name="T12" fmla="*/ 377721981 w 385"/>
                    <a:gd name="T13" fmla="*/ 0 h 29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5" h="291" extrusionOk="0">
                      <a:moveTo>
                        <a:pt x="358" y="0"/>
                      </a:moveTo>
                      <a:cubicBezTo>
                        <a:pt x="330" y="0"/>
                        <a:pt x="255" y="48"/>
                        <a:pt x="168" y="120"/>
                      </a:cubicBezTo>
                      <a:cubicBezTo>
                        <a:pt x="67" y="204"/>
                        <a:pt x="0" y="271"/>
                        <a:pt x="17" y="287"/>
                      </a:cubicBezTo>
                      <a:cubicBezTo>
                        <a:pt x="19" y="290"/>
                        <a:pt x="23" y="291"/>
                        <a:pt x="27" y="291"/>
                      </a:cubicBezTo>
                      <a:cubicBezTo>
                        <a:pt x="56" y="291"/>
                        <a:pt x="130" y="243"/>
                        <a:pt x="218" y="171"/>
                      </a:cubicBezTo>
                      <a:cubicBezTo>
                        <a:pt x="318" y="87"/>
                        <a:pt x="385" y="3"/>
                        <a:pt x="368" y="3"/>
                      </a:cubicBezTo>
                      <a:cubicBezTo>
                        <a:pt x="366" y="1"/>
                        <a:pt x="363" y="0"/>
                        <a:pt x="35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59" name="Google Shape;3384;p59"/>
                <p:cNvSpPr>
                  <a:spLocks/>
                </p:cNvSpPr>
                <p:nvPr/>
              </p:nvSpPr>
              <p:spPr bwMode="auto">
                <a:xfrm>
                  <a:off x="5475718" y="4601488"/>
                  <a:ext cx="20897" cy="3814"/>
                </a:xfrm>
                <a:custGeom>
                  <a:avLst/>
                  <a:gdLst>
                    <a:gd name="T0" fmla="*/ 0 w 652"/>
                    <a:gd name="T1" fmla="*/ 0 h 119"/>
                    <a:gd name="T2" fmla="*/ 0 w 652"/>
                    <a:gd name="T3" fmla="*/ 17942626 h 119"/>
                    <a:gd name="T4" fmla="*/ 440025212 w 652"/>
                    <a:gd name="T5" fmla="*/ 125568514 h 119"/>
                    <a:gd name="T6" fmla="*/ 688007540 w 652"/>
                    <a:gd name="T7" fmla="*/ 88629347 h 119"/>
                    <a:gd name="T8" fmla="*/ 352448738 w 652"/>
                    <a:gd name="T9" fmla="*/ 52775953 h 119"/>
                    <a:gd name="T10" fmla="*/ 0 w 652"/>
                    <a:gd name="T11" fmla="*/ 0 h 11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52" h="119" extrusionOk="0">
                      <a:moveTo>
                        <a:pt x="0" y="0"/>
                      </a:moveTo>
                      <a:lnTo>
                        <a:pt x="0" y="17"/>
                      </a:lnTo>
                      <a:cubicBezTo>
                        <a:pt x="130" y="82"/>
                        <a:pt x="273" y="119"/>
                        <a:pt x="417" y="119"/>
                      </a:cubicBezTo>
                      <a:cubicBezTo>
                        <a:pt x="496" y="119"/>
                        <a:pt x="575" y="107"/>
                        <a:pt x="652" y="84"/>
                      </a:cubicBezTo>
                      <a:cubicBezTo>
                        <a:pt x="552" y="67"/>
                        <a:pt x="435" y="50"/>
                        <a:pt x="334" y="50"/>
                      </a:cubicBezTo>
                      <a:cubicBezTo>
                        <a:pt x="218" y="17"/>
                        <a:pt x="117" y="17"/>
                        <a:pt x="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60" name="Google Shape;3385;p59"/>
                <p:cNvSpPr>
                  <a:spLocks/>
                </p:cNvSpPr>
                <p:nvPr/>
              </p:nvSpPr>
              <p:spPr bwMode="auto">
                <a:xfrm>
                  <a:off x="5507320" y="4608539"/>
                  <a:ext cx="33749" cy="18140"/>
                </a:xfrm>
                <a:custGeom>
                  <a:avLst/>
                  <a:gdLst>
                    <a:gd name="T0" fmla="*/ 710146522 w 1053"/>
                    <a:gd name="T1" fmla="*/ 67518875 h 566"/>
                    <a:gd name="T2" fmla="*/ 1005595620 w 1053"/>
                    <a:gd name="T3" fmla="*/ 138199366 h 566"/>
                    <a:gd name="T4" fmla="*/ 969709536 w 1053"/>
                    <a:gd name="T5" fmla="*/ 279591179 h 566"/>
                    <a:gd name="T6" fmla="*/ 758674635 w 1053"/>
                    <a:gd name="T7" fmla="*/ 367159337 h 566"/>
                    <a:gd name="T8" fmla="*/ 370381974 w 1053"/>
                    <a:gd name="T9" fmla="*/ 455780352 h 566"/>
                    <a:gd name="T10" fmla="*/ 98143021 w 1053"/>
                    <a:gd name="T11" fmla="*/ 480074940 h 566"/>
                    <a:gd name="T12" fmla="*/ 98143021 w 1053"/>
                    <a:gd name="T13" fmla="*/ 480074940 h 566"/>
                    <a:gd name="T14" fmla="*/ 228978472 w 1053"/>
                    <a:gd name="T15" fmla="*/ 279591179 h 566"/>
                    <a:gd name="T16" fmla="*/ 564528305 w 1053"/>
                    <a:gd name="T17" fmla="*/ 85460424 h 566"/>
                    <a:gd name="T18" fmla="*/ 710146522 w 1053"/>
                    <a:gd name="T19" fmla="*/ 67518875 h 566"/>
                    <a:gd name="T20" fmla="*/ 717520951 w 1053"/>
                    <a:gd name="T21" fmla="*/ 1053883 h 566"/>
                    <a:gd name="T22" fmla="*/ 194146331 w 1053"/>
                    <a:gd name="T23" fmla="*/ 243708048 h 566"/>
                    <a:gd name="T24" fmla="*/ 72792170 w 1053"/>
                    <a:gd name="T25" fmla="*/ 481128822 h 566"/>
                    <a:gd name="T26" fmla="*/ 72792170 w 1053"/>
                    <a:gd name="T27" fmla="*/ 481128822 h 566"/>
                    <a:gd name="T28" fmla="*/ 0 w 1053"/>
                    <a:gd name="T29" fmla="*/ 490609568 h 566"/>
                    <a:gd name="T30" fmla="*/ 68578481 w 1053"/>
                    <a:gd name="T31" fmla="*/ 500090347 h 566"/>
                    <a:gd name="T32" fmla="*/ 68578481 w 1053"/>
                    <a:gd name="T33" fmla="*/ 500090347 h 566"/>
                    <a:gd name="T34" fmla="*/ 52775680 w 1053"/>
                    <a:gd name="T35" fmla="*/ 597172165 h 566"/>
                    <a:gd name="T36" fmla="*/ 87574937 w 1053"/>
                    <a:gd name="T37" fmla="*/ 503283820 h 566"/>
                    <a:gd name="T38" fmla="*/ 87574937 w 1053"/>
                    <a:gd name="T39" fmla="*/ 503283820 h 566"/>
                    <a:gd name="T40" fmla="*/ 261670868 w 1053"/>
                    <a:gd name="T41" fmla="*/ 515925188 h 566"/>
                    <a:gd name="T42" fmla="*/ 370381974 w 1053"/>
                    <a:gd name="T43" fmla="*/ 508551150 h 566"/>
                    <a:gd name="T44" fmla="*/ 775564231 w 1053"/>
                    <a:gd name="T45" fmla="*/ 437871685 h 566"/>
                    <a:gd name="T46" fmla="*/ 1005595620 w 1053"/>
                    <a:gd name="T47" fmla="*/ 350270644 h 566"/>
                    <a:gd name="T48" fmla="*/ 1093170558 w 1053"/>
                    <a:gd name="T49" fmla="*/ 226853263 h 566"/>
                    <a:gd name="T50" fmla="*/ 1040428755 w 1053"/>
                    <a:gd name="T51" fmla="*/ 85460424 h 566"/>
                    <a:gd name="T52" fmla="*/ 717520951 w 1053"/>
                    <a:gd name="T53" fmla="*/ 1053883 h 56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0" t="0" r="r" b="b"/>
                  <a:pathLst>
                    <a:path w="1053" h="566" extrusionOk="0">
                      <a:moveTo>
                        <a:pt x="673" y="64"/>
                      </a:moveTo>
                      <a:cubicBezTo>
                        <a:pt x="767" y="64"/>
                        <a:pt x="863" y="87"/>
                        <a:pt x="953" y="131"/>
                      </a:cubicBezTo>
                      <a:cubicBezTo>
                        <a:pt x="1003" y="181"/>
                        <a:pt x="986" y="231"/>
                        <a:pt x="919" y="265"/>
                      </a:cubicBezTo>
                      <a:cubicBezTo>
                        <a:pt x="852" y="298"/>
                        <a:pt x="785" y="332"/>
                        <a:pt x="719" y="348"/>
                      </a:cubicBezTo>
                      <a:cubicBezTo>
                        <a:pt x="602" y="382"/>
                        <a:pt x="468" y="415"/>
                        <a:pt x="351" y="432"/>
                      </a:cubicBezTo>
                      <a:cubicBezTo>
                        <a:pt x="242" y="449"/>
                        <a:pt x="154" y="453"/>
                        <a:pt x="93" y="455"/>
                      </a:cubicBezTo>
                      <a:cubicBezTo>
                        <a:pt x="128" y="384"/>
                        <a:pt x="173" y="321"/>
                        <a:pt x="217" y="265"/>
                      </a:cubicBezTo>
                      <a:cubicBezTo>
                        <a:pt x="301" y="181"/>
                        <a:pt x="418" y="114"/>
                        <a:pt x="535" y="81"/>
                      </a:cubicBezTo>
                      <a:cubicBezTo>
                        <a:pt x="579" y="70"/>
                        <a:pt x="626" y="64"/>
                        <a:pt x="673" y="64"/>
                      </a:cubicBezTo>
                      <a:close/>
                      <a:moveTo>
                        <a:pt x="680" y="1"/>
                      </a:moveTo>
                      <a:cubicBezTo>
                        <a:pt x="495" y="1"/>
                        <a:pt x="312" y="82"/>
                        <a:pt x="184" y="231"/>
                      </a:cubicBezTo>
                      <a:cubicBezTo>
                        <a:pt x="136" y="296"/>
                        <a:pt x="88" y="375"/>
                        <a:pt x="69" y="456"/>
                      </a:cubicBezTo>
                      <a:cubicBezTo>
                        <a:pt x="24" y="457"/>
                        <a:pt x="0" y="458"/>
                        <a:pt x="0" y="465"/>
                      </a:cubicBezTo>
                      <a:cubicBezTo>
                        <a:pt x="22" y="468"/>
                        <a:pt x="43" y="471"/>
                        <a:pt x="65" y="474"/>
                      </a:cubicBezTo>
                      <a:cubicBezTo>
                        <a:pt x="50" y="535"/>
                        <a:pt x="50" y="566"/>
                        <a:pt x="50" y="566"/>
                      </a:cubicBezTo>
                      <a:cubicBezTo>
                        <a:pt x="59" y="535"/>
                        <a:pt x="70" y="505"/>
                        <a:pt x="83" y="477"/>
                      </a:cubicBezTo>
                      <a:cubicBezTo>
                        <a:pt x="138" y="484"/>
                        <a:pt x="193" y="489"/>
                        <a:pt x="248" y="489"/>
                      </a:cubicBezTo>
                      <a:cubicBezTo>
                        <a:pt x="282" y="489"/>
                        <a:pt x="317" y="487"/>
                        <a:pt x="351" y="482"/>
                      </a:cubicBezTo>
                      <a:cubicBezTo>
                        <a:pt x="485" y="465"/>
                        <a:pt x="602" y="449"/>
                        <a:pt x="735" y="415"/>
                      </a:cubicBezTo>
                      <a:cubicBezTo>
                        <a:pt x="802" y="382"/>
                        <a:pt x="886" y="365"/>
                        <a:pt x="953" y="332"/>
                      </a:cubicBezTo>
                      <a:cubicBezTo>
                        <a:pt x="986" y="298"/>
                        <a:pt x="1019" y="265"/>
                        <a:pt x="1036" y="215"/>
                      </a:cubicBezTo>
                      <a:cubicBezTo>
                        <a:pt x="1053" y="165"/>
                        <a:pt x="1036" y="114"/>
                        <a:pt x="986" y="81"/>
                      </a:cubicBezTo>
                      <a:cubicBezTo>
                        <a:pt x="889" y="27"/>
                        <a:pt x="784" y="1"/>
                        <a:pt x="680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61" name="Google Shape;3386;p59"/>
                <p:cNvSpPr>
                  <a:spLocks/>
                </p:cNvSpPr>
                <p:nvPr/>
              </p:nvSpPr>
              <p:spPr bwMode="auto">
                <a:xfrm>
                  <a:off x="5496070" y="4602001"/>
                  <a:ext cx="16089" cy="21986"/>
                </a:xfrm>
                <a:custGeom>
                  <a:avLst/>
                  <a:gdLst>
                    <a:gd name="T0" fmla="*/ 123454839 w 502"/>
                    <a:gd name="T1" fmla="*/ 1053886 h 686"/>
                    <a:gd name="T2" fmla="*/ 0 w 502"/>
                    <a:gd name="T3" fmla="*/ 159302447 h 686"/>
                    <a:gd name="T4" fmla="*/ 70681958 w 502"/>
                    <a:gd name="T5" fmla="*/ 335525526 h 686"/>
                    <a:gd name="T6" fmla="*/ 228966758 w 502"/>
                    <a:gd name="T7" fmla="*/ 565540686 h 686"/>
                    <a:gd name="T8" fmla="*/ 441045481 w 502"/>
                    <a:gd name="T9" fmla="*/ 723790273 h 686"/>
                    <a:gd name="T10" fmla="*/ 264818754 w 502"/>
                    <a:gd name="T11" fmla="*/ 529657387 h 686"/>
                    <a:gd name="T12" fmla="*/ 123454839 w 502"/>
                    <a:gd name="T13" fmla="*/ 300696080 h 686"/>
                    <a:gd name="T14" fmla="*/ 141396766 w 502"/>
                    <a:gd name="T15" fmla="*/ 71733748 h 686"/>
                    <a:gd name="T16" fmla="*/ 161445455 w 502"/>
                    <a:gd name="T17" fmla="*/ 69627034 h 686"/>
                    <a:gd name="T18" fmla="*/ 370330673 w 502"/>
                    <a:gd name="T19" fmla="*/ 230015192 h 686"/>
                    <a:gd name="T20" fmla="*/ 475843585 w 502"/>
                    <a:gd name="T21" fmla="*/ 476886275 h 686"/>
                    <a:gd name="T22" fmla="*/ 475843585 w 502"/>
                    <a:gd name="T23" fmla="*/ 723790273 h 686"/>
                    <a:gd name="T24" fmla="*/ 528616498 w 502"/>
                    <a:gd name="T25" fmla="*/ 476886275 h 686"/>
                    <a:gd name="T26" fmla="*/ 423103554 w 502"/>
                    <a:gd name="T27" fmla="*/ 195185747 h 686"/>
                    <a:gd name="T28" fmla="*/ 123454839 w 502"/>
                    <a:gd name="T29" fmla="*/ 1053886 h 68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502" h="686" extrusionOk="0">
                      <a:moveTo>
                        <a:pt x="117" y="1"/>
                      </a:moveTo>
                      <a:cubicBezTo>
                        <a:pt x="50" y="1"/>
                        <a:pt x="0" y="84"/>
                        <a:pt x="0" y="151"/>
                      </a:cubicBezTo>
                      <a:cubicBezTo>
                        <a:pt x="17" y="218"/>
                        <a:pt x="34" y="268"/>
                        <a:pt x="67" y="318"/>
                      </a:cubicBezTo>
                      <a:cubicBezTo>
                        <a:pt x="100" y="385"/>
                        <a:pt x="151" y="469"/>
                        <a:pt x="217" y="536"/>
                      </a:cubicBezTo>
                      <a:cubicBezTo>
                        <a:pt x="268" y="602"/>
                        <a:pt x="334" y="653"/>
                        <a:pt x="418" y="686"/>
                      </a:cubicBezTo>
                      <a:cubicBezTo>
                        <a:pt x="418" y="669"/>
                        <a:pt x="351" y="619"/>
                        <a:pt x="251" y="502"/>
                      </a:cubicBezTo>
                      <a:cubicBezTo>
                        <a:pt x="201" y="435"/>
                        <a:pt x="151" y="369"/>
                        <a:pt x="117" y="285"/>
                      </a:cubicBezTo>
                      <a:cubicBezTo>
                        <a:pt x="67" y="201"/>
                        <a:pt x="34" y="68"/>
                        <a:pt x="134" y="68"/>
                      </a:cubicBezTo>
                      <a:cubicBezTo>
                        <a:pt x="140" y="67"/>
                        <a:pt x="146" y="66"/>
                        <a:pt x="153" y="66"/>
                      </a:cubicBezTo>
                      <a:cubicBezTo>
                        <a:pt x="230" y="66"/>
                        <a:pt x="305" y="156"/>
                        <a:pt x="351" y="218"/>
                      </a:cubicBezTo>
                      <a:cubicBezTo>
                        <a:pt x="401" y="285"/>
                        <a:pt x="435" y="369"/>
                        <a:pt x="451" y="452"/>
                      </a:cubicBezTo>
                      <a:cubicBezTo>
                        <a:pt x="451" y="536"/>
                        <a:pt x="451" y="619"/>
                        <a:pt x="451" y="686"/>
                      </a:cubicBezTo>
                      <a:cubicBezTo>
                        <a:pt x="485" y="619"/>
                        <a:pt x="501" y="536"/>
                        <a:pt x="501" y="452"/>
                      </a:cubicBezTo>
                      <a:cubicBezTo>
                        <a:pt x="485" y="352"/>
                        <a:pt x="451" y="268"/>
                        <a:pt x="401" y="185"/>
                      </a:cubicBezTo>
                      <a:cubicBezTo>
                        <a:pt x="351" y="84"/>
                        <a:pt x="251" y="1"/>
                        <a:pt x="1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62" name="Google Shape;3387;p59"/>
                <p:cNvSpPr>
                  <a:spLocks/>
                </p:cNvSpPr>
                <p:nvPr/>
              </p:nvSpPr>
              <p:spPr bwMode="auto">
                <a:xfrm>
                  <a:off x="5320404" y="4604148"/>
                  <a:ext cx="61087" cy="53043"/>
                </a:xfrm>
                <a:custGeom>
                  <a:avLst/>
                  <a:gdLst>
                    <a:gd name="T0" fmla="*/ 124509087 w 1906"/>
                    <a:gd name="T1" fmla="*/ 1053905 h 1655"/>
                    <a:gd name="T2" fmla="*/ 1053895 w 1906"/>
                    <a:gd name="T3" fmla="*/ 35885657 h 1655"/>
                    <a:gd name="T4" fmla="*/ 18995878 w 1906"/>
                    <a:gd name="T5" fmla="*/ 35885657 h 1655"/>
                    <a:gd name="T6" fmla="*/ 130829380 w 1906"/>
                    <a:gd name="T7" fmla="*/ 31670998 h 1655"/>
                    <a:gd name="T8" fmla="*/ 442100529 w 1906"/>
                    <a:gd name="T9" fmla="*/ 53827972 h 1655"/>
                    <a:gd name="T10" fmla="*/ 1904499976 w 1906"/>
                    <a:gd name="T11" fmla="*/ 1323180775 h 1655"/>
                    <a:gd name="T12" fmla="*/ 1993125131 w 1906"/>
                    <a:gd name="T13" fmla="*/ 1746297703 h 1655"/>
                    <a:gd name="T14" fmla="*/ 2011067081 w 1906"/>
                    <a:gd name="T15" fmla="*/ 1622839111 h 1655"/>
                    <a:gd name="T16" fmla="*/ 1957240140 w 1906"/>
                    <a:gd name="T17" fmla="*/ 1305237434 h 1655"/>
                    <a:gd name="T18" fmla="*/ 442100529 w 1906"/>
                    <a:gd name="T19" fmla="*/ 17942316 h 1655"/>
                    <a:gd name="T20" fmla="*/ 124509087 w 1906"/>
                    <a:gd name="T21" fmla="*/ 1053905 h 165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906" h="1655" extrusionOk="0">
                      <a:moveTo>
                        <a:pt x="118" y="1"/>
                      </a:moveTo>
                      <a:cubicBezTo>
                        <a:pt x="84" y="1"/>
                        <a:pt x="51" y="17"/>
                        <a:pt x="1" y="34"/>
                      </a:cubicBezTo>
                      <a:lnTo>
                        <a:pt x="18" y="34"/>
                      </a:lnTo>
                      <a:cubicBezTo>
                        <a:pt x="18" y="34"/>
                        <a:pt x="55" y="30"/>
                        <a:pt x="124" y="30"/>
                      </a:cubicBezTo>
                      <a:cubicBezTo>
                        <a:pt x="193" y="30"/>
                        <a:pt x="293" y="34"/>
                        <a:pt x="419" y="51"/>
                      </a:cubicBezTo>
                      <a:cubicBezTo>
                        <a:pt x="1070" y="151"/>
                        <a:pt x="1605" y="619"/>
                        <a:pt x="1805" y="1254"/>
                      </a:cubicBezTo>
                      <a:cubicBezTo>
                        <a:pt x="1872" y="1488"/>
                        <a:pt x="1872" y="1655"/>
                        <a:pt x="1889" y="1655"/>
                      </a:cubicBezTo>
                      <a:cubicBezTo>
                        <a:pt x="1906" y="1622"/>
                        <a:pt x="1906" y="1571"/>
                        <a:pt x="1906" y="1538"/>
                      </a:cubicBezTo>
                      <a:cubicBezTo>
                        <a:pt x="1889" y="1438"/>
                        <a:pt x="1872" y="1337"/>
                        <a:pt x="1855" y="1237"/>
                      </a:cubicBezTo>
                      <a:cubicBezTo>
                        <a:pt x="1672" y="569"/>
                        <a:pt x="1104" y="84"/>
                        <a:pt x="419" y="17"/>
                      </a:cubicBezTo>
                      <a:cubicBezTo>
                        <a:pt x="318" y="1"/>
                        <a:pt x="218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63" name="Google Shape;3388;p59"/>
                <p:cNvSpPr>
                  <a:spLocks/>
                </p:cNvSpPr>
                <p:nvPr/>
              </p:nvSpPr>
              <p:spPr bwMode="auto">
                <a:xfrm>
                  <a:off x="5403958" y="4641550"/>
                  <a:ext cx="51440" cy="3878"/>
                </a:xfrm>
                <a:custGeom>
                  <a:avLst/>
                  <a:gdLst>
                    <a:gd name="T0" fmla="*/ 22156538 w 1605"/>
                    <a:gd name="T1" fmla="*/ 0 h 121"/>
                    <a:gd name="T2" fmla="*/ 0 w 1605"/>
                    <a:gd name="T3" fmla="*/ 3160634 h 121"/>
                    <a:gd name="T4" fmla="*/ 1112116679 w 1605"/>
                    <a:gd name="T5" fmla="*/ 127665651 h 121"/>
                    <a:gd name="T6" fmla="*/ 1692420870 w 1605"/>
                    <a:gd name="T7" fmla="*/ 91782293 h 121"/>
                    <a:gd name="T8" fmla="*/ 846210435 w 1605"/>
                    <a:gd name="T9" fmla="*/ 55931785 h 121"/>
                    <a:gd name="T10" fmla="*/ 22156538 w 1605"/>
                    <a:gd name="T11" fmla="*/ 0 h 12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605" h="121" extrusionOk="0">
                      <a:moveTo>
                        <a:pt x="21" y="0"/>
                      </a:moveTo>
                      <a:cubicBezTo>
                        <a:pt x="8" y="0"/>
                        <a:pt x="0" y="1"/>
                        <a:pt x="0" y="3"/>
                      </a:cubicBezTo>
                      <a:cubicBezTo>
                        <a:pt x="352" y="80"/>
                        <a:pt x="703" y="121"/>
                        <a:pt x="1054" y="121"/>
                      </a:cubicBezTo>
                      <a:cubicBezTo>
                        <a:pt x="1237" y="121"/>
                        <a:pt x="1421" y="110"/>
                        <a:pt x="1604" y="87"/>
                      </a:cubicBezTo>
                      <a:cubicBezTo>
                        <a:pt x="1604" y="70"/>
                        <a:pt x="1237" y="70"/>
                        <a:pt x="802" y="53"/>
                      </a:cubicBezTo>
                      <a:cubicBezTo>
                        <a:pt x="429" y="39"/>
                        <a:pt x="104" y="0"/>
                        <a:pt x="2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64" name="Google Shape;3389;p59"/>
                <p:cNvSpPr>
                  <a:spLocks/>
                </p:cNvSpPr>
                <p:nvPr/>
              </p:nvSpPr>
              <p:spPr bwMode="auto">
                <a:xfrm>
                  <a:off x="5369152" y="4640461"/>
                  <a:ext cx="5929" cy="10320"/>
                </a:xfrm>
                <a:custGeom>
                  <a:avLst/>
                  <a:gdLst>
                    <a:gd name="T0" fmla="*/ 27420920 w 185"/>
                    <a:gd name="T1" fmla="*/ 1053890 h 322"/>
                    <a:gd name="T2" fmla="*/ 17940641 w 185"/>
                    <a:gd name="T3" fmla="*/ 4213509 h 322"/>
                    <a:gd name="T4" fmla="*/ 70673776 w 185"/>
                    <a:gd name="T5" fmla="*/ 162497214 h 322"/>
                    <a:gd name="T6" fmla="*/ 159288226 w 185"/>
                    <a:gd name="T7" fmla="*/ 338689837 h 322"/>
                    <a:gd name="T8" fmla="*/ 141381460 w 185"/>
                    <a:gd name="T9" fmla="*/ 145609303 h 322"/>
                    <a:gd name="T10" fmla="*/ 27420920 w 185"/>
                    <a:gd name="T11" fmla="*/ 1053890 h 3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85" h="322" extrusionOk="0">
                      <a:moveTo>
                        <a:pt x="26" y="1"/>
                      </a:moveTo>
                      <a:cubicBezTo>
                        <a:pt x="22" y="1"/>
                        <a:pt x="19" y="2"/>
                        <a:pt x="17" y="4"/>
                      </a:cubicBezTo>
                      <a:cubicBezTo>
                        <a:pt x="0" y="4"/>
                        <a:pt x="34" y="71"/>
                        <a:pt x="67" y="154"/>
                      </a:cubicBezTo>
                      <a:cubicBezTo>
                        <a:pt x="101" y="238"/>
                        <a:pt x="117" y="321"/>
                        <a:pt x="151" y="321"/>
                      </a:cubicBezTo>
                      <a:cubicBezTo>
                        <a:pt x="167" y="321"/>
                        <a:pt x="184" y="238"/>
                        <a:pt x="134" y="138"/>
                      </a:cubicBezTo>
                      <a:cubicBezTo>
                        <a:pt x="105" y="50"/>
                        <a:pt x="50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65" name="Google Shape;3390;p59"/>
                <p:cNvSpPr>
                  <a:spLocks/>
                </p:cNvSpPr>
                <p:nvPr/>
              </p:nvSpPr>
              <p:spPr bwMode="auto">
                <a:xfrm>
                  <a:off x="5356845" y="4623827"/>
                  <a:ext cx="6987" cy="7147"/>
                </a:xfrm>
                <a:custGeom>
                  <a:avLst/>
                  <a:gdLst>
                    <a:gd name="T0" fmla="*/ 29531902 w 218"/>
                    <a:gd name="T1" fmla="*/ 1053878 h 223"/>
                    <a:gd name="T2" fmla="*/ 17943674 w 218"/>
                    <a:gd name="T3" fmla="*/ 5267275 h 223"/>
                    <a:gd name="T4" fmla="*/ 88629582 w 218"/>
                    <a:gd name="T5" fmla="*/ 128716412 h 223"/>
                    <a:gd name="T6" fmla="*/ 228981297 w 218"/>
                    <a:gd name="T7" fmla="*/ 234224176 h 223"/>
                    <a:gd name="T8" fmla="*/ 141405662 w 218"/>
                    <a:gd name="T9" fmla="*/ 93887511 h 223"/>
                    <a:gd name="T10" fmla="*/ 29531902 w 218"/>
                    <a:gd name="T11" fmla="*/ 1053878 h 2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8" h="223" extrusionOk="0">
                      <a:moveTo>
                        <a:pt x="28" y="1"/>
                      </a:moveTo>
                      <a:cubicBezTo>
                        <a:pt x="23" y="1"/>
                        <a:pt x="20" y="2"/>
                        <a:pt x="17" y="5"/>
                      </a:cubicBezTo>
                      <a:cubicBezTo>
                        <a:pt x="0" y="5"/>
                        <a:pt x="33" y="72"/>
                        <a:pt x="84" y="122"/>
                      </a:cubicBezTo>
                      <a:cubicBezTo>
                        <a:pt x="150" y="189"/>
                        <a:pt x="201" y="222"/>
                        <a:pt x="217" y="222"/>
                      </a:cubicBezTo>
                      <a:cubicBezTo>
                        <a:pt x="217" y="205"/>
                        <a:pt x="184" y="139"/>
                        <a:pt x="134" y="89"/>
                      </a:cubicBezTo>
                      <a:cubicBezTo>
                        <a:pt x="92" y="33"/>
                        <a:pt x="51" y="1"/>
                        <a:pt x="2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66" name="Google Shape;3391;p59"/>
                <p:cNvSpPr>
                  <a:spLocks/>
                </p:cNvSpPr>
                <p:nvPr/>
              </p:nvSpPr>
              <p:spPr bwMode="auto">
                <a:xfrm>
                  <a:off x="5338833" y="4614789"/>
                  <a:ext cx="10544" cy="4551"/>
                </a:xfrm>
                <a:custGeom>
                  <a:avLst/>
                  <a:gdLst>
                    <a:gd name="T0" fmla="*/ 77027445 w 329"/>
                    <a:gd name="T1" fmla="*/ 0 h 142"/>
                    <a:gd name="T2" fmla="*/ 11619744 w 329"/>
                    <a:gd name="T3" fmla="*/ 21101929 h 142"/>
                    <a:gd name="T4" fmla="*/ 11619744 w 329"/>
                    <a:gd name="T5" fmla="*/ 37989408 h 142"/>
                    <a:gd name="T6" fmla="*/ 169854995 w 329"/>
                    <a:gd name="T7" fmla="*/ 90726749 h 142"/>
                    <a:gd name="T8" fmla="*/ 315449559 w 329"/>
                    <a:gd name="T9" fmla="*/ 148764242 h 142"/>
                    <a:gd name="T10" fmla="*/ 328090277 w 329"/>
                    <a:gd name="T11" fmla="*/ 144549791 h 142"/>
                    <a:gd name="T12" fmla="*/ 187794601 w 329"/>
                    <a:gd name="T13" fmla="*/ 21101929 h 142"/>
                    <a:gd name="T14" fmla="*/ 77027445 w 329"/>
                    <a:gd name="T15" fmla="*/ 0 h 14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29" h="142" extrusionOk="0">
                      <a:moveTo>
                        <a:pt x="73" y="0"/>
                      </a:moveTo>
                      <a:cubicBezTo>
                        <a:pt x="30" y="0"/>
                        <a:pt x="1" y="10"/>
                        <a:pt x="11" y="20"/>
                      </a:cubicBezTo>
                      <a:lnTo>
                        <a:pt x="11" y="36"/>
                      </a:lnTo>
                      <a:cubicBezTo>
                        <a:pt x="11" y="53"/>
                        <a:pt x="77" y="53"/>
                        <a:pt x="161" y="86"/>
                      </a:cubicBezTo>
                      <a:cubicBezTo>
                        <a:pt x="229" y="114"/>
                        <a:pt x="275" y="141"/>
                        <a:pt x="299" y="141"/>
                      </a:cubicBezTo>
                      <a:cubicBezTo>
                        <a:pt x="304" y="141"/>
                        <a:pt x="308" y="140"/>
                        <a:pt x="311" y="137"/>
                      </a:cubicBezTo>
                      <a:cubicBezTo>
                        <a:pt x="328" y="137"/>
                        <a:pt x="278" y="53"/>
                        <a:pt x="178" y="20"/>
                      </a:cubicBezTo>
                      <a:cubicBezTo>
                        <a:pt x="142" y="6"/>
                        <a:pt x="104" y="0"/>
                        <a:pt x="7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67" name="Google Shape;3392;p59"/>
                <p:cNvSpPr>
                  <a:spLocks/>
                </p:cNvSpPr>
                <p:nvPr/>
              </p:nvSpPr>
              <p:spPr bwMode="auto">
                <a:xfrm>
                  <a:off x="5325756" y="4611263"/>
                  <a:ext cx="5384" cy="2981"/>
                </a:xfrm>
                <a:custGeom>
                  <a:avLst/>
                  <a:gdLst>
                    <a:gd name="T0" fmla="*/ 41143631 w 168"/>
                    <a:gd name="T1" fmla="*/ 0 h 93"/>
                    <a:gd name="T2" fmla="*/ 1053758 w 168"/>
                    <a:gd name="T3" fmla="*/ 13732826 h 93"/>
                    <a:gd name="T4" fmla="*/ 71720937 w 168"/>
                    <a:gd name="T5" fmla="*/ 84441505 h 93"/>
                    <a:gd name="T6" fmla="*/ 144527487 w 168"/>
                    <a:gd name="T7" fmla="*/ 97121172 h 93"/>
                    <a:gd name="T8" fmla="*/ 177211283 w 168"/>
                    <a:gd name="T9" fmla="*/ 84441505 h 93"/>
                    <a:gd name="T10" fmla="*/ 106544104 w 168"/>
                    <a:gd name="T11" fmla="*/ 13732826 h 93"/>
                    <a:gd name="T12" fmla="*/ 41143631 w 168"/>
                    <a:gd name="T13" fmla="*/ 0 h 9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68" h="93" extrusionOk="0">
                      <a:moveTo>
                        <a:pt x="39" y="0"/>
                      </a:moveTo>
                      <a:cubicBezTo>
                        <a:pt x="22" y="0"/>
                        <a:pt x="9" y="4"/>
                        <a:pt x="1" y="13"/>
                      </a:cubicBezTo>
                      <a:cubicBezTo>
                        <a:pt x="1" y="29"/>
                        <a:pt x="34" y="63"/>
                        <a:pt x="68" y="80"/>
                      </a:cubicBezTo>
                      <a:cubicBezTo>
                        <a:pt x="93" y="88"/>
                        <a:pt x="118" y="92"/>
                        <a:pt x="137" y="92"/>
                      </a:cubicBezTo>
                      <a:cubicBezTo>
                        <a:pt x="155" y="92"/>
                        <a:pt x="168" y="88"/>
                        <a:pt x="168" y="80"/>
                      </a:cubicBezTo>
                      <a:cubicBezTo>
                        <a:pt x="168" y="63"/>
                        <a:pt x="151" y="29"/>
                        <a:pt x="101" y="13"/>
                      </a:cubicBezTo>
                      <a:cubicBezTo>
                        <a:pt x="76" y="4"/>
                        <a:pt x="55" y="0"/>
                        <a:pt x="3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68" name="Google Shape;3393;p59"/>
                <p:cNvSpPr>
                  <a:spLocks/>
                </p:cNvSpPr>
                <p:nvPr/>
              </p:nvSpPr>
              <p:spPr bwMode="auto">
                <a:xfrm>
                  <a:off x="4361308" y="3309841"/>
                  <a:ext cx="879356" cy="1123513"/>
                </a:xfrm>
                <a:custGeom>
                  <a:avLst/>
                  <a:gdLst>
                    <a:gd name="T0" fmla="*/ 2147483646 w 27437"/>
                    <a:gd name="T1" fmla="*/ 0 h 35055"/>
                    <a:gd name="T2" fmla="*/ 2147483646 w 27437"/>
                    <a:gd name="T3" fmla="*/ 2147483646 h 35055"/>
                    <a:gd name="T4" fmla="*/ 2147483646 w 27437"/>
                    <a:gd name="T5" fmla="*/ 2147483646 h 35055"/>
                    <a:gd name="T6" fmla="*/ 1053900 w 27437"/>
                    <a:gd name="T7" fmla="*/ 2147483646 h 35055"/>
                    <a:gd name="T8" fmla="*/ 2147483646 w 27437"/>
                    <a:gd name="T9" fmla="*/ 2147483646 h 35055"/>
                    <a:gd name="T10" fmla="*/ 2147483646 w 27437"/>
                    <a:gd name="T11" fmla="*/ 2147483646 h 35055"/>
                    <a:gd name="T12" fmla="*/ 2147483646 w 27437"/>
                    <a:gd name="T13" fmla="*/ 2147483646 h 35055"/>
                    <a:gd name="T14" fmla="*/ 2147483646 w 27437"/>
                    <a:gd name="T15" fmla="*/ 0 h 3505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7437" h="35055" extrusionOk="0">
                      <a:moveTo>
                        <a:pt x="19316" y="0"/>
                      </a:moveTo>
                      <a:cubicBezTo>
                        <a:pt x="19316" y="0"/>
                        <a:pt x="18915" y="10460"/>
                        <a:pt x="17311" y="15890"/>
                      </a:cubicBezTo>
                      <a:cubicBezTo>
                        <a:pt x="15707" y="21320"/>
                        <a:pt x="11396" y="22657"/>
                        <a:pt x="8606" y="24395"/>
                      </a:cubicBezTo>
                      <a:cubicBezTo>
                        <a:pt x="5949" y="26066"/>
                        <a:pt x="1" y="29223"/>
                        <a:pt x="1" y="29223"/>
                      </a:cubicBezTo>
                      <a:lnTo>
                        <a:pt x="3359" y="35055"/>
                      </a:lnTo>
                      <a:cubicBezTo>
                        <a:pt x="3359" y="35055"/>
                        <a:pt x="19784" y="28104"/>
                        <a:pt x="22724" y="21872"/>
                      </a:cubicBezTo>
                      <a:cubicBezTo>
                        <a:pt x="24963" y="17093"/>
                        <a:pt x="27436" y="8288"/>
                        <a:pt x="27436" y="8288"/>
                      </a:cubicBezTo>
                      <a:lnTo>
                        <a:pt x="19316" y="0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69" name="Google Shape;3394;p59"/>
                <p:cNvSpPr>
                  <a:spLocks/>
                </p:cNvSpPr>
                <p:nvPr/>
              </p:nvSpPr>
              <p:spPr bwMode="auto">
                <a:xfrm>
                  <a:off x="4868980" y="3141162"/>
                  <a:ext cx="697793" cy="1436257"/>
                </a:xfrm>
                <a:custGeom>
                  <a:avLst/>
                  <a:gdLst>
                    <a:gd name="T0" fmla="*/ 0 w 21772"/>
                    <a:gd name="T1" fmla="*/ 0 h 44813"/>
                    <a:gd name="T2" fmla="*/ 212082632 w 21772"/>
                    <a:gd name="T3" fmla="*/ 1674505252 h 44813"/>
                    <a:gd name="T4" fmla="*/ 2147483646 w 21772"/>
                    <a:gd name="T5" fmla="*/ 2147483646 h 44813"/>
                    <a:gd name="T6" fmla="*/ 2147483646 w 21772"/>
                    <a:gd name="T7" fmla="*/ 2147483646 h 44813"/>
                    <a:gd name="T8" fmla="*/ 2147483646 w 21772"/>
                    <a:gd name="T9" fmla="*/ 2147483646 h 44813"/>
                    <a:gd name="T10" fmla="*/ 2147483646 w 21772"/>
                    <a:gd name="T11" fmla="*/ 2147483646 h 44813"/>
                    <a:gd name="T12" fmla="*/ 2147483646 w 21772"/>
                    <a:gd name="T13" fmla="*/ 2147483646 h 44813"/>
                    <a:gd name="T14" fmla="*/ 2147483646 w 21772"/>
                    <a:gd name="T15" fmla="*/ 2147483646 h 44813"/>
                    <a:gd name="T16" fmla="*/ 2147483646 w 21772"/>
                    <a:gd name="T17" fmla="*/ 599309250 h 44813"/>
                    <a:gd name="T18" fmla="*/ 0 w 21772"/>
                    <a:gd name="T19" fmla="*/ 0 h 4481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772" h="44813" extrusionOk="0">
                      <a:moveTo>
                        <a:pt x="0" y="0"/>
                      </a:moveTo>
                      <a:cubicBezTo>
                        <a:pt x="0" y="535"/>
                        <a:pt x="67" y="1069"/>
                        <a:pt x="201" y="1587"/>
                      </a:cubicBezTo>
                      <a:cubicBezTo>
                        <a:pt x="585" y="3175"/>
                        <a:pt x="1304" y="4662"/>
                        <a:pt x="2340" y="5915"/>
                      </a:cubicBezTo>
                      <a:lnTo>
                        <a:pt x="14253" y="20869"/>
                      </a:lnTo>
                      <a:lnTo>
                        <a:pt x="13501" y="44461"/>
                      </a:lnTo>
                      <a:lnTo>
                        <a:pt x="20535" y="44812"/>
                      </a:lnTo>
                      <a:lnTo>
                        <a:pt x="21755" y="20351"/>
                      </a:lnTo>
                      <a:cubicBezTo>
                        <a:pt x="21772" y="19900"/>
                        <a:pt x="21688" y="19432"/>
                        <a:pt x="21488" y="19031"/>
                      </a:cubicBezTo>
                      <a:cubicBezTo>
                        <a:pt x="19633" y="15088"/>
                        <a:pt x="12699" y="568"/>
                        <a:pt x="12699" y="568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70" name="Google Shape;3395;p59"/>
                <p:cNvSpPr>
                  <a:spLocks/>
                </p:cNvSpPr>
                <p:nvPr/>
              </p:nvSpPr>
              <p:spPr bwMode="auto">
                <a:xfrm>
                  <a:off x="4089812" y="2745953"/>
                  <a:ext cx="2121197" cy="1624230"/>
                </a:xfrm>
                <a:custGeom>
                  <a:avLst/>
                  <a:gdLst>
                    <a:gd name="T0" fmla="*/ 2147483646 w 66184"/>
                    <a:gd name="T1" fmla="*/ 0 h 50678"/>
                    <a:gd name="T2" fmla="*/ 1053900 w 66184"/>
                    <a:gd name="T3" fmla="*/ 2147483646 h 50678"/>
                    <a:gd name="T4" fmla="*/ 2147483646 w 66184"/>
                    <a:gd name="T5" fmla="*/ 2147483646 h 50678"/>
                    <a:gd name="T6" fmla="*/ 2147483646 w 66184"/>
                    <a:gd name="T7" fmla="*/ 2147483646 h 50678"/>
                    <a:gd name="T8" fmla="*/ 2147483646 w 66184"/>
                    <a:gd name="T9" fmla="*/ 0 h 5067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6184" h="50678" extrusionOk="0">
                      <a:moveTo>
                        <a:pt x="62641" y="0"/>
                      </a:moveTo>
                      <a:lnTo>
                        <a:pt x="1" y="4395"/>
                      </a:lnTo>
                      <a:lnTo>
                        <a:pt x="3075" y="50677"/>
                      </a:lnTo>
                      <a:lnTo>
                        <a:pt x="66183" y="46066"/>
                      </a:lnTo>
                      <a:lnTo>
                        <a:pt x="6264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71" name="Google Shape;3396;p59"/>
                <p:cNvSpPr>
                  <a:spLocks/>
                </p:cNvSpPr>
                <p:nvPr/>
              </p:nvSpPr>
              <p:spPr bwMode="auto">
                <a:xfrm>
                  <a:off x="4087120" y="2743806"/>
                  <a:ext cx="2123889" cy="1629037"/>
                </a:xfrm>
                <a:custGeom>
                  <a:avLst/>
                  <a:gdLst>
                    <a:gd name="T0" fmla="*/ 2147483646 w 66268"/>
                    <a:gd name="T1" fmla="*/ 2147483646 h 50828"/>
                    <a:gd name="T2" fmla="*/ 2147483646 w 66268"/>
                    <a:gd name="T3" fmla="*/ 2147483646 h 50828"/>
                    <a:gd name="T4" fmla="*/ 2147483646 w 66268"/>
                    <a:gd name="T5" fmla="*/ 2147483646 h 50828"/>
                    <a:gd name="T6" fmla="*/ 2147483646 w 66268"/>
                    <a:gd name="T7" fmla="*/ 2147483646 h 50828"/>
                    <a:gd name="T8" fmla="*/ 2147483646 w 66268"/>
                    <a:gd name="T9" fmla="*/ 2147483646 h 50828"/>
                    <a:gd name="T10" fmla="*/ 2147483646 w 66268"/>
                    <a:gd name="T11" fmla="*/ 2147483646 h 50828"/>
                    <a:gd name="T12" fmla="*/ 2147483646 w 66268"/>
                    <a:gd name="T13" fmla="*/ 2147483646 h 50828"/>
                    <a:gd name="T14" fmla="*/ 2147483646 w 66268"/>
                    <a:gd name="T15" fmla="*/ 2147483646 h 50828"/>
                    <a:gd name="T16" fmla="*/ 2147483646 w 66268"/>
                    <a:gd name="T17" fmla="*/ 2147483646 h 50828"/>
                    <a:gd name="T18" fmla="*/ 2147483646 w 66268"/>
                    <a:gd name="T19" fmla="*/ 2147483646 h 50828"/>
                    <a:gd name="T20" fmla="*/ 2147483646 w 66268"/>
                    <a:gd name="T21" fmla="*/ 2147483646 h 50828"/>
                    <a:gd name="T22" fmla="*/ 2147483646 w 66268"/>
                    <a:gd name="T23" fmla="*/ 2147483646 h 50828"/>
                    <a:gd name="T24" fmla="*/ 2147483646 w 66268"/>
                    <a:gd name="T25" fmla="*/ 2147483646 h 50828"/>
                    <a:gd name="T26" fmla="*/ 2147483646 w 66268"/>
                    <a:gd name="T27" fmla="*/ 2147483646 h 50828"/>
                    <a:gd name="T28" fmla="*/ 2147483646 w 66268"/>
                    <a:gd name="T29" fmla="*/ 0 h 50828"/>
                    <a:gd name="T30" fmla="*/ 89678864 w 66268"/>
                    <a:gd name="T31" fmla="*/ 2147483646 h 50828"/>
                    <a:gd name="T32" fmla="*/ 1053900 w 66268"/>
                    <a:gd name="T33" fmla="*/ 2147483646 h 50828"/>
                    <a:gd name="T34" fmla="*/ 1053900 w 66268"/>
                    <a:gd name="T35" fmla="*/ 2147483646 h 50828"/>
                    <a:gd name="T36" fmla="*/ 35884263 w 66268"/>
                    <a:gd name="T37" fmla="*/ 2147483646 h 50828"/>
                    <a:gd name="T38" fmla="*/ 2147483646 w 66268"/>
                    <a:gd name="T39" fmla="*/ 2147483646 h 50828"/>
                    <a:gd name="T40" fmla="*/ 2147483646 w 66268"/>
                    <a:gd name="T41" fmla="*/ 2147483646 h 50828"/>
                    <a:gd name="T42" fmla="*/ 2147483646 w 66268"/>
                    <a:gd name="T43" fmla="*/ 2147483646 h 50828"/>
                    <a:gd name="T44" fmla="*/ 2147483646 w 66268"/>
                    <a:gd name="T45" fmla="*/ 2147483646 h 50828"/>
                    <a:gd name="T46" fmla="*/ 2147483646 w 66268"/>
                    <a:gd name="T47" fmla="*/ 2147483646 h 50828"/>
                    <a:gd name="T48" fmla="*/ 2147483646 w 66268"/>
                    <a:gd name="T49" fmla="*/ 2147483646 h 50828"/>
                    <a:gd name="T50" fmla="*/ 2147483646 w 66268"/>
                    <a:gd name="T51" fmla="*/ 2147483646 h 50828"/>
                    <a:gd name="T52" fmla="*/ 2147483646 w 66268"/>
                    <a:gd name="T53" fmla="*/ 2147483646 h 50828"/>
                    <a:gd name="T54" fmla="*/ 2147483646 w 66268"/>
                    <a:gd name="T55" fmla="*/ 2147483646 h 50828"/>
                    <a:gd name="T56" fmla="*/ 2147483646 w 66268"/>
                    <a:gd name="T57" fmla="*/ 2147483646 h 50828"/>
                    <a:gd name="T58" fmla="*/ 2147483646 w 66268"/>
                    <a:gd name="T59" fmla="*/ 2147483646 h 50828"/>
                    <a:gd name="T60" fmla="*/ 2147483646 w 66268"/>
                    <a:gd name="T61" fmla="*/ 2147483646 h 50828"/>
                    <a:gd name="T62" fmla="*/ 2147483646 w 66268"/>
                    <a:gd name="T63" fmla="*/ 2147483646 h 50828"/>
                    <a:gd name="T64" fmla="*/ 195193053 w 66268"/>
                    <a:gd name="T65" fmla="*/ 2147483646 h 50828"/>
                    <a:gd name="T66" fmla="*/ 179357695 w 66268"/>
                    <a:gd name="T67" fmla="*/ 2147483646 h 50828"/>
                    <a:gd name="T68" fmla="*/ 179357695 w 66268"/>
                    <a:gd name="T69" fmla="*/ 2147483646 h 50828"/>
                    <a:gd name="T70" fmla="*/ 2147483646 w 66268"/>
                    <a:gd name="T71" fmla="*/ 145613082 h 50828"/>
                    <a:gd name="T72" fmla="*/ 2147483646 w 66268"/>
                    <a:gd name="T73" fmla="*/ 145613082 h 50828"/>
                    <a:gd name="T74" fmla="*/ 2147483646 w 66268"/>
                    <a:gd name="T75" fmla="*/ 2147483646 h 50828"/>
                    <a:gd name="T76" fmla="*/ 2147483646 w 66268"/>
                    <a:gd name="T77" fmla="*/ 2147483646 h 50828"/>
                    <a:gd name="T78" fmla="*/ 2147483646 w 66268"/>
                    <a:gd name="T79" fmla="*/ 2147483646 h 50828"/>
                    <a:gd name="T80" fmla="*/ 2147483646 w 66268"/>
                    <a:gd name="T81" fmla="*/ 2147483646 h 50828"/>
                    <a:gd name="T82" fmla="*/ 2147483646 w 66268"/>
                    <a:gd name="T83" fmla="*/ 2147483646 h 50828"/>
                    <a:gd name="T84" fmla="*/ 2147483646 w 66268"/>
                    <a:gd name="T85" fmla="*/ 2147483646 h 50828"/>
                    <a:gd name="T86" fmla="*/ 2147483646 w 66268"/>
                    <a:gd name="T87" fmla="*/ 70682796 h 50828"/>
                    <a:gd name="T88" fmla="*/ 2147483646 w 66268"/>
                    <a:gd name="T89" fmla="*/ 0 h 50828"/>
                    <a:gd name="T90" fmla="*/ 2147483646 w 66268"/>
                    <a:gd name="T91" fmla="*/ 0 h 50828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0" t="0" r="r" b="b"/>
                  <a:pathLst>
                    <a:path w="66268" h="50828" extrusionOk="0">
                      <a:moveTo>
                        <a:pt x="66197" y="45245"/>
                      </a:moveTo>
                      <a:lnTo>
                        <a:pt x="66197" y="45245"/>
                      </a:lnTo>
                      <a:cubicBezTo>
                        <a:pt x="66198" y="45263"/>
                        <a:pt x="66199" y="45280"/>
                        <a:pt x="66200" y="45297"/>
                      </a:cubicBezTo>
                      <a:cubicBezTo>
                        <a:pt x="66201" y="45308"/>
                        <a:pt x="66202" y="45319"/>
                        <a:pt x="66203" y="45329"/>
                      </a:cubicBezTo>
                      <a:cubicBezTo>
                        <a:pt x="66202" y="45313"/>
                        <a:pt x="66201" y="45297"/>
                        <a:pt x="66200" y="45280"/>
                      </a:cubicBezTo>
                      <a:cubicBezTo>
                        <a:pt x="66199" y="45269"/>
                        <a:pt x="66198" y="45257"/>
                        <a:pt x="66197" y="45245"/>
                      </a:cubicBezTo>
                      <a:close/>
                      <a:moveTo>
                        <a:pt x="66203" y="45329"/>
                      </a:moveTo>
                      <a:cubicBezTo>
                        <a:pt x="66236" y="45865"/>
                        <a:pt x="66267" y="46133"/>
                        <a:pt x="66267" y="46133"/>
                      </a:cubicBezTo>
                      <a:cubicBezTo>
                        <a:pt x="66267" y="46133"/>
                        <a:pt x="66251" y="45860"/>
                        <a:pt x="66203" y="45329"/>
                      </a:cubicBezTo>
                      <a:close/>
                      <a:moveTo>
                        <a:pt x="65966" y="46149"/>
                      </a:moveTo>
                      <a:lnTo>
                        <a:pt x="65857" y="46158"/>
                      </a:lnTo>
                      <a:cubicBezTo>
                        <a:pt x="65896" y="46155"/>
                        <a:pt x="65933" y="46152"/>
                        <a:pt x="65966" y="46149"/>
                      </a:cubicBezTo>
                      <a:close/>
                      <a:moveTo>
                        <a:pt x="62708" y="0"/>
                      </a:moveTo>
                      <a:lnTo>
                        <a:pt x="85" y="4378"/>
                      </a:lnTo>
                      <a:lnTo>
                        <a:pt x="1" y="4378"/>
                      </a:lnTo>
                      <a:lnTo>
                        <a:pt x="1" y="4462"/>
                      </a:lnTo>
                      <a:cubicBezTo>
                        <a:pt x="18" y="4562"/>
                        <a:pt x="18" y="4679"/>
                        <a:pt x="34" y="4796"/>
                      </a:cubicBezTo>
                      <a:cubicBezTo>
                        <a:pt x="1120" y="21287"/>
                        <a:pt x="2156" y="36909"/>
                        <a:pt x="3092" y="50744"/>
                      </a:cubicBezTo>
                      <a:lnTo>
                        <a:pt x="3092" y="50828"/>
                      </a:lnTo>
                      <a:lnTo>
                        <a:pt x="3159" y="50811"/>
                      </a:lnTo>
                      <a:cubicBezTo>
                        <a:pt x="21839" y="49441"/>
                        <a:pt x="37629" y="48271"/>
                        <a:pt x="48740" y="47453"/>
                      </a:cubicBezTo>
                      <a:lnTo>
                        <a:pt x="61672" y="46483"/>
                      </a:lnTo>
                      <a:lnTo>
                        <a:pt x="65098" y="46216"/>
                      </a:lnTo>
                      <a:lnTo>
                        <a:pt x="65857" y="46158"/>
                      </a:lnTo>
                      <a:cubicBezTo>
                        <a:pt x="65662" y="46172"/>
                        <a:pt x="65401" y="46186"/>
                        <a:pt x="65081" y="46199"/>
                      </a:cubicBezTo>
                      <a:lnTo>
                        <a:pt x="61639" y="46450"/>
                      </a:lnTo>
                      <a:lnTo>
                        <a:pt x="48690" y="47386"/>
                      </a:lnTo>
                      <a:lnTo>
                        <a:pt x="3221" y="50673"/>
                      </a:lnTo>
                      <a:cubicBezTo>
                        <a:pt x="2303" y="36839"/>
                        <a:pt x="1269" y="21242"/>
                        <a:pt x="185" y="4796"/>
                      </a:cubicBezTo>
                      <a:cubicBezTo>
                        <a:pt x="185" y="4705"/>
                        <a:pt x="175" y="4613"/>
                        <a:pt x="170" y="4522"/>
                      </a:cubicBezTo>
                      <a:lnTo>
                        <a:pt x="62662" y="138"/>
                      </a:lnTo>
                      <a:cubicBezTo>
                        <a:pt x="63747" y="14049"/>
                        <a:pt x="64647" y="25541"/>
                        <a:pt x="65265" y="33551"/>
                      </a:cubicBezTo>
                      <a:cubicBezTo>
                        <a:pt x="65582" y="37561"/>
                        <a:pt x="65833" y="40702"/>
                        <a:pt x="66000" y="42841"/>
                      </a:cubicBezTo>
                      <a:cubicBezTo>
                        <a:pt x="66082" y="43888"/>
                        <a:pt x="66147" y="44694"/>
                        <a:pt x="66197" y="45245"/>
                      </a:cubicBezTo>
                      <a:cubicBezTo>
                        <a:pt x="66163" y="44695"/>
                        <a:pt x="66098" y="43894"/>
                        <a:pt x="66033" y="42874"/>
                      </a:cubicBezTo>
                      <a:cubicBezTo>
                        <a:pt x="65866" y="40736"/>
                        <a:pt x="65632" y="37595"/>
                        <a:pt x="65332" y="33585"/>
                      </a:cubicBezTo>
                      <a:cubicBezTo>
                        <a:pt x="64713" y="25564"/>
                        <a:pt x="63844" y="14036"/>
                        <a:pt x="62775" y="67"/>
                      </a:cubicBezTo>
                      <a:lnTo>
                        <a:pt x="62775" y="0"/>
                      </a:lnTo>
                      <a:lnTo>
                        <a:pt x="62708" y="0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72" name="Google Shape;3397;p59"/>
                <p:cNvSpPr>
                  <a:spLocks/>
                </p:cNvSpPr>
                <p:nvPr/>
              </p:nvSpPr>
              <p:spPr bwMode="auto">
                <a:xfrm>
                  <a:off x="5719363" y="2970848"/>
                  <a:ext cx="72337" cy="1140147"/>
                </a:xfrm>
                <a:custGeom>
                  <a:avLst/>
                  <a:gdLst>
                    <a:gd name="T0" fmla="*/ 142454052 w 2257"/>
                    <a:gd name="T1" fmla="*/ 1053900 h 35574"/>
                    <a:gd name="T2" fmla="*/ 141400150 w 2257"/>
                    <a:gd name="T3" fmla="*/ 1053900 h 35574"/>
                    <a:gd name="T4" fmla="*/ 952796939 w 2257"/>
                    <a:gd name="T5" fmla="*/ 2147483646 h 35574"/>
                    <a:gd name="T6" fmla="*/ 2147483646 w 2257"/>
                    <a:gd name="T7" fmla="*/ 2147483646 h 35574"/>
                    <a:gd name="T8" fmla="*/ 1446627600 w 2257"/>
                    <a:gd name="T9" fmla="*/ 2147483646 h 35574"/>
                    <a:gd name="T10" fmla="*/ 142454052 w 2257"/>
                    <a:gd name="T11" fmla="*/ 1053900 h 3557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257" h="35574" extrusionOk="0">
                      <a:moveTo>
                        <a:pt x="135" y="1"/>
                      </a:moveTo>
                      <a:cubicBezTo>
                        <a:pt x="135" y="1"/>
                        <a:pt x="135" y="1"/>
                        <a:pt x="134" y="1"/>
                      </a:cubicBezTo>
                      <a:cubicBezTo>
                        <a:pt x="1" y="1"/>
                        <a:pt x="352" y="7971"/>
                        <a:pt x="903" y="17795"/>
                      </a:cubicBezTo>
                      <a:cubicBezTo>
                        <a:pt x="1454" y="27620"/>
                        <a:pt x="2006" y="35573"/>
                        <a:pt x="2139" y="35573"/>
                      </a:cubicBezTo>
                      <a:cubicBezTo>
                        <a:pt x="2256" y="35557"/>
                        <a:pt x="1922" y="27587"/>
                        <a:pt x="1371" y="17762"/>
                      </a:cubicBezTo>
                      <a:cubicBezTo>
                        <a:pt x="820" y="7948"/>
                        <a:pt x="269" y="1"/>
                        <a:pt x="135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73" name="Google Shape;3398;p59"/>
                <p:cNvSpPr>
                  <a:spLocks/>
                </p:cNvSpPr>
                <p:nvPr/>
              </p:nvSpPr>
              <p:spPr bwMode="auto">
                <a:xfrm>
                  <a:off x="5539979" y="2967643"/>
                  <a:ext cx="72305" cy="1140115"/>
                </a:xfrm>
                <a:custGeom>
                  <a:avLst/>
                  <a:gdLst>
                    <a:gd name="T0" fmla="*/ 141400344 w 2256"/>
                    <a:gd name="T1" fmla="*/ 1053900 h 35573"/>
                    <a:gd name="T2" fmla="*/ 141400344 w 2256"/>
                    <a:gd name="T3" fmla="*/ 1053900 h 35573"/>
                    <a:gd name="T4" fmla="*/ 952799266 w 2256"/>
                    <a:gd name="T5" fmla="*/ 2147483646 h 35573"/>
                    <a:gd name="T6" fmla="*/ 2147483646 w 2256"/>
                    <a:gd name="T7" fmla="*/ 2147483646 h 35573"/>
                    <a:gd name="T8" fmla="*/ 1445576718 w 2256"/>
                    <a:gd name="T9" fmla="*/ 2147483646 h 35573"/>
                    <a:gd name="T10" fmla="*/ 141400344 w 2256"/>
                    <a:gd name="T11" fmla="*/ 1053900 h 355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256" h="35573" extrusionOk="0">
                      <a:moveTo>
                        <a:pt x="134" y="1"/>
                      </a:moveTo>
                      <a:cubicBezTo>
                        <a:pt x="134" y="1"/>
                        <a:pt x="134" y="1"/>
                        <a:pt x="134" y="1"/>
                      </a:cubicBezTo>
                      <a:cubicBezTo>
                        <a:pt x="0" y="1"/>
                        <a:pt x="351" y="7971"/>
                        <a:pt x="903" y="17795"/>
                      </a:cubicBezTo>
                      <a:cubicBezTo>
                        <a:pt x="1437" y="27620"/>
                        <a:pt x="2005" y="35573"/>
                        <a:pt x="2122" y="35573"/>
                      </a:cubicBezTo>
                      <a:cubicBezTo>
                        <a:pt x="2256" y="35573"/>
                        <a:pt x="1922" y="27603"/>
                        <a:pt x="1370" y="17778"/>
                      </a:cubicBezTo>
                      <a:cubicBezTo>
                        <a:pt x="820" y="7964"/>
                        <a:pt x="269" y="1"/>
                        <a:pt x="13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74" name="Google Shape;3399;p59"/>
                <p:cNvSpPr>
                  <a:spLocks/>
                </p:cNvSpPr>
                <p:nvPr/>
              </p:nvSpPr>
              <p:spPr bwMode="auto">
                <a:xfrm>
                  <a:off x="4990001" y="2975688"/>
                  <a:ext cx="72338" cy="1140115"/>
                </a:xfrm>
                <a:custGeom>
                  <a:avLst/>
                  <a:gdLst>
                    <a:gd name="T0" fmla="*/ 142460060 w 2257"/>
                    <a:gd name="T1" fmla="*/ 0 h 35573"/>
                    <a:gd name="T2" fmla="*/ 141406111 w 2257"/>
                    <a:gd name="T3" fmla="*/ 0 h 35573"/>
                    <a:gd name="T4" fmla="*/ 952869501 w 2257"/>
                    <a:gd name="T5" fmla="*/ 2147483646 h 35573"/>
                    <a:gd name="T6" fmla="*/ 2147483646 w 2257"/>
                    <a:gd name="T7" fmla="*/ 2147483646 h 35573"/>
                    <a:gd name="T8" fmla="*/ 2147483646 w 2257"/>
                    <a:gd name="T9" fmla="*/ 2147483646 h 35573"/>
                    <a:gd name="T10" fmla="*/ 1446687117 w 2257"/>
                    <a:gd name="T11" fmla="*/ 2147483646 h 35573"/>
                    <a:gd name="T12" fmla="*/ 142460060 w 2257"/>
                    <a:gd name="T13" fmla="*/ 0 h 3557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257" h="35573" extrusionOk="0">
                      <a:moveTo>
                        <a:pt x="135" y="0"/>
                      </a:moveTo>
                      <a:cubicBezTo>
                        <a:pt x="135" y="0"/>
                        <a:pt x="134" y="0"/>
                        <a:pt x="134" y="0"/>
                      </a:cubicBezTo>
                      <a:cubicBezTo>
                        <a:pt x="1" y="0"/>
                        <a:pt x="352" y="7970"/>
                        <a:pt x="903" y="17795"/>
                      </a:cubicBezTo>
                      <a:cubicBezTo>
                        <a:pt x="1454" y="27609"/>
                        <a:pt x="2005" y="35573"/>
                        <a:pt x="2122" y="35573"/>
                      </a:cubicBezTo>
                      <a:cubicBezTo>
                        <a:pt x="2122" y="35573"/>
                        <a:pt x="2123" y="35573"/>
                        <a:pt x="2123" y="35573"/>
                      </a:cubicBezTo>
                      <a:cubicBezTo>
                        <a:pt x="2256" y="35573"/>
                        <a:pt x="1922" y="27603"/>
                        <a:pt x="1371" y="17778"/>
                      </a:cubicBezTo>
                      <a:cubicBezTo>
                        <a:pt x="820" y="7964"/>
                        <a:pt x="269" y="0"/>
                        <a:pt x="13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75" name="Google Shape;3400;p59"/>
                <p:cNvSpPr>
                  <a:spLocks/>
                </p:cNvSpPr>
                <p:nvPr/>
              </p:nvSpPr>
              <p:spPr bwMode="auto">
                <a:xfrm>
                  <a:off x="5164032" y="2968188"/>
                  <a:ext cx="72337" cy="1140115"/>
                </a:xfrm>
                <a:custGeom>
                  <a:avLst/>
                  <a:gdLst>
                    <a:gd name="T0" fmla="*/ 124510822 w 2257"/>
                    <a:gd name="T1" fmla="*/ 0 h 35573"/>
                    <a:gd name="T2" fmla="*/ 934854703 w 2257"/>
                    <a:gd name="T3" fmla="*/ 2147483646 h 35573"/>
                    <a:gd name="T4" fmla="*/ 2147483646 w 2257"/>
                    <a:gd name="T5" fmla="*/ 2147483646 h 35573"/>
                    <a:gd name="T6" fmla="*/ 2147483646 w 2257"/>
                    <a:gd name="T7" fmla="*/ 2147483646 h 35573"/>
                    <a:gd name="T8" fmla="*/ 1428685396 w 2257"/>
                    <a:gd name="T9" fmla="*/ 2147483646 h 35573"/>
                    <a:gd name="T10" fmla="*/ 124510822 w 2257"/>
                    <a:gd name="T11" fmla="*/ 0 h 355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257" h="35573" extrusionOk="0">
                      <a:moveTo>
                        <a:pt x="118" y="0"/>
                      </a:moveTo>
                      <a:cubicBezTo>
                        <a:pt x="1" y="0"/>
                        <a:pt x="335" y="7987"/>
                        <a:pt x="886" y="17795"/>
                      </a:cubicBezTo>
                      <a:cubicBezTo>
                        <a:pt x="1437" y="27626"/>
                        <a:pt x="1988" y="35573"/>
                        <a:pt x="2122" y="35573"/>
                      </a:cubicBezTo>
                      <a:cubicBezTo>
                        <a:pt x="2123" y="35573"/>
                        <a:pt x="2123" y="35573"/>
                        <a:pt x="2123" y="35573"/>
                      </a:cubicBezTo>
                      <a:cubicBezTo>
                        <a:pt x="2257" y="35573"/>
                        <a:pt x="1906" y="27603"/>
                        <a:pt x="1354" y="17778"/>
                      </a:cubicBezTo>
                      <a:cubicBezTo>
                        <a:pt x="803" y="7954"/>
                        <a:pt x="252" y="0"/>
                        <a:pt x="1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76" name="Google Shape;3401;p59"/>
                <p:cNvSpPr>
                  <a:spLocks/>
                </p:cNvSpPr>
                <p:nvPr/>
              </p:nvSpPr>
              <p:spPr bwMode="auto">
                <a:xfrm>
                  <a:off x="5337551" y="2960688"/>
                  <a:ext cx="72337" cy="1140660"/>
                </a:xfrm>
                <a:custGeom>
                  <a:avLst/>
                  <a:gdLst>
                    <a:gd name="T0" fmla="*/ 141400150 w 2257"/>
                    <a:gd name="T1" fmla="*/ 0 h 35590"/>
                    <a:gd name="T2" fmla="*/ 141400150 w 2257"/>
                    <a:gd name="T3" fmla="*/ 0 h 35590"/>
                    <a:gd name="T4" fmla="*/ 934854703 w 2257"/>
                    <a:gd name="T5" fmla="*/ 2147483646 h 35590"/>
                    <a:gd name="T6" fmla="*/ 2147483646 w 2257"/>
                    <a:gd name="T7" fmla="*/ 2147483646 h 35590"/>
                    <a:gd name="T8" fmla="*/ 1446627600 w 2257"/>
                    <a:gd name="T9" fmla="*/ 2147483646 h 35590"/>
                    <a:gd name="T10" fmla="*/ 141400150 w 2257"/>
                    <a:gd name="T11" fmla="*/ 0 h 3559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257" h="35590" extrusionOk="0">
                      <a:moveTo>
                        <a:pt x="134" y="0"/>
                      </a:moveTo>
                      <a:lnTo>
                        <a:pt x="134" y="0"/>
                      </a:lnTo>
                      <a:cubicBezTo>
                        <a:pt x="1" y="17"/>
                        <a:pt x="335" y="7987"/>
                        <a:pt x="886" y="17812"/>
                      </a:cubicBezTo>
                      <a:cubicBezTo>
                        <a:pt x="1437" y="27636"/>
                        <a:pt x="1989" y="35589"/>
                        <a:pt x="2122" y="35589"/>
                      </a:cubicBezTo>
                      <a:cubicBezTo>
                        <a:pt x="2256" y="35573"/>
                        <a:pt x="1905" y="27603"/>
                        <a:pt x="1371" y="17778"/>
                      </a:cubicBezTo>
                      <a:cubicBezTo>
                        <a:pt x="819" y="7954"/>
                        <a:pt x="268" y="0"/>
                        <a:pt x="13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77" name="Google Shape;3402;p59"/>
                <p:cNvSpPr>
                  <a:spLocks/>
                </p:cNvSpPr>
                <p:nvPr/>
              </p:nvSpPr>
              <p:spPr bwMode="auto">
                <a:xfrm>
                  <a:off x="4796675" y="3000847"/>
                  <a:ext cx="72337" cy="1140659"/>
                </a:xfrm>
                <a:custGeom>
                  <a:avLst/>
                  <a:gdLst>
                    <a:gd name="T0" fmla="*/ 142454052 w 2257"/>
                    <a:gd name="T1" fmla="*/ 0 h 35590"/>
                    <a:gd name="T2" fmla="*/ 952796939 w 2257"/>
                    <a:gd name="T3" fmla="*/ 2147483646 h 35590"/>
                    <a:gd name="T4" fmla="*/ 2147483646 w 2257"/>
                    <a:gd name="T5" fmla="*/ 2147483646 h 35590"/>
                    <a:gd name="T6" fmla="*/ 1446627600 w 2257"/>
                    <a:gd name="T7" fmla="*/ 2147483646 h 35590"/>
                    <a:gd name="T8" fmla="*/ 142454052 w 2257"/>
                    <a:gd name="T9" fmla="*/ 0 h 355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257" h="35590" extrusionOk="0">
                      <a:moveTo>
                        <a:pt x="135" y="0"/>
                      </a:moveTo>
                      <a:cubicBezTo>
                        <a:pt x="1" y="17"/>
                        <a:pt x="352" y="7987"/>
                        <a:pt x="903" y="17812"/>
                      </a:cubicBezTo>
                      <a:cubicBezTo>
                        <a:pt x="1454" y="27636"/>
                        <a:pt x="2006" y="35590"/>
                        <a:pt x="2140" y="35590"/>
                      </a:cubicBezTo>
                      <a:cubicBezTo>
                        <a:pt x="2256" y="35573"/>
                        <a:pt x="1922" y="27603"/>
                        <a:pt x="1371" y="17778"/>
                      </a:cubicBezTo>
                      <a:cubicBezTo>
                        <a:pt x="820" y="7954"/>
                        <a:pt x="268" y="0"/>
                        <a:pt x="13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78" name="Google Shape;3403;p59"/>
                <p:cNvSpPr>
                  <a:spLocks/>
                </p:cNvSpPr>
                <p:nvPr/>
              </p:nvSpPr>
              <p:spPr bwMode="auto">
                <a:xfrm>
                  <a:off x="4606587" y="3012641"/>
                  <a:ext cx="72305" cy="1140115"/>
                </a:xfrm>
                <a:custGeom>
                  <a:avLst/>
                  <a:gdLst>
                    <a:gd name="T0" fmla="*/ 141400344 w 2256"/>
                    <a:gd name="T1" fmla="*/ 0 h 35573"/>
                    <a:gd name="T2" fmla="*/ 141400344 w 2256"/>
                    <a:gd name="T3" fmla="*/ 0 h 35573"/>
                    <a:gd name="T4" fmla="*/ 934855992 w 2256"/>
                    <a:gd name="T5" fmla="*/ 2147483646 h 35573"/>
                    <a:gd name="T6" fmla="*/ 2147483646 w 2256"/>
                    <a:gd name="T7" fmla="*/ 2147483646 h 35573"/>
                    <a:gd name="T8" fmla="*/ 1428688405 w 2256"/>
                    <a:gd name="T9" fmla="*/ 2147483646 h 35573"/>
                    <a:gd name="T10" fmla="*/ 141400344 w 2256"/>
                    <a:gd name="T11" fmla="*/ 0 h 355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256" h="35573" extrusionOk="0">
                      <a:moveTo>
                        <a:pt x="134" y="0"/>
                      </a:moveTo>
                      <a:cubicBezTo>
                        <a:pt x="134" y="0"/>
                        <a:pt x="134" y="0"/>
                        <a:pt x="134" y="0"/>
                      </a:cubicBezTo>
                      <a:cubicBezTo>
                        <a:pt x="0" y="0"/>
                        <a:pt x="334" y="7970"/>
                        <a:pt x="886" y="17795"/>
                      </a:cubicBezTo>
                      <a:cubicBezTo>
                        <a:pt x="1437" y="27619"/>
                        <a:pt x="1989" y="35572"/>
                        <a:pt x="2122" y="35572"/>
                      </a:cubicBezTo>
                      <a:cubicBezTo>
                        <a:pt x="2256" y="35572"/>
                        <a:pt x="1905" y="27603"/>
                        <a:pt x="1354" y="17778"/>
                      </a:cubicBezTo>
                      <a:cubicBezTo>
                        <a:pt x="803" y="7964"/>
                        <a:pt x="252" y="0"/>
                        <a:pt x="13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79" name="Google Shape;3404;p59"/>
                <p:cNvSpPr>
                  <a:spLocks/>
                </p:cNvSpPr>
                <p:nvPr/>
              </p:nvSpPr>
              <p:spPr bwMode="auto">
                <a:xfrm>
                  <a:off x="4415953" y="3023859"/>
                  <a:ext cx="72305" cy="1140147"/>
                </a:xfrm>
                <a:custGeom>
                  <a:avLst/>
                  <a:gdLst>
                    <a:gd name="T0" fmla="*/ 141400344 w 2256"/>
                    <a:gd name="T1" fmla="*/ 1053900 h 35574"/>
                    <a:gd name="T2" fmla="*/ 951745363 w 2256"/>
                    <a:gd name="T3" fmla="*/ 2147483646 h 35574"/>
                    <a:gd name="T4" fmla="*/ 2147483646 w 2256"/>
                    <a:gd name="T5" fmla="*/ 2147483646 h 35574"/>
                    <a:gd name="T6" fmla="*/ 2147483646 w 2256"/>
                    <a:gd name="T7" fmla="*/ 2147483646 h 35574"/>
                    <a:gd name="T8" fmla="*/ 1445576718 w 2256"/>
                    <a:gd name="T9" fmla="*/ 2147483646 h 35574"/>
                    <a:gd name="T10" fmla="*/ 141400344 w 2256"/>
                    <a:gd name="T11" fmla="*/ 1053900 h 3557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256" h="35574" extrusionOk="0">
                      <a:moveTo>
                        <a:pt x="134" y="1"/>
                      </a:moveTo>
                      <a:cubicBezTo>
                        <a:pt x="0" y="1"/>
                        <a:pt x="351" y="7988"/>
                        <a:pt x="902" y="17796"/>
                      </a:cubicBezTo>
                      <a:cubicBezTo>
                        <a:pt x="1453" y="27627"/>
                        <a:pt x="2004" y="35573"/>
                        <a:pt x="2122" y="35573"/>
                      </a:cubicBezTo>
                      <a:cubicBezTo>
                        <a:pt x="2122" y="35573"/>
                        <a:pt x="2122" y="35573"/>
                        <a:pt x="2122" y="35573"/>
                      </a:cubicBezTo>
                      <a:cubicBezTo>
                        <a:pt x="2256" y="35573"/>
                        <a:pt x="1922" y="27603"/>
                        <a:pt x="1370" y="17779"/>
                      </a:cubicBezTo>
                      <a:cubicBezTo>
                        <a:pt x="819" y="7954"/>
                        <a:pt x="267" y="1"/>
                        <a:pt x="13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80" name="Google Shape;3405;p59"/>
                <p:cNvSpPr>
                  <a:spLocks/>
                </p:cNvSpPr>
                <p:nvPr/>
              </p:nvSpPr>
              <p:spPr bwMode="auto">
                <a:xfrm>
                  <a:off x="4444862" y="2600831"/>
                  <a:ext cx="626578" cy="660486"/>
                </a:xfrm>
                <a:custGeom>
                  <a:avLst/>
                  <a:gdLst>
                    <a:gd name="T0" fmla="*/ 2147483646 w 19550"/>
                    <a:gd name="T1" fmla="*/ 0 h 20608"/>
                    <a:gd name="T2" fmla="*/ 1410737515 w 19550"/>
                    <a:gd name="T3" fmla="*/ 2147483646 h 20608"/>
                    <a:gd name="T4" fmla="*/ 2147483646 w 19550"/>
                    <a:gd name="T5" fmla="*/ 2147483646 h 20608"/>
                    <a:gd name="T6" fmla="*/ 2147483646 w 19550"/>
                    <a:gd name="T7" fmla="*/ 2147483646 h 20608"/>
                    <a:gd name="T8" fmla="*/ 2147483646 w 19550"/>
                    <a:gd name="T9" fmla="*/ 2147483646 h 20608"/>
                    <a:gd name="T10" fmla="*/ 2147483646 w 19550"/>
                    <a:gd name="T11" fmla="*/ 2147483646 h 20608"/>
                    <a:gd name="T12" fmla="*/ 2147483646 w 19550"/>
                    <a:gd name="T13" fmla="*/ 2147483646 h 20608"/>
                    <a:gd name="T14" fmla="*/ 2147483646 w 19550"/>
                    <a:gd name="T15" fmla="*/ 2147483646 h 20608"/>
                    <a:gd name="T16" fmla="*/ 2147483646 w 19550"/>
                    <a:gd name="T17" fmla="*/ 2147483646 h 20608"/>
                    <a:gd name="T18" fmla="*/ 2147483646 w 19550"/>
                    <a:gd name="T19" fmla="*/ 2147483646 h 20608"/>
                    <a:gd name="T20" fmla="*/ 2147483646 w 19550"/>
                    <a:gd name="T21" fmla="*/ 2147483646 h 20608"/>
                    <a:gd name="T22" fmla="*/ 2147483646 w 19550"/>
                    <a:gd name="T23" fmla="*/ 2147483646 h 20608"/>
                    <a:gd name="T24" fmla="*/ 2147483646 w 19550"/>
                    <a:gd name="T25" fmla="*/ 2147483646 h 20608"/>
                    <a:gd name="T26" fmla="*/ 2147483646 w 19550"/>
                    <a:gd name="T27" fmla="*/ 2147483646 h 20608"/>
                    <a:gd name="T28" fmla="*/ 2147483646 w 19550"/>
                    <a:gd name="T29" fmla="*/ 2147483646 h 20608"/>
                    <a:gd name="T30" fmla="*/ 2147483646 w 19550"/>
                    <a:gd name="T31" fmla="*/ 2147483646 h 20608"/>
                    <a:gd name="T32" fmla="*/ 2147483646 w 19550"/>
                    <a:gd name="T33" fmla="*/ 2147483646 h 20608"/>
                    <a:gd name="T34" fmla="*/ 2147483646 w 19550"/>
                    <a:gd name="T35" fmla="*/ 2147483646 h 20608"/>
                    <a:gd name="T36" fmla="*/ 2147483646 w 19550"/>
                    <a:gd name="T37" fmla="*/ 2147483646 h 20608"/>
                    <a:gd name="T38" fmla="*/ 2147483646 w 19550"/>
                    <a:gd name="T39" fmla="*/ 2147483646 h 20608"/>
                    <a:gd name="T40" fmla="*/ 2147483646 w 19550"/>
                    <a:gd name="T41" fmla="*/ 2147483646 h 20608"/>
                    <a:gd name="T42" fmla="*/ 2147483646 w 19550"/>
                    <a:gd name="T43" fmla="*/ 2147483646 h 20608"/>
                    <a:gd name="T44" fmla="*/ 2147483646 w 19550"/>
                    <a:gd name="T45" fmla="*/ 2147483646 h 20608"/>
                    <a:gd name="T46" fmla="*/ 2147483646 w 19550"/>
                    <a:gd name="T47" fmla="*/ 2147483646 h 20608"/>
                    <a:gd name="T48" fmla="*/ 2147483646 w 19550"/>
                    <a:gd name="T49" fmla="*/ 2147483646 h 20608"/>
                    <a:gd name="T50" fmla="*/ 2147483646 w 19550"/>
                    <a:gd name="T51" fmla="*/ 2147483646 h 20608"/>
                    <a:gd name="T52" fmla="*/ 2147483646 w 19550"/>
                    <a:gd name="T53" fmla="*/ 2147483646 h 20608"/>
                    <a:gd name="T54" fmla="*/ 2147483646 w 19550"/>
                    <a:gd name="T55" fmla="*/ 2147483646 h 20608"/>
                    <a:gd name="T56" fmla="*/ 2147483646 w 19550"/>
                    <a:gd name="T57" fmla="*/ 2147483646 h 20608"/>
                    <a:gd name="T58" fmla="*/ 2147483646 w 19550"/>
                    <a:gd name="T59" fmla="*/ 2147483646 h 20608"/>
                    <a:gd name="T60" fmla="*/ 2147483646 w 19550"/>
                    <a:gd name="T61" fmla="*/ 0 h 20608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0" t="0" r="r" b="b"/>
                  <a:pathLst>
                    <a:path w="19550" h="20608" extrusionOk="0">
                      <a:moveTo>
                        <a:pt x="7018" y="0"/>
                      </a:moveTo>
                      <a:cubicBezTo>
                        <a:pt x="7018" y="0"/>
                        <a:pt x="0" y="5146"/>
                        <a:pt x="1337" y="9240"/>
                      </a:cubicBezTo>
                      <a:cubicBezTo>
                        <a:pt x="2924" y="14169"/>
                        <a:pt x="14119" y="18129"/>
                        <a:pt x="14119" y="18129"/>
                      </a:cubicBezTo>
                      <a:cubicBezTo>
                        <a:pt x="15005" y="18847"/>
                        <a:pt x="15974" y="19633"/>
                        <a:pt x="16525" y="20000"/>
                      </a:cubicBezTo>
                      <a:cubicBezTo>
                        <a:pt x="17257" y="20468"/>
                        <a:pt x="17563" y="20608"/>
                        <a:pt x="17697" y="20608"/>
                      </a:cubicBezTo>
                      <a:cubicBezTo>
                        <a:pt x="17783" y="20608"/>
                        <a:pt x="17799" y="20550"/>
                        <a:pt x="17812" y="20485"/>
                      </a:cubicBezTo>
                      <a:cubicBezTo>
                        <a:pt x="17895" y="20017"/>
                        <a:pt x="15723" y="19031"/>
                        <a:pt x="16258" y="18931"/>
                      </a:cubicBezTo>
                      <a:cubicBezTo>
                        <a:pt x="16271" y="18929"/>
                        <a:pt x="16285" y="18928"/>
                        <a:pt x="16300" y="18928"/>
                      </a:cubicBezTo>
                      <a:cubicBezTo>
                        <a:pt x="16814" y="18928"/>
                        <a:pt x="18346" y="20106"/>
                        <a:pt x="18782" y="20106"/>
                      </a:cubicBezTo>
                      <a:cubicBezTo>
                        <a:pt x="18848" y="20106"/>
                        <a:pt x="18889" y="20079"/>
                        <a:pt x="18898" y="20017"/>
                      </a:cubicBezTo>
                      <a:cubicBezTo>
                        <a:pt x="18998" y="19382"/>
                        <a:pt x="16726" y="18396"/>
                        <a:pt x="16525" y="18296"/>
                      </a:cubicBezTo>
                      <a:cubicBezTo>
                        <a:pt x="16366" y="18209"/>
                        <a:pt x="16395" y="17959"/>
                        <a:pt x="16514" y="17959"/>
                      </a:cubicBezTo>
                      <a:cubicBezTo>
                        <a:pt x="16532" y="17959"/>
                        <a:pt x="16553" y="17965"/>
                        <a:pt x="16575" y="17979"/>
                      </a:cubicBezTo>
                      <a:cubicBezTo>
                        <a:pt x="16782" y="18103"/>
                        <a:pt x="18575" y="19117"/>
                        <a:pt x="19239" y="19117"/>
                      </a:cubicBezTo>
                      <a:cubicBezTo>
                        <a:pt x="19378" y="19117"/>
                        <a:pt x="19468" y="19072"/>
                        <a:pt x="19483" y="18964"/>
                      </a:cubicBezTo>
                      <a:cubicBezTo>
                        <a:pt x="19549" y="18613"/>
                        <a:pt x="18998" y="18463"/>
                        <a:pt x="18998" y="18463"/>
                      </a:cubicBezTo>
                      <a:cubicBezTo>
                        <a:pt x="18998" y="18463"/>
                        <a:pt x="16542" y="17310"/>
                        <a:pt x="16592" y="17026"/>
                      </a:cubicBezTo>
                      <a:cubicBezTo>
                        <a:pt x="16601" y="16971"/>
                        <a:pt x="16658" y="16947"/>
                        <a:pt x="16749" y="16947"/>
                      </a:cubicBezTo>
                      <a:cubicBezTo>
                        <a:pt x="17146" y="16947"/>
                        <a:pt x="18185" y="17407"/>
                        <a:pt x="18580" y="17611"/>
                      </a:cubicBezTo>
                      <a:cubicBezTo>
                        <a:pt x="18743" y="17695"/>
                        <a:pt x="18880" y="17732"/>
                        <a:pt x="18985" y="17732"/>
                      </a:cubicBezTo>
                      <a:cubicBezTo>
                        <a:pt x="19194" y="17732"/>
                        <a:pt x="19282" y="17588"/>
                        <a:pt x="19215" y="17377"/>
                      </a:cubicBezTo>
                      <a:cubicBezTo>
                        <a:pt x="19132" y="17143"/>
                        <a:pt x="17661" y="16341"/>
                        <a:pt x="17177" y="16107"/>
                      </a:cubicBezTo>
                      <a:cubicBezTo>
                        <a:pt x="16692" y="15873"/>
                        <a:pt x="15372" y="15255"/>
                        <a:pt x="16157" y="14954"/>
                      </a:cubicBezTo>
                      <a:cubicBezTo>
                        <a:pt x="16943" y="14670"/>
                        <a:pt x="17394" y="14069"/>
                        <a:pt x="17411" y="13785"/>
                      </a:cubicBezTo>
                      <a:cubicBezTo>
                        <a:pt x="17422" y="13584"/>
                        <a:pt x="17260" y="13426"/>
                        <a:pt x="17104" y="13426"/>
                      </a:cubicBezTo>
                      <a:cubicBezTo>
                        <a:pt x="17039" y="13426"/>
                        <a:pt x="16975" y="13453"/>
                        <a:pt x="16926" y="13517"/>
                      </a:cubicBezTo>
                      <a:cubicBezTo>
                        <a:pt x="16726" y="13718"/>
                        <a:pt x="16475" y="13885"/>
                        <a:pt x="16224" y="14002"/>
                      </a:cubicBezTo>
                      <a:cubicBezTo>
                        <a:pt x="16041" y="14085"/>
                        <a:pt x="15840" y="14152"/>
                        <a:pt x="15656" y="14169"/>
                      </a:cubicBezTo>
                      <a:cubicBezTo>
                        <a:pt x="14604" y="13517"/>
                        <a:pt x="7152" y="8906"/>
                        <a:pt x="7118" y="8087"/>
                      </a:cubicBezTo>
                      <a:cubicBezTo>
                        <a:pt x="7085" y="7202"/>
                        <a:pt x="10878" y="3943"/>
                        <a:pt x="10878" y="3943"/>
                      </a:cubicBezTo>
                      <a:lnTo>
                        <a:pt x="7018" y="0"/>
                      </a:lnTo>
                      <a:close/>
                    </a:path>
                  </a:pathLst>
                </a:custGeom>
                <a:solidFill>
                  <a:srgbClr val="B78876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81" name="Google Shape;3406;p59"/>
                <p:cNvSpPr>
                  <a:spLocks/>
                </p:cNvSpPr>
                <p:nvPr/>
              </p:nvSpPr>
              <p:spPr bwMode="auto">
                <a:xfrm>
                  <a:off x="5056953" y="2120177"/>
                  <a:ext cx="28300" cy="7115"/>
                </a:xfrm>
                <a:custGeom>
                  <a:avLst/>
                  <a:gdLst>
                    <a:gd name="T0" fmla="*/ 600353444 w 883"/>
                    <a:gd name="T1" fmla="*/ 1053885 h 222"/>
                    <a:gd name="T2" fmla="*/ 458989271 w 883"/>
                    <a:gd name="T3" fmla="*/ 10534687 h 222"/>
                    <a:gd name="T4" fmla="*/ 35883919 w 883"/>
                    <a:gd name="T5" fmla="*/ 221554145 h 222"/>
                    <a:gd name="T6" fmla="*/ 74928497 w 883"/>
                    <a:gd name="T7" fmla="*/ 233175600 h 222"/>
                    <a:gd name="T8" fmla="*/ 475844469 w 883"/>
                    <a:gd name="T9" fmla="*/ 168815970 h 222"/>
                    <a:gd name="T10" fmla="*/ 916891764 w 883"/>
                    <a:gd name="T11" fmla="*/ 98136169 h 222"/>
                    <a:gd name="T12" fmla="*/ 600353444 w 883"/>
                    <a:gd name="T13" fmla="*/ 1053885 h 22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883" h="222" extrusionOk="0">
                      <a:moveTo>
                        <a:pt x="569" y="1"/>
                      </a:moveTo>
                      <a:cubicBezTo>
                        <a:pt x="527" y="1"/>
                        <a:pt x="482" y="3"/>
                        <a:pt x="435" y="10"/>
                      </a:cubicBezTo>
                      <a:cubicBezTo>
                        <a:pt x="167" y="43"/>
                        <a:pt x="0" y="177"/>
                        <a:pt x="34" y="210"/>
                      </a:cubicBezTo>
                      <a:cubicBezTo>
                        <a:pt x="38" y="218"/>
                        <a:pt x="50" y="221"/>
                        <a:pt x="71" y="221"/>
                      </a:cubicBezTo>
                      <a:cubicBezTo>
                        <a:pt x="138" y="221"/>
                        <a:pt x="285" y="186"/>
                        <a:pt x="451" y="160"/>
                      </a:cubicBezTo>
                      <a:cubicBezTo>
                        <a:pt x="669" y="127"/>
                        <a:pt x="852" y="127"/>
                        <a:pt x="869" y="93"/>
                      </a:cubicBezTo>
                      <a:cubicBezTo>
                        <a:pt x="883" y="52"/>
                        <a:pt x="753" y="1"/>
                        <a:pt x="56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1082" name="Google Shape;3407;p59"/>
                <p:cNvSpPr>
                  <a:spLocks/>
                </p:cNvSpPr>
                <p:nvPr/>
              </p:nvSpPr>
              <p:spPr bwMode="auto">
                <a:xfrm>
                  <a:off x="5149161" y="2110915"/>
                  <a:ext cx="24550" cy="7948"/>
                </a:xfrm>
                <a:custGeom>
                  <a:avLst/>
                  <a:gdLst>
                    <a:gd name="T0" fmla="*/ 286968700 w 766"/>
                    <a:gd name="T1" fmla="*/ 1053815 h 248"/>
                    <a:gd name="T2" fmla="*/ 14781087 w 766"/>
                    <a:gd name="T3" fmla="*/ 121331220 h 248"/>
                    <a:gd name="T4" fmla="*/ 401994103 w 766"/>
                    <a:gd name="T5" fmla="*/ 174064533 h 248"/>
                    <a:gd name="T6" fmla="*/ 734360977 w 766"/>
                    <a:gd name="T7" fmla="*/ 260569924 h 248"/>
                    <a:gd name="T8" fmla="*/ 772318258 w 766"/>
                    <a:gd name="T9" fmla="*/ 244737188 h 248"/>
                    <a:gd name="T10" fmla="*/ 419935794 w 766"/>
                    <a:gd name="T11" fmla="*/ 15832736 h 248"/>
                    <a:gd name="T12" fmla="*/ 286968700 w 766"/>
                    <a:gd name="T13" fmla="*/ 1053815 h 24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766" h="248" extrusionOk="0">
                      <a:moveTo>
                        <a:pt x="272" y="1"/>
                      </a:moveTo>
                      <a:cubicBezTo>
                        <a:pt x="107" y="1"/>
                        <a:pt x="0" y="74"/>
                        <a:pt x="14" y="115"/>
                      </a:cubicBezTo>
                      <a:cubicBezTo>
                        <a:pt x="30" y="148"/>
                        <a:pt x="198" y="132"/>
                        <a:pt x="381" y="165"/>
                      </a:cubicBezTo>
                      <a:cubicBezTo>
                        <a:pt x="525" y="191"/>
                        <a:pt x="637" y="247"/>
                        <a:pt x="696" y="247"/>
                      </a:cubicBezTo>
                      <a:cubicBezTo>
                        <a:pt x="713" y="247"/>
                        <a:pt x="725" y="243"/>
                        <a:pt x="732" y="232"/>
                      </a:cubicBezTo>
                      <a:cubicBezTo>
                        <a:pt x="766" y="215"/>
                        <a:pt x="632" y="65"/>
                        <a:pt x="398" y="15"/>
                      </a:cubicBezTo>
                      <a:cubicBezTo>
                        <a:pt x="353" y="5"/>
                        <a:pt x="311" y="1"/>
                        <a:pt x="27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</p:grpSp>
          <p:grpSp>
            <p:nvGrpSpPr>
              <p:cNvPr id="40974" name="Google Shape;3408;p59"/>
              <p:cNvGrpSpPr>
                <a:grpSpLocks/>
              </p:cNvGrpSpPr>
              <p:nvPr/>
            </p:nvGrpSpPr>
            <p:grpSpPr bwMode="auto">
              <a:xfrm>
                <a:off x="2114794" y="1360138"/>
                <a:ext cx="2294716" cy="2635055"/>
                <a:chOff x="5882689" y="2014348"/>
                <a:chExt cx="2294716" cy="2635055"/>
              </a:xfrm>
            </p:grpSpPr>
            <p:sp>
              <p:nvSpPr>
                <p:cNvPr id="40975" name="Google Shape;3409;p59"/>
                <p:cNvSpPr>
                  <a:spLocks/>
                </p:cNvSpPr>
                <p:nvPr/>
              </p:nvSpPr>
              <p:spPr bwMode="auto">
                <a:xfrm>
                  <a:off x="5882689" y="2014348"/>
                  <a:ext cx="2294716" cy="2635055"/>
                </a:xfrm>
                <a:custGeom>
                  <a:avLst/>
                  <a:gdLst>
                    <a:gd name="T0" fmla="*/ 2147483646 w 71598"/>
                    <a:gd name="T1" fmla="*/ 1053900 h 82217"/>
                    <a:gd name="T2" fmla="*/ 2147483646 w 71598"/>
                    <a:gd name="T3" fmla="*/ 2147483646 h 82217"/>
                    <a:gd name="T4" fmla="*/ 318650569 w 71598"/>
                    <a:gd name="T5" fmla="*/ 2147483646 h 82217"/>
                    <a:gd name="T6" fmla="*/ 2147483646 w 71598"/>
                    <a:gd name="T7" fmla="*/ 2147483646 h 82217"/>
                    <a:gd name="T8" fmla="*/ 2147483646 w 71598"/>
                    <a:gd name="T9" fmla="*/ 2147483646 h 82217"/>
                    <a:gd name="T10" fmla="*/ 2147483646 w 71598"/>
                    <a:gd name="T11" fmla="*/ 2147483646 h 82217"/>
                    <a:gd name="T12" fmla="*/ 2147483646 w 71598"/>
                    <a:gd name="T13" fmla="*/ 2147483646 h 82217"/>
                    <a:gd name="T14" fmla="*/ 2147483646 w 71598"/>
                    <a:gd name="T15" fmla="*/ 2147483646 h 82217"/>
                    <a:gd name="T16" fmla="*/ 2147483646 w 71598"/>
                    <a:gd name="T17" fmla="*/ 2147483646 h 82217"/>
                    <a:gd name="T18" fmla="*/ 2147483646 w 71598"/>
                    <a:gd name="T19" fmla="*/ 2147483646 h 82217"/>
                    <a:gd name="T20" fmla="*/ 2147483646 w 71598"/>
                    <a:gd name="T21" fmla="*/ 2147483646 h 82217"/>
                    <a:gd name="T22" fmla="*/ 2147483646 w 71598"/>
                    <a:gd name="T23" fmla="*/ 2147483646 h 82217"/>
                    <a:gd name="T24" fmla="*/ 2147483646 w 71598"/>
                    <a:gd name="T25" fmla="*/ 2147483646 h 82217"/>
                    <a:gd name="T26" fmla="*/ 2147483646 w 71598"/>
                    <a:gd name="T27" fmla="*/ 2147483646 h 82217"/>
                    <a:gd name="T28" fmla="*/ 2147483646 w 71598"/>
                    <a:gd name="T29" fmla="*/ 2147483646 h 82217"/>
                    <a:gd name="T30" fmla="*/ 2147483646 w 71598"/>
                    <a:gd name="T31" fmla="*/ 2147483646 h 82217"/>
                    <a:gd name="T32" fmla="*/ 2147483646 w 71598"/>
                    <a:gd name="T33" fmla="*/ 55934272 h 82217"/>
                    <a:gd name="T34" fmla="*/ 2147483646 w 71598"/>
                    <a:gd name="T35" fmla="*/ 1053900 h 82217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71598" h="82217" extrusionOk="0">
                      <a:moveTo>
                        <a:pt x="16257" y="1"/>
                      </a:moveTo>
                      <a:cubicBezTo>
                        <a:pt x="14893" y="1"/>
                        <a:pt x="13664" y="957"/>
                        <a:pt x="13384" y="2343"/>
                      </a:cubicBezTo>
                      <a:cubicBezTo>
                        <a:pt x="11045" y="13922"/>
                        <a:pt x="2574" y="57447"/>
                        <a:pt x="302" y="69060"/>
                      </a:cubicBezTo>
                      <a:cubicBezTo>
                        <a:pt x="1" y="70647"/>
                        <a:pt x="1020" y="72184"/>
                        <a:pt x="2607" y="72502"/>
                      </a:cubicBezTo>
                      <a:lnTo>
                        <a:pt x="50260" y="82159"/>
                      </a:lnTo>
                      <a:cubicBezTo>
                        <a:pt x="50455" y="82198"/>
                        <a:pt x="50649" y="82216"/>
                        <a:pt x="50841" y="82216"/>
                      </a:cubicBezTo>
                      <a:cubicBezTo>
                        <a:pt x="52224" y="82216"/>
                        <a:pt x="53457" y="81246"/>
                        <a:pt x="53736" y="79837"/>
                      </a:cubicBezTo>
                      <a:lnTo>
                        <a:pt x="60252" y="46186"/>
                      </a:lnTo>
                      <a:lnTo>
                        <a:pt x="64312" y="46804"/>
                      </a:lnTo>
                      <a:cubicBezTo>
                        <a:pt x="64414" y="46821"/>
                        <a:pt x="64515" y="46829"/>
                        <a:pt x="64614" y="46829"/>
                      </a:cubicBezTo>
                      <a:cubicBezTo>
                        <a:pt x="65497" y="46829"/>
                        <a:pt x="66269" y="46186"/>
                        <a:pt x="66434" y="45300"/>
                      </a:cubicBezTo>
                      <a:lnTo>
                        <a:pt x="71413" y="18132"/>
                      </a:lnTo>
                      <a:cubicBezTo>
                        <a:pt x="71597" y="17113"/>
                        <a:pt x="70929" y="16144"/>
                        <a:pt x="69909" y="15960"/>
                      </a:cubicBezTo>
                      <a:lnTo>
                        <a:pt x="66250" y="15275"/>
                      </a:lnTo>
                      <a:lnTo>
                        <a:pt x="66735" y="12652"/>
                      </a:lnTo>
                      <a:cubicBezTo>
                        <a:pt x="67019" y="11064"/>
                        <a:pt x="65983" y="9561"/>
                        <a:pt x="64412" y="9260"/>
                      </a:cubicBezTo>
                      <a:lnTo>
                        <a:pt x="16810" y="53"/>
                      </a:lnTo>
                      <a:cubicBezTo>
                        <a:pt x="16624" y="18"/>
                        <a:pt x="16440" y="1"/>
                        <a:pt x="1625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0976" name="Google Shape;3410;p59"/>
                <p:cNvSpPr>
                  <a:spLocks/>
                </p:cNvSpPr>
                <p:nvPr/>
              </p:nvSpPr>
              <p:spPr bwMode="auto">
                <a:xfrm>
                  <a:off x="5921245" y="2125305"/>
                  <a:ext cx="2060687" cy="2492817"/>
                </a:xfrm>
                <a:custGeom>
                  <a:avLst/>
                  <a:gdLst>
                    <a:gd name="T0" fmla="*/ 2147483646 w 64296"/>
                    <a:gd name="T1" fmla="*/ 0 h 77779"/>
                    <a:gd name="T2" fmla="*/ 1053900 w 64296"/>
                    <a:gd name="T3" fmla="*/ 2147483646 h 77779"/>
                    <a:gd name="T4" fmla="*/ 2147483646 w 64296"/>
                    <a:gd name="T5" fmla="*/ 2147483646 h 77779"/>
                    <a:gd name="T6" fmla="*/ 2147483646 w 64296"/>
                    <a:gd name="T7" fmla="*/ 2147483646 h 77779"/>
                    <a:gd name="T8" fmla="*/ 2147483646 w 64296"/>
                    <a:gd name="T9" fmla="*/ 0 h 7777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4296" h="77779" extrusionOk="0">
                      <a:moveTo>
                        <a:pt x="15740" y="0"/>
                      </a:moveTo>
                      <a:lnTo>
                        <a:pt x="1" y="66583"/>
                      </a:lnTo>
                      <a:lnTo>
                        <a:pt x="48890" y="77778"/>
                      </a:lnTo>
                      <a:lnTo>
                        <a:pt x="64295" y="11679"/>
                      </a:lnTo>
                      <a:lnTo>
                        <a:pt x="15740" y="0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0977" name="Google Shape;3411;p59"/>
                <p:cNvSpPr>
                  <a:spLocks/>
                </p:cNvSpPr>
                <p:nvPr/>
              </p:nvSpPr>
              <p:spPr bwMode="auto">
                <a:xfrm>
                  <a:off x="5884292" y="2046045"/>
                  <a:ext cx="1936974" cy="2415705"/>
                </a:xfrm>
                <a:custGeom>
                  <a:avLst/>
                  <a:gdLst>
                    <a:gd name="T0" fmla="*/ 2147483646 w 60436"/>
                    <a:gd name="T1" fmla="*/ 0 h 75373"/>
                    <a:gd name="T2" fmla="*/ 1053900 w 60436"/>
                    <a:gd name="T3" fmla="*/ 2147483646 h 75373"/>
                    <a:gd name="T4" fmla="*/ 2147483646 w 60436"/>
                    <a:gd name="T5" fmla="*/ 2147483646 h 75373"/>
                    <a:gd name="T6" fmla="*/ 2147483646 w 60436"/>
                    <a:gd name="T7" fmla="*/ 2147483646 h 75373"/>
                    <a:gd name="T8" fmla="*/ 2147483646 w 60436"/>
                    <a:gd name="T9" fmla="*/ 0 h 7537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0436" h="75373" extrusionOk="0">
                      <a:moveTo>
                        <a:pt x="11212" y="0"/>
                      </a:moveTo>
                      <a:lnTo>
                        <a:pt x="1" y="67486"/>
                      </a:lnTo>
                      <a:lnTo>
                        <a:pt x="49542" y="75372"/>
                      </a:lnTo>
                      <a:lnTo>
                        <a:pt x="60436" y="8371"/>
                      </a:lnTo>
                      <a:lnTo>
                        <a:pt x="11212" y="0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0978" name="Google Shape;3412;p59"/>
                <p:cNvSpPr>
                  <a:spLocks/>
                </p:cNvSpPr>
                <p:nvPr/>
              </p:nvSpPr>
              <p:spPr bwMode="auto">
                <a:xfrm>
                  <a:off x="5943745" y="2159566"/>
                  <a:ext cx="1666536" cy="2229334"/>
                </a:xfrm>
                <a:custGeom>
                  <a:avLst/>
                  <a:gdLst>
                    <a:gd name="T0" fmla="*/ 2147483646 w 51998"/>
                    <a:gd name="T1" fmla="*/ 0 h 69558"/>
                    <a:gd name="T2" fmla="*/ 1053900 w 51998"/>
                    <a:gd name="T3" fmla="*/ 2147483646 h 69558"/>
                    <a:gd name="T4" fmla="*/ 2147483646 w 51998"/>
                    <a:gd name="T5" fmla="*/ 2147483646 h 69558"/>
                    <a:gd name="T6" fmla="*/ 2147483646 w 51998"/>
                    <a:gd name="T7" fmla="*/ 1799013854 h 69558"/>
                    <a:gd name="T8" fmla="*/ 2147483646 w 51998"/>
                    <a:gd name="T9" fmla="*/ 0 h 6955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1998" h="69558" extrusionOk="0">
                      <a:moveTo>
                        <a:pt x="2089" y="0"/>
                      </a:moveTo>
                      <a:lnTo>
                        <a:pt x="1" y="68372"/>
                      </a:lnTo>
                      <a:lnTo>
                        <a:pt x="50126" y="69558"/>
                      </a:lnTo>
                      <a:lnTo>
                        <a:pt x="51998" y="1705"/>
                      </a:lnTo>
                      <a:lnTo>
                        <a:pt x="208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0979" name="Google Shape;3413;p59"/>
                <p:cNvSpPr>
                  <a:spLocks/>
                </p:cNvSpPr>
                <p:nvPr/>
              </p:nvSpPr>
              <p:spPr bwMode="auto">
                <a:xfrm>
                  <a:off x="5941084" y="2159566"/>
                  <a:ext cx="1671343" cy="2232026"/>
                </a:xfrm>
                <a:custGeom>
                  <a:avLst/>
                  <a:gdLst>
                    <a:gd name="T0" fmla="*/ 2147483646 w 52148"/>
                    <a:gd name="T1" fmla="*/ 0 h 69642"/>
                    <a:gd name="T2" fmla="*/ 2147483646 w 52148"/>
                    <a:gd name="T3" fmla="*/ 1866536694 h 69642"/>
                    <a:gd name="T4" fmla="*/ 2147483646 w 52148"/>
                    <a:gd name="T5" fmla="*/ 1866536694 h 69642"/>
                    <a:gd name="T6" fmla="*/ 2147483646 w 52148"/>
                    <a:gd name="T7" fmla="*/ 2147483646 h 69642"/>
                    <a:gd name="T8" fmla="*/ 2147483646 w 52148"/>
                    <a:gd name="T9" fmla="*/ 2147483646 h 69642"/>
                    <a:gd name="T10" fmla="*/ 2147483646 w 52148"/>
                    <a:gd name="T11" fmla="*/ 2147483646 h 69642"/>
                    <a:gd name="T12" fmla="*/ 160395533 w 52148"/>
                    <a:gd name="T13" fmla="*/ 2147483646 h 69642"/>
                    <a:gd name="T14" fmla="*/ 160395533 w 52148"/>
                    <a:gd name="T15" fmla="*/ 2147483646 h 69642"/>
                    <a:gd name="T16" fmla="*/ 2147483646 w 52148"/>
                    <a:gd name="T17" fmla="*/ 1053900 h 69642"/>
                    <a:gd name="T18" fmla="*/ 2147483646 w 52148"/>
                    <a:gd name="T19" fmla="*/ 1053900 h 69642"/>
                    <a:gd name="T20" fmla="*/ 17942131 w 52148"/>
                    <a:gd name="T21" fmla="*/ 2147483646 h 69642"/>
                    <a:gd name="T22" fmla="*/ 0 w 52148"/>
                    <a:gd name="T23" fmla="*/ 2147483646 h 69642"/>
                    <a:gd name="T24" fmla="*/ 88625953 w 52148"/>
                    <a:gd name="T25" fmla="*/ 2147483646 h 69642"/>
                    <a:gd name="T26" fmla="*/ 2147483646 w 52148"/>
                    <a:gd name="T27" fmla="*/ 2147483646 h 69642"/>
                    <a:gd name="T28" fmla="*/ 2147483646 w 52148"/>
                    <a:gd name="T29" fmla="*/ 2147483646 h 69642"/>
                    <a:gd name="T30" fmla="*/ 2147483646 w 52148"/>
                    <a:gd name="T31" fmla="*/ 2147483646 h 69642"/>
                    <a:gd name="T32" fmla="*/ 2147483646 w 52148"/>
                    <a:gd name="T33" fmla="*/ 1815902792 h 69642"/>
                    <a:gd name="T34" fmla="*/ 2147483646 w 52148"/>
                    <a:gd name="T35" fmla="*/ 1746272857 h 69642"/>
                    <a:gd name="T36" fmla="*/ 2147483646 w 52148"/>
                    <a:gd name="T37" fmla="*/ 1746272857 h 69642"/>
                    <a:gd name="T38" fmla="*/ 2147483646 w 52148"/>
                    <a:gd name="T39" fmla="*/ 0 h 69642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0" t="0" r="r" b="b"/>
                  <a:pathLst>
                    <a:path w="52148" h="69642" extrusionOk="0">
                      <a:moveTo>
                        <a:pt x="2172" y="0"/>
                      </a:moveTo>
                      <a:lnTo>
                        <a:pt x="52012" y="1769"/>
                      </a:lnTo>
                      <a:cubicBezTo>
                        <a:pt x="51478" y="20804"/>
                        <a:pt x="50845" y="44213"/>
                        <a:pt x="50144" y="69487"/>
                      </a:cubicBezTo>
                      <a:lnTo>
                        <a:pt x="49858" y="69474"/>
                      </a:lnTo>
                      <a:cubicBezTo>
                        <a:pt x="32024" y="69057"/>
                        <a:pt x="15123" y="68657"/>
                        <a:pt x="152" y="68306"/>
                      </a:cubicBezTo>
                      <a:cubicBezTo>
                        <a:pt x="1354" y="27904"/>
                        <a:pt x="2155" y="635"/>
                        <a:pt x="2172" y="1"/>
                      </a:cubicBezTo>
                      <a:cubicBezTo>
                        <a:pt x="2155" y="636"/>
                        <a:pt x="1286" y="27933"/>
                        <a:pt x="17" y="68372"/>
                      </a:cubicBezTo>
                      <a:lnTo>
                        <a:pt x="0" y="68438"/>
                      </a:lnTo>
                      <a:lnTo>
                        <a:pt x="84" y="68438"/>
                      </a:lnTo>
                      <a:cubicBezTo>
                        <a:pt x="15071" y="68806"/>
                        <a:pt x="31997" y="69207"/>
                        <a:pt x="49842" y="69641"/>
                      </a:cubicBezTo>
                      <a:lnTo>
                        <a:pt x="50293" y="69641"/>
                      </a:lnTo>
                      <a:lnTo>
                        <a:pt x="50293" y="69558"/>
                      </a:lnTo>
                      <a:cubicBezTo>
                        <a:pt x="50978" y="44228"/>
                        <a:pt x="51630" y="20786"/>
                        <a:pt x="52148" y="1721"/>
                      </a:cubicBezTo>
                      <a:lnTo>
                        <a:pt x="52148" y="1655"/>
                      </a:lnTo>
                      <a:lnTo>
                        <a:pt x="52081" y="1655"/>
                      </a:lnTo>
                      <a:lnTo>
                        <a:pt x="2172" y="0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0980" name="Google Shape;3414;p59"/>
                <p:cNvSpPr>
                  <a:spLocks/>
                </p:cNvSpPr>
                <p:nvPr/>
              </p:nvSpPr>
              <p:spPr bwMode="auto">
                <a:xfrm>
                  <a:off x="6150467" y="2608587"/>
                  <a:ext cx="1234374" cy="22467"/>
                </a:xfrm>
                <a:custGeom>
                  <a:avLst/>
                  <a:gdLst>
                    <a:gd name="T0" fmla="*/ 2147483646 w 38514"/>
                    <a:gd name="T1" fmla="*/ 0 h 701"/>
                    <a:gd name="T2" fmla="*/ 0 w 38514"/>
                    <a:gd name="T3" fmla="*/ 97085612 h 701"/>
                    <a:gd name="T4" fmla="*/ 2147483646 w 38514"/>
                    <a:gd name="T5" fmla="*/ 608819195 h 701"/>
                    <a:gd name="T6" fmla="*/ 2147483646 w 38514"/>
                    <a:gd name="T7" fmla="*/ 739650305 h 701"/>
                    <a:gd name="T8" fmla="*/ 2147483646 w 38514"/>
                    <a:gd name="T9" fmla="*/ 643617565 h 701"/>
                    <a:gd name="T10" fmla="*/ 2147483646 w 38514"/>
                    <a:gd name="T11" fmla="*/ 114994824 h 701"/>
                    <a:gd name="T12" fmla="*/ 2147483646 w 38514"/>
                    <a:gd name="T13" fmla="*/ 0 h 70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514" h="701" extrusionOk="0">
                      <a:moveTo>
                        <a:pt x="5006" y="0"/>
                      </a:moveTo>
                      <a:cubicBezTo>
                        <a:pt x="1895" y="0"/>
                        <a:pt x="0" y="30"/>
                        <a:pt x="0" y="92"/>
                      </a:cubicBezTo>
                      <a:cubicBezTo>
                        <a:pt x="0" y="209"/>
                        <a:pt x="8622" y="443"/>
                        <a:pt x="19248" y="577"/>
                      </a:cubicBezTo>
                      <a:cubicBezTo>
                        <a:pt x="25038" y="659"/>
                        <a:pt x="30230" y="701"/>
                        <a:pt x="33761" y="701"/>
                      </a:cubicBezTo>
                      <a:cubicBezTo>
                        <a:pt x="36721" y="701"/>
                        <a:pt x="38513" y="671"/>
                        <a:pt x="38513" y="610"/>
                      </a:cubicBezTo>
                      <a:cubicBezTo>
                        <a:pt x="38513" y="477"/>
                        <a:pt x="29892" y="259"/>
                        <a:pt x="19265" y="109"/>
                      </a:cubicBezTo>
                      <a:cubicBezTo>
                        <a:pt x="13612" y="38"/>
                        <a:pt x="8529" y="0"/>
                        <a:pt x="5006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0981" name="Google Shape;3415;p59"/>
                <p:cNvSpPr>
                  <a:spLocks/>
                </p:cNvSpPr>
                <p:nvPr/>
              </p:nvSpPr>
              <p:spPr bwMode="auto">
                <a:xfrm>
                  <a:off x="6161685" y="2802425"/>
                  <a:ext cx="1234919" cy="22499"/>
                </a:xfrm>
                <a:custGeom>
                  <a:avLst/>
                  <a:gdLst>
                    <a:gd name="T0" fmla="*/ 2147483646 w 38531"/>
                    <a:gd name="T1" fmla="*/ 1053895 h 702"/>
                    <a:gd name="T2" fmla="*/ 18996074 w 38531"/>
                    <a:gd name="T3" fmla="*/ 98139068 h 702"/>
                    <a:gd name="T4" fmla="*/ 2147483646 w 38531"/>
                    <a:gd name="T5" fmla="*/ 608815440 h 702"/>
                    <a:gd name="T6" fmla="*/ 2147483646 w 38531"/>
                    <a:gd name="T7" fmla="*/ 739644978 h 702"/>
                    <a:gd name="T8" fmla="*/ 2147483646 w 38531"/>
                    <a:gd name="T9" fmla="*/ 644666571 h 702"/>
                    <a:gd name="T10" fmla="*/ 2147483646 w 38531"/>
                    <a:gd name="T11" fmla="*/ 116048207 h 702"/>
                    <a:gd name="T12" fmla="*/ 2147483646 w 38531"/>
                    <a:gd name="T13" fmla="*/ 1053895 h 70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531" h="702" extrusionOk="0">
                      <a:moveTo>
                        <a:pt x="5022" y="1"/>
                      </a:moveTo>
                      <a:cubicBezTo>
                        <a:pt x="1913" y="1"/>
                        <a:pt x="18" y="30"/>
                        <a:pt x="18" y="93"/>
                      </a:cubicBezTo>
                      <a:cubicBezTo>
                        <a:pt x="1" y="210"/>
                        <a:pt x="8623" y="444"/>
                        <a:pt x="19266" y="577"/>
                      </a:cubicBezTo>
                      <a:cubicBezTo>
                        <a:pt x="25056" y="659"/>
                        <a:pt x="30248" y="701"/>
                        <a:pt x="33779" y="701"/>
                      </a:cubicBezTo>
                      <a:cubicBezTo>
                        <a:pt x="36738" y="701"/>
                        <a:pt x="38531" y="672"/>
                        <a:pt x="38531" y="611"/>
                      </a:cubicBezTo>
                      <a:cubicBezTo>
                        <a:pt x="38531" y="477"/>
                        <a:pt x="29909" y="260"/>
                        <a:pt x="19266" y="110"/>
                      </a:cubicBezTo>
                      <a:cubicBezTo>
                        <a:pt x="13622" y="39"/>
                        <a:pt x="8543" y="1"/>
                        <a:pt x="502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0982" name="Google Shape;3416;p59"/>
                <p:cNvSpPr>
                  <a:spLocks/>
                </p:cNvSpPr>
                <p:nvPr/>
              </p:nvSpPr>
              <p:spPr bwMode="auto">
                <a:xfrm>
                  <a:off x="6178286" y="3396568"/>
                  <a:ext cx="1234919" cy="22756"/>
                </a:xfrm>
                <a:custGeom>
                  <a:avLst/>
                  <a:gdLst>
                    <a:gd name="T0" fmla="*/ 2147483646 w 38531"/>
                    <a:gd name="T1" fmla="*/ 1053955 h 710"/>
                    <a:gd name="T2" fmla="*/ 1053901 w 38531"/>
                    <a:gd name="T3" fmla="*/ 89684890 h 710"/>
                    <a:gd name="T4" fmla="*/ 2147483646 w 38531"/>
                    <a:gd name="T5" fmla="*/ 618378435 h 710"/>
                    <a:gd name="T6" fmla="*/ 2147483646 w 38531"/>
                    <a:gd name="T7" fmla="*/ 749218961 h 710"/>
                    <a:gd name="T8" fmla="*/ 2147483646 w 38531"/>
                    <a:gd name="T9" fmla="*/ 653179506 h 710"/>
                    <a:gd name="T10" fmla="*/ 2147483646 w 38531"/>
                    <a:gd name="T11" fmla="*/ 124518845 h 710"/>
                    <a:gd name="T12" fmla="*/ 2147483646 w 38531"/>
                    <a:gd name="T13" fmla="*/ 1053955 h 71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531" h="710" extrusionOk="0">
                      <a:moveTo>
                        <a:pt x="5008" y="1"/>
                      </a:moveTo>
                      <a:cubicBezTo>
                        <a:pt x="1898" y="1"/>
                        <a:pt x="1" y="30"/>
                        <a:pt x="1" y="85"/>
                      </a:cubicBezTo>
                      <a:cubicBezTo>
                        <a:pt x="1" y="218"/>
                        <a:pt x="8623" y="452"/>
                        <a:pt x="19266" y="586"/>
                      </a:cubicBezTo>
                      <a:cubicBezTo>
                        <a:pt x="25047" y="668"/>
                        <a:pt x="30239" y="710"/>
                        <a:pt x="33773" y="710"/>
                      </a:cubicBezTo>
                      <a:cubicBezTo>
                        <a:pt x="36735" y="710"/>
                        <a:pt x="38531" y="680"/>
                        <a:pt x="38531" y="619"/>
                      </a:cubicBezTo>
                      <a:cubicBezTo>
                        <a:pt x="38531" y="486"/>
                        <a:pt x="29909" y="268"/>
                        <a:pt x="19266" y="118"/>
                      </a:cubicBezTo>
                      <a:cubicBezTo>
                        <a:pt x="13619" y="38"/>
                        <a:pt x="8534" y="1"/>
                        <a:pt x="50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0983" name="Google Shape;3417;p59"/>
                <p:cNvSpPr>
                  <a:spLocks/>
                </p:cNvSpPr>
                <p:nvPr/>
              </p:nvSpPr>
              <p:spPr bwMode="auto">
                <a:xfrm>
                  <a:off x="6178286" y="3208595"/>
                  <a:ext cx="1234919" cy="22788"/>
                </a:xfrm>
                <a:custGeom>
                  <a:avLst/>
                  <a:gdLst>
                    <a:gd name="T0" fmla="*/ 2147483646 w 38531"/>
                    <a:gd name="T1" fmla="*/ 1053953 h 711"/>
                    <a:gd name="T2" fmla="*/ 1053901 w 38531"/>
                    <a:gd name="T3" fmla="*/ 89684498 h 711"/>
                    <a:gd name="T4" fmla="*/ 2147483646 w 38531"/>
                    <a:gd name="T5" fmla="*/ 618374655 h 711"/>
                    <a:gd name="T6" fmla="*/ 2147483646 w 38531"/>
                    <a:gd name="T7" fmla="*/ 749213576 h 711"/>
                    <a:gd name="T8" fmla="*/ 2147483646 w 38531"/>
                    <a:gd name="T9" fmla="*/ 654228512 h 711"/>
                    <a:gd name="T10" fmla="*/ 2147483646 w 38531"/>
                    <a:gd name="T11" fmla="*/ 124517254 h 711"/>
                    <a:gd name="T12" fmla="*/ 2147483646 w 38531"/>
                    <a:gd name="T13" fmla="*/ 1053953 h 71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531" h="711" extrusionOk="0">
                      <a:moveTo>
                        <a:pt x="5008" y="1"/>
                      </a:moveTo>
                      <a:cubicBezTo>
                        <a:pt x="1898" y="1"/>
                        <a:pt x="1" y="30"/>
                        <a:pt x="1" y="85"/>
                      </a:cubicBezTo>
                      <a:cubicBezTo>
                        <a:pt x="1" y="219"/>
                        <a:pt x="8623" y="436"/>
                        <a:pt x="19266" y="586"/>
                      </a:cubicBezTo>
                      <a:cubicBezTo>
                        <a:pt x="25047" y="668"/>
                        <a:pt x="30239" y="710"/>
                        <a:pt x="33773" y="710"/>
                      </a:cubicBezTo>
                      <a:cubicBezTo>
                        <a:pt x="36735" y="710"/>
                        <a:pt x="38531" y="681"/>
                        <a:pt x="38531" y="620"/>
                      </a:cubicBezTo>
                      <a:cubicBezTo>
                        <a:pt x="38531" y="486"/>
                        <a:pt x="29909" y="269"/>
                        <a:pt x="19266" y="118"/>
                      </a:cubicBezTo>
                      <a:cubicBezTo>
                        <a:pt x="13619" y="38"/>
                        <a:pt x="8534" y="1"/>
                        <a:pt x="50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0984" name="Google Shape;3418;p59"/>
                <p:cNvSpPr>
                  <a:spLocks/>
                </p:cNvSpPr>
                <p:nvPr/>
              </p:nvSpPr>
              <p:spPr bwMode="auto">
                <a:xfrm>
                  <a:off x="6178286" y="3020654"/>
                  <a:ext cx="1234919" cy="22756"/>
                </a:xfrm>
                <a:custGeom>
                  <a:avLst/>
                  <a:gdLst>
                    <a:gd name="T0" fmla="*/ 2147483646 w 38531"/>
                    <a:gd name="T1" fmla="*/ 0 h 710"/>
                    <a:gd name="T2" fmla="*/ 1053901 w 38531"/>
                    <a:gd name="T3" fmla="*/ 88630934 h 710"/>
                    <a:gd name="T4" fmla="*/ 2147483646 w 38531"/>
                    <a:gd name="T5" fmla="*/ 617325505 h 710"/>
                    <a:gd name="T6" fmla="*/ 2147483646 w 38531"/>
                    <a:gd name="T7" fmla="*/ 749218961 h 710"/>
                    <a:gd name="T8" fmla="*/ 2147483646 w 38531"/>
                    <a:gd name="T9" fmla="*/ 653179506 h 710"/>
                    <a:gd name="T10" fmla="*/ 2147483646 w 38531"/>
                    <a:gd name="T11" fmla="*/ 124518845 h 710"/>
                    <a:gd name="T12" fmla="*/ 2147483646 w 38531"/>
                    <a:gd name="T13" fmla="*/ 0 h 71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531" h="710" extrusionOk="0">
                      <a:moveTo>
                        <a:pt x="5008" y="0"/>
                      </a:moveTo>
                      <a:cubicBezTo>
                        <a:pt x="1898" y="0"/>
                        <a:pt x="1" y="29"/>
                        <a:pt x="1" y="84"/>
                      </a:cubicBezTo>
                      <a:cubicBezTo>
                        <a:pt x="1" y="218"/>
                        <a:pt x="8623" y="435"/>
                        <a:pt x="19266" y="585"/>
                      </a:cubicBezTo>
                      <a:cubicBezTo>
                        <a:pt x="25047" y="667"/>
                        <a:pt x="30239" y="710"/>
                        <a:pt x="33773" y="710"/>
                      </a:cubicBezTo>
                      <a:cubicBezTo>
                        <a:pt x="36735" y="710"/>
                        <a:pt x="38531" y="680"/>
                        <a:pt x="38531" y="619"/>
                      </a:cubicBezTo>
                      <a:cubicBezTo>
                        <a:pt x="38531" y="485"/>
                        <a:pt x="29909" y="268"/>
                        <a:pt x="19266" y="118"/>
                      </a:cubicBezTo>
                      <a:cubicBezTo>
                        <a:pt x="13619" y="38"/>
                        <a:pt x="8534" y="0"/>
                        <a:pt x="500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0985" name="Google Shape;3419;p59"/>
                <p:cNvSpPr>
                  <a:spLocks/>
                </p:cNvSpPr>
                <p:nvPr/>
              </p:nvSpPr>
              <p:spPr bwMode="auto">
                <a:xfrm>
                  <a:off x="6159569" y="3606496"/>
                  <a:ext cx="1234919" cy="22531"/>
                </a:xfrm>
                <a:custGeom>
                  <a:avLst/>
                  <a:gdLst>
                    <a:gd name="T0" fmla="*/ 2147483646 w 38531"/>
                    <a:gd name="T1" fmla="*/ 0 h 703"/>
                    <a:gd name="T2" fmla="*/ 0 w 38531"/>
                    <a:gd name="T3" fmla="*/ 88623782 h 703"/>
                    <a:gd name="T4" fmla="*/ 2147483646 w 38531"/>
                    <a:gd name="T5" fmla="*/ 618292689 h 703"/>
                    <a:gd name="T6" fmla="*/ 2147483646 w 38531"/>
                    <a:gd name="T7" fmla="*/ 741747442 h 703"/>
                    <a:gd name="T8" fmla="*/ 2147483646 w 38531"/>
                    <a:gd name="T9" fmla="*/ 653123628 h 703"/>
                    <a:gd name="T10" fmla="*/ 2147483646 w 38531"/>
                    <a:gd name="T11" fmla="*/ 124507620 h 703"/>
                    <a:gd name="T12" fmla="*/ 2147483646 w 38531"/>
                    <a:gd name="T13" fmla="*/ 0 h 70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531" h="703" extrusionOk="0">
                      <a:moveTo>
                        <a:pt x="5014" y="0"/>
                      </a:moveTo>
                      <a:cubicBezTo>
                        <a:pt x="1906" y="0"/>
                        <a:pt x="8" y="30"/>
                        <a:pt x="0" y="84"/>
                      </a:cubicBezTo>
                      <a:cubicBezTo>
                        <a:pt x="0" y="218"/>
                        <a:pt x="8622" y="435"/>
                        <a:pt x="19265" y="586"/>
                      </a:cubicBezTo>
                      <a:cubicBezTo>
                        <a:pt x="24921" y="666"/>
                        <a:pt x="30005" y="703"/>
                        <a:pt x="33529" y="703"/>
                      </a:cubicBezTo>
                      <a:cubicBezTo>
                        <a:pt x="36637" y="703"/>
                        <a:pt x="38530" y="674"/>
                        <a:pt x="38530" y="619"/>
                      </a:cubicBezTo>
                      <a:cubicBezTo>
                        <a:pt x="38530" y="485"/>
                        <a:pt x="29909" y="268"/>
                        <a:pt x="19265" y="118"/>
                      </a:cubicBezTo>
                      <a:cubicBezTo>
                        <a:pt x="13618" y="38"/>
                        <a:pt x="8538" y="0"/>
                        <a:pt x="501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0986" name="Google Shape;3420;p59"/>
                <p:cNvSpPr>
                  <a:spLocks/>
                </p:cNvSpPr>
                <p:nvPr/>
              </p:nvSpPr>
              <p:spPr bwMode="auto">
                <a:xfrm>
                  <a:off x="6156332" y="3812673"/>
                  <a:ext cx="1234406" cy="22756"/>
                </a:xfrm>
                <a:custGeom>
                  <a:avLst/>
                  <a:gdLst>
                    <a:gd name="T0" fmla="*/ 2147483646 w 38515"/>
                    <a:gd name="T1" fmla="*/ 0 h 710"/>
                    <a:gd name="T2" fmla="*/ 1053900 w 38515"/>
                    <a:gd name="T3" fmla="*/ 88630934 h 710"/>
                    <a:gd name="T4" fmla="*/ 2147483646 w 38515"/>
                    <a:gd name="T5" fmla="*/ 617325505 h 710"/>
                    <a:gd name="T6" fmla="*/ 2147483646 w 38515"/>
                    <a:gd name="T7" fmla="*/ 748165005 h 710"/>
                    <a:gd name="T8" fmla="*/ 2147483646 w 38515"/>
                    <a:gd name="T9" fmla="*/ 653179506 h 710"/>
                    <a:gd name="T10" fmla="*/ 2147483646 w 38515"/>
                    <a:gd name="T11" fmla="*/ 124518845 h 710"/>
                    <a:gd name="T12" fmla="*/ 2147483646 w 38515"/>
                    <a:gd name="T13" fmla="*/ 0 h 71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515" h="710" extrusionOk="0">
                      <a:moveTo>
                        <a:pt x="5002" y="0"/>
                      </a:moveTo>
                      <a:cubicBezTo>
                        <a:pt x="1894" y="0"/>
                        <a:pt x="1" y="29"/>
                        <a:pt x="1" y="84"/>
                      </a:cubicBezTo>
                      <a:cubicBezTo>
                        <a:pt x="1" y="218"/>
                        <a:pt x="8623" y="435"/>
                        <a:pt x="19249" y="585"/>
                      </a:cubicBezTo>
                      <a:cubicBezTo>
                        <a:pt x="25039" y="667"/>
                        <a:pt x="30231" y="709"/>
                        <a:pt x="33762" y="709"/>
                      </a:cubicBezTo>
                      <a:cubicBezTo>
                        <a:pt x="36721" y="709"/>
                        <a:pt x="38514" y="680"/>
                        <a:pt x="38514" y="619"/>
                      </a:cubicBezTo>
                      <a:cubicBezTo>
                        <a:pt x="38514" y="485"/>
                        <a:pt x="29893" y="268"/>
                        <a:pt x="19266" y="118"/>
                      </a:cubicBezTo>
                      <a:cubicBezTo>
                        <a:pt x="13610" y="38"/>
                        <a:pt x="8526" y="0"/>
                        <a:pt x="5002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  <p:sp>
              <p:nvSpPr>
                <p:cNvPr id="40987" name="Google Shape;3421;p59"/>
                <p:cNvSpPr>
                  <a:spLocks/>
                </p:cNvSpPr>
                <p:nvPr/>
              </p:nvSpPr>
              <p:spPr bwMode="auto">
                <a:xfrm>
                  <a:off x="6152582" y="4018819"/>
                  <a:ext cx="1234919" cy="22788"/>
                </a:xfrm>
                <a:custGeom>
                  <a:avLst/>
                  <a:gdLst>
                    <a:gd name="T0" fmla="*/ 2147483646 w 38531"/>
                    <a:gd name="T1" fmla="*/ 1053953 h 711"/>
                    <a:gd name="T2" fmla="*/ 1053901 w 38531"/>
                    <a:gd name="T3" fmla="*/ 89684498 h 711"/>
                    <a:gd name="T4" fmla="*/ 2147483646 w 38531"/>
                    <a:gd name="T5" fmla="*/ 618374655 h 711"/>
                    <a:gd name="T6" fmla="*/ 2147483646 w 38531"/>
                    <a:gd name="T7" fmla="*/ 749213576 h 711"/>
                    <a:gd name="T8" fmla="*/ 2147483646 w 38531"/>
                    <a:gd name="T9" fmla="*/ 654228512 h 711"/>
                    <a:gd name="T10" fmla="*/ 2147483646 w 38531"/>
                    <a:gd name="T11" fmla="*/ 654228512 h 711"/>
                    <a:gd name="T12" fmla="*/ 2147483646 w 38531"/>
                    <a:gd name="T13" fmla="*/ 124517254 h 711"/>
                    <a:gd name="T14" fmla="*/ 2147483646 w 38531"/>
                    <a:gd name="T15" fmla="*/ 1053953 h 71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8531" h="711" extrusionOk="0">
                      <a:moveTo>
                        <a:pt x="5002" y="1"/>
                      </a:moveTo>
                      <a:cubicBezTo>
                        <a:pt x="1894" y="1"/>
                        <a:pt x="1" y="30"/>
                        <a:pt x="1" y="85"/>
                      </a:cubicBezTo>
                      <a:cubicBezTo>
                        <a:pt x="1" y="219"/>
                        <a:pt x="8623" y="452"/>
                        <a:pt x="19266" y="586"/>
                      </a:cubicBezTo>
                      <a:cubicBezTo>
                        <a:pt x="25047" y="668"/>
                        <a:pt x="30234" y="710"/>
                        <a:pt x="33763" y="710"/>
                      </a:cubicBezTo>
                      <a:cubicBezTo>
                        <a:pt x="36721" y="710"/>
                        <a:pt x="38514" y="681"/>
                        <a:pt x="38514" y="620"/>
                      </a:cubicBezTo>
                      <a:lnTo>
                        <a:pt x="38531" y="620"/>
                      </a:lnTo>
                      <a:cubicBezTo>
                        <a:pt x="38531" y="486"/>
                        <a:pt x="29909" y="269"/>
                        <a:pt x="19266" y="118"/>
                      </a:cubicBezTo>
                      <a:cubicBezTo>
                        <a:pt x="13610" y="38"/>
                        <a:pt x="8526" y="1"/>
                        <a:pt x="50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121900" tIns="121900" rIns="121900" bIns="121900" anchor="ctr"/>
                <a:lstStyle/>
                <a:p>
                  <a:endParaRPr lang="en-US" sz="2400"/>
                </a:p>
              </p:txBody>
            </p:sp>
          </p:grpSp>
        </p:grpSp>
        <p:sp>
          <p:nvSpPr>
            <p:cNvPr id="40972" name="TextBox 160"/>
            <p:cNvSpPr txBox="1">
              <a:spLocks noChangeArrowheads="1"/>
            </p:cNvSpPr>
            <p:nvPr/>
          </p:nvSpPr>
          <p:spPr bwMode="auto">
            <a:xfrm>
              <a:off x="1855790" y="2571750"/>
              <a:ext cx="335610" cy="1923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en-US" sz="1067" b="1">
                  <a:solidFill>
                    <a:schemeClr val="tx2"/>
                  </a:solidFill>
                </a:rPr>
                <a:t>RAB</a:t>
              </a: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altLang="en-US" sz="2400">
              <a:cs typeface="Calibri" pitchFamily="34" charset="0"/>
              <a:sym typeface="Calibri" pitchFamily="34" charset="0"/>
            </a:endParaRPr>
          </a:p>
        </p:txBody>
      </p:sp>
      <p:sp>
        <p:nvSpPr>
          <p:cNvPr id="44034" name="Title 1"/>
          <p:cNvSpPr txBox="1">
            <a:spLocks noChangeArrowheads="1"/>
          </p:cNvSpPr>
          <p:nvPr/>
        </p:nvSpPr>
        <p:spPr bwMode="auto">
          <a:xfrm>
            <a:off x="406400" y="177800"/>
            <a:ext cx="96520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eaLnBrk="1" hangingPunct="1"/>
            <a:r>
              <a:rPr lang="en-US" altLang="en-US" sz="2400" b="1">
                <a:latin typeface="Arial" pitchFamily="34" charset="0"/>
                <a:cs typeface="Arial" pitchFamily="34" charset="0"/>
              </a:rPr>
              <a:t>PERENCANAAN PENGADAAN MELALUI PENYEDIA </a:t>
            </a:r>
            <a:r>
              <a:rPr lang="en-US" altLang="en-US" sz="1867">
                <a:latin typeface="Arial" pitchFamily="34" charset="0"/>
                <a:cs typeface="Arial" pitchFamily="34" charset="0"/>
              </a:rPr>
              <a:t>(1/10)</a:t>
            </a:r>
            <a:endParaRPr lang="en-US" altLang="en-US" sz="240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4035" name="Group 65"/>
          <p:cNvGrpSpPr>
            <a:grpSpLocks/>
          </p:cNvGrpSpPr>
          <p:nvPr/>
        </p:nvGrpSpPr>
        <p:grpSpPr bwMode="auto">
          <a:xfrm rot="-5400000">
            <a:off x="-254000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00786523-20DD-F744-A744-2098786F9791}"/>
                </a:ext>
              </a:extLst>
            </p:cNvPr>
            <p:cNvSpPr/>
            <p:nvPr/>
          </p:nvSpPr>
          <p:spPr>
            <a:xfrm>
              <a:off x="3226546" y="2644775"/>
              <a:ext cx="494179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A9C418E1-E633-4844-A32F-C5D82449D208}"/>
                </a:ext>
              </a:extLst>
            </p:cNvPr>
            <p:cNvSpPr/>
            <p:nvPr/>
          </p:nvSpPr>
          <p:spPr>
            <a:xfrm>
              <a:off x="3752101" y="2647950"/>
              <a:ext cx="287618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CC9B138A-703D-5A44-90FF-F543C05628E4}"/>
                </a:ext>
              </a:extLst>
            </p:cNvPr>
            <p:cNvSpPr/>
            <p:nvPr/>
          </p:nvSpPr>
          <p:spPr>
            <a:xfrm>
              <a:off x="4094629" y="2647950"/>
              <a:ext cx="172571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grpSp>
        <p:nvGrpSpPr>
          <p:cNvPr id="44036" name="Group 14"/>
          <p:cNvGrpSpPr>
            <a:grpSpLocks/>
          </p:cNvGrpSpPr>
          <p:nvPr/>
        </p:nvGrpSpPr>
        <p:grpSpPr bwMode="auto"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307C37C7-C1EE-DC48-90F2-F8E45ADC7DA2}"/>
                </a:ext>
              </a:extLst>
            </p:cNvPr>
            <p:cNvSpPr/>
            <p:nvPr/>
          </p:nvSpPr>
          <p:spPr>
            <a:xfrm>
              <a:off x="3200400" y="2647950"/>
              <a:ext cx="492125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C4DFEB2A-4312-134E-95FF-A55CB6D3076F}"/>
                </a:ext>
              </a:extLst>
            </p:cNvPr>
            <p:cNvSpPr/>
            <p:nvPr/>
          </p:nvSpPr>
          <p:spPr>
            <a:xfrm>
              <a:off x="3751263" y="2647950"/>
              <a:ext cx="28733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D72DEBE-2321-C544-8E51-98E7A63D2858}"/>
                </a:ext>
              </a:extLst>
            </p:cNvPr>
            <p:cNvSpPr/>
            <p:nvPr/>
          </p:nvSpPr>
          <p:spPr>
            <a:xfrm>
              <a:off x="4094163" y="2647950"/>
              <a:ext cx="173037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sp>
        <p:nvSpPr>
          <p:cNvPr id="44037" name="Google Shape;1192;p35"/>
          <p:cNvSpPr>
            <a:spLocks/>
          </p:cNvSpPr>
          <p:nvPr/>
        </p:nvSpPr>
        <p:spPr bwMode="auto">
          <a:xfrm>
            <a:off x="2042585" y="1488018"/>
            <a:ext cx="450849" cy="385233"/>
          </a:xfrm>
          <a:custGeom>
            <a:avLst/>
            <a:gdLst>
              <a:gd name="T0" fmla="*/ 1641191018 w 15189"/>
              <a:gd name="T1" fmla="*/ 1227064165 h 13057"/>
              <a:gd name="T2" fmla="*/ 1636281653 w 15189"/>
              <a:gd name="T3" fmla="*/ 1230422661 h 13057"/>
              <a:gd name="T4" fmla="*/ 1531898901 w 15189"/>
              <a:gd name="T5" fmla="*/ 1450512303 h 13057"/>
              <a:gd name="T6" fmla="*/ 1531898901 w 15189"/>
              <a:gd name="T7" fmla="*/ 1450512303 h 13057"/>
              <a:gd name="T8" fmla="*/ 2147483646 w 15189"/>
              <a:gd name="T9" fmla="*/ 1494155070 h 13057"/>
              <a:gd name="T10" fmla="*/ 2147483646 w 15189"/>
              <a:gd name="T11" fmla="*/ 1522444936 h 13057"/>
              <a:gd name="T12" fmla="*/ 2147483646 w 15189"/>
              <a:gd name="T13" fmla="*/ 1614747877 h 13057"/>
              <a:gd name="T14" fmla="*/ 2147483646 w 15189"/>
              <a:gd name="T15" fmla="*/ 1614747877 h 13057"/>
              <a:gd name="T16" fmla="*/ 2147483646 w 15189"/>
              <a:gd name="T17" fmla="*/ 1805116902 h 13057"/>
              <a:gd name="T18" fmla="*/ 2147483646 w 15189"/>
              <a:gd name="T19" fmla="*/ 1825009798 h 13057"/>
              <a:gd name="T20" fmla="*/ 2147483646 w 15189"/>
              <a:gd name="T21" fmla="*/ 1825009798 h 13057"/>
              <a:gd name="T22" fmla="*/ 1666246816 w 15189"/>
              <a:gd name="T23" fmla="*/ 1941528735 h 13057"/>
              <a:gd name="T24" fmla="*/ 2147483646 w 15189"/>
              <a:gd name="T25" fmla="*/ 2137174198 h 13057"/>
              <a:gd name="T26" fmla="*/ 2147483646 w 15189"/>
              <a:gd name="T27" fmla="*/ 2137412671 h 13057"/>
              <a:gd name="T28" fmla="*/ 2147483646 w 15189"/>
              <a:gd name="T29" fmla="*/ 985868283 h 13057"/>
              <a:gd name="T30" fmla="*/ 2147483646 w 15189"/>
              <a:gd name="T31" fmla="*/ 1064508105 h 13057"/>
              <a:gd name="T32" fmla="*/ 2147483646 w 15189"/>
              <a:gd name="T33" fmla="*/ 1112463171 h 13057"/>
              <a:gd name="T34" fmla="*/ 2147483646 w 15189"/>
              <a:gd name="T35" fmla="*/ 1265419717 h 13057"/>
              <a:gd name="T36" fmla="*/ 2147483646 w 15189"/>
              <a:gd name="T37" fmla="*/ 1345738543 h 13057"/>
              <a:gd name="T38" fmla="*/ 2147483646 w 15189"/>
              <a:gd name="T39" fmla="*/ 1571115400 h 13057"/>
              <a:gd name="T40" fmla="*/ 2147483646 w 15189"/>
              <a:gd name="T41" fmla="*/ 1754528982 h 13057"/>
              <a:gd name="T42" fmla="*/ 2147483646 w 15189"/>
              <a:gd name="T43" fmla="*/ 1929068183 h 13057"/>
              <a:gd name="T44" fmla="*/ 2147483646 w 15189"/>
              <a:gd name="T45" fmla="*/ 2000752075 h 13057"/>
              <a:gd name="T46" fmla="*/ 2147483646 w 15189"/>
              <a:gd name="T47" fmla="*/ 2004349509 h 13057"/>
              <a:gd name="T48" fmla="*/ 2147483646 w 15189"/>
              <a:gd name="T49" fmla="*/ 2007946478 h 13057"/>
              <a:gd name="T50" fmla="*/ 2147483646 w 15189"/>
              <a:gd name="T51" fmla="*/ 2004349509 h 13057"/>
              <a:gd name="T52" fmla="*/ 2147483646 w 15189"/>
              <a:gd name="T53" fmla="*/ 2035033756 h 13057"/>
              <a:gd name="T54" fmla="*/ 2147483646 w 15189"/>
              <a:gd name="T55" fmla="*/ 2104084817 h 13057"/>
              <a:gd name="T56" fmla="*/ 2147483646 w 15189"/>
              <a:gd name="T57" fmla="*/ 2138853689 h 13057"/>
              <a:gd name="T58" fmla="*/ 2147483646 w 15189"/>
              <a:gd name="T59" fmla="*/ 2138853689 h 13057"/>
              <a:gd name="T60" fmla="*/ 2051130449 w 15189"/>
              <a:gd name="T61" fmla="*/ 2144607052 h 13057"/>
              <a:gd name="T62" fmla="*/ 1949682626 w 15189"/>
              <a:gd name="T63" fmla="*/ 2121582847 h 13057"/>
              <a:gd name="T64" fmla="*/ 1904988368 w 15189"/>
              <a:gd name="T65" fmla="*/ 2112720238 h 13057"/>
              <a:gd name="T66" fmla="*/ 1893437034 w 15189"/>
              <a:gd name="T67" fmla="*/ 2104084817 h 13057"/>
              <a:gd name="T68" fmla="*/ 1859058593 w 15189"/>
              <a:gd name="T69" fmla="*/ 2084668336 h 13057"/>
              <a:gd name="T70" fmla="*/ 1860040368 w 15189"/>
              <a:gd name="T71" fmla="*/ 2095210945 h 13057"/>
              <a:gd name="T72" fmla="*/ 1859058593 w 15189"/>
              <a:gd name="T73" fmla="*/ 2084668336 h 13057"/>
              <a:gd name="T74" fmla="*/ 1739693026 w 15189"/>
              <a:gd name="T75" fmla="*/ 2020406521 h 13057"/>
              <a:gd name="T76" fmla="*/ 1667471424 w 15189"/>
              <a:gd name="T77" fmla="*/ 1956393934 h 13057"/>
              <a:gd name="T78" fmla="*/ 1573647835 w 15189"/>
              <a:gd name="T79" fmla="*/ 1815659489 h 13057"/>
              <a:gd name="T80" fmla="*/ 1528953087 w 15189"/>
              <a:gd name="T81" fmla="*/ 1702261084 h 13057"/>
              <a:gd name="T82" fmla="*/ 1520104734 w 15189"/>
              <a:gd name="T83" fmla="*/ 1641119779 h 13057"/>
              <a:gd name="T84" fmla="*/ 1520104734 w 15189"/>
              <a:gd name="T85" fmla="*/ 1509974095 h 13057"/>
              <a:gd name="T86" fmla="*/ 1531898901 w 15189"/>
              <a:gd name="T87" fmla="*/ 1450512303 h 13057"/>
              <a:gd name="T88" fmla="*/ 1573647835 w 15189"/>
              <a:gd name="T89" fmla="*/ 1335196421 h 13057"/>
              <a:gd name="T90" fmla="*/ 1680247878 w 15189"/>
              <a:gd name="T91" fmla="*/ 1177916799 h 13057"/>
              <a:gd name="T92" fmla="*/ 1734772263 w 15189"/>
              <a:gd name="T93" fmla="*/ 1125649388 h 13057"/>
              <a:gd name="T94" fmla="*/ 1913825812 w 15189"/>
              <a:gd name="T95" fmla="*/ 1020637155 h 13057"/>
              <a:gd name="T96" fmla="*/ 1958530978 w 15189"/>
              <a:gd name="T97" fmla="*/ 1003377089 h 13057"/>
              <a:gd name="T98" fmla="*/ 2147483646 w 15189"/>
              <a:gd name="T99" fmla="*/ 985868283 h 13057"/>
              <a:gd name="T100" fmla="*/ 2112771584 w 15189"/>
              <a:gd name="T101" fmla="*/ 2147483646 h 13057"/>
              <a:gd name="T102" fmla="*/ 2147483646 w 15189"/>
              <a:gd name="T103" fmla="*/ 1746608450 h 13057"/>
              <a:gd name="T104" fmla="*/ 2135863342 w 15189"/>
              <a:gd name="T105" fmla="*/ 238451 h 13057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15189" h="13057" extrusionOk="0">
                <a:moveTo>
                  <a:pt x="6838" y="4957"/>
                </a:moveTo>
                <a:cubicBezTo>
                  <a:pt x="6782" y="5022"/>
                  <a:pt x="6727" y="5082"/>
                  <a:pt x="6682" y="5118"/>
                </a:cubicBezTo>
                <a:cubicBezTo>
                  <a:pt x="6768" y="5053"/>
                  <a:pt x="6817" y="4994"/>
                  <a:pt x="6838" y="4957"/>
                </a:cubicBezTo>
                <a:close/>
                <a:moveTo>
                  <a:pt x="6682" y="5118"/>
                </a:moveTo>
                <a:cubicBezTo>
                  <a:pt x="6676" y="5122"/>
                  <a:pt x="6669" y="5127"/>
                  <a:pt x="6662" y="5132"/>
                </a:cubicBezTo>
                <a:cubicBezTo>
                  <a:pt x="6669" y="5128"/>
                  <a:pt x="6675" y="5123"/>
                  <a:pt x="6682" y="5118"/>
                </a:cubicBezTo>
                <a:close/>
                <a:moveTo>
                  <a:pt x="6237" y="6050"/>
                </a:moveTo>
                <a:lnTo>
                  <a:pt x="6237" y="6050"/>
                </a:lnTo>
                <a:cubicBezTo>
                  <a:pt x="6233" y="6072"/>
                  <a:pt x="6229" y="6094"/>
                  <a:pt x="6225" y="6116"/>
                </a:cubicBezTo>
                <a:cubicBezTo>
                  <a:pt x="6225" y="6189"/>
                  <a:pt x="6189" y="6261"/>
                  <a:pt x="6189" y="6334"/>
                </a:cubicBezTo>
                <a:cubicBezTo>
                  <a:pt x="6225" y="6166"/>
                  <a:pt x="6237" y="6081"/>
                  <a:pt x="6237" y="6050"/>
                </a:cubicBezTo>
                <a:close/>
                <a:moveTo>
                  <a:pt x="11053" y="6159"/>
                </a:moveTo>
                <a:cubicBezTo>
                  <a:pt x="11059" y="6181"/>
                  <a:pt x="11065" y="6203"/>
                  <a:pt x="11071" y="6225"/>
                </a:cubicBezTo>
                <a:cubicBezTo>
                  <a:pt x="11072" y="6228"/>
                  <a:pt x="11073" y="6230"/>
                  <a:pt x="11074" y="6232"/>
                </a:cubicBezTo>
                <a:cubicBezTo>
                  <a:pt x="11075" y="6271"/>
                  <a:pt x="11078" y="6311"/>
                  <a:pt x="11081" y="6350"/>
                </a:cubicBezTo>
                <a:cubicBezTo>
                  <a:pt x="11066" y="6343"/>
                  <a:pt x="11042" y="6279"/>
                  <a:pt x="11053" y="6159"/>
                </a:cubicBezTo>
                <a:close/>
                <a:moveTo>
                  <a:pt x="11035" y="6735"/>
                </a:moveTo>
                <a:lnTo>
                  <a:pt x="11035" y="6735"/>
                </a:lnTo>
                <a:cubicBezTo>
                  <a:pt x="11031" y="6745"/>
                  <a:pt x="11027" y="6755"/>
                  <a:pt x="11023" y="6765"/>
                </a:cubicBezTo>
                <a:cubicBezTo>
                  <a:pt x="11027" y="6750"/>
                  <a:pt x="11031" y="6740"/>
                  <a:pt x="11035" y="6735"/>
                </a:cubicBezTo>
                <a:close/>
                <a:moveTo>
                  <a:pt x="10903" y="7395"/>
                </a:moveTo>
                <a:cubicBezTo>
                  <a:pt x="10904" y="7395"/>
                  <a:pt x="10891" y="7424"/>
                  <a:pt x="10853" y="7500"/>
                </a:cubicBezTo>
                <a:cubicBezTo>
                  <a:pt x="10845" y="7510"/>
                  <a:pt x="10838" y="7519"/>
                  <a:pt x="10830" y="7529"/>
                </a:cubicBezTo>
                <a:cubicBezTo>
                  <a:pt x="10863" y="7463"/>
                  <a:pt x="10900" y="7395"/>
                  <a:pt x="10903" y="7395"/>
                </a:cubicBezTo>
                <a:close/>
                <a:moveTo>
                  <a:pt x="10791" y="7612"/>
                </a:moveTo>
                <a:lnTo>
                  <a:pt x="10791" y="7612"/>
                </a:lnTo>
                <a:cubicBezTo>
                  <a:pt x="10787" y="7623"/>
                  <a:pt x="10784" y="7635"/>
                  <a:pt x="10780" y="7646"/>
                </a:cubicBezTo>
                <a:cubicBezTo>
                  <a:pt x="10780" y="7641"/>
                  <a:pt x="10784" y="7629"/>
                  <a:pt x="10791" y="7612"/>
                </a:cubicBezTo>
                <a:close/>
                <a:moveTo>
                  <a:pt x="6626" y="7938"/>
                </a:moveTo>
                <a:lnTo>
                  <a:pt x="6626" y="7938"/>
                </a:lnTo>
                <a:cubicBezTo>
                  <a:pt x="6676" y="7987"/>
                  <a:pt x="6729" y="8041"/>
                  <a:pt x="6784" y="8098"/>
                </a:cubicBezTo>
                <a:cubicBezTo>
                  <a:pt x="6761" y="8054"/>
                  <a:pt x="6709" y="7993"/>
                  <a:pt x="6626" y="7938"/>
                </a:cubicBezTo>
                <a:close/>
                <a:moveTo>
                  <a:pt x="8954" y="8914"/>
                </a:moveTo>
                <a:cubicBezTo>
                  <a:pt x="8905" y="8914"/>
                  <a:pt x="8870" y="8917"/>
                  <a:pt x="8847" y="8921"/>
                </a:cubicBezTo>
                <a:lnTo>
                  <a:pt x="8958" y="8921"/>
                </a:lnTo>
                <a:cubicBezTo>
                  <a:pt x="8972" y="8919"/>
                  <a:pt x="8985" y="8917"/>
                  <a:pt x="8999" y="8915"/>
                </a:cubicBezTo>
                <a:cubicBezTo>
                  <a:pt x="8982" y="8914"/>
                  <a:pt x="8968" y="8914"/>
                  <a:pt x="8954" y="8914"/>
                </a:cubicBezTo>
                <a:close/>
                <a:moveTo>
                  <a:pt x="8958" y="4112"/>
                </a:moveTo>
                <a:cubicBezTo>
                  <a:pt x="9149" y="4143"/>
                  <a:pt x="9339" y="4203"/>
                  <a:pt x="9554" y="4266"/>
                </a:cubicBezTo>
                <a:cubicBezTo>
                  <a:pt x="9662" y="4333"/>
                  <a:pt x="9800" y="4370"/>
                  <a:pt x="9905" y="4440"/>
                </a:cubicBezTo>
                <a:lnTo>
                  <a:pt x="10088" y="4585"/>
                </a:lnTo>
                <a:lnTo>
                  <a:pt x="10179" y="4640"/>
                </a:lnTo>
                <a:lnTo>
                  <a:pt x="10525" y="4986"/>
                </a:lnTo>
                <a:cubicBezTo>
                  <a:pt x="10598" y="5059"/>
                  <a:pt x="10671" y="5168"/>
                  <a:pt x="10707" y="5278"/>
                </a:cubicBezTo>
                <a:cubicBezTo>
                  <a:pt x="10780" y="5351"/>
                  <a:pt x="10816" y="5460"/>
                  <a:pt x="10889" y="5569"/>
                </a:cubicBezTo>
                <a:cubicBezTo>
                  <a:pt x="10899" y="5587"/>
                  <a:pt x="10908" y="5602"/>
                  <a:pt x="10915" y="5613"/>
                </a:cubicBezTo>
                <a:cubicBezTo>
                  <a:pt x="10961" y="5770"/>
                  <a:pt x="10994" y="5929"/>
                  <a:pt x="11039" y="6104"/>
                </a:cubicBezTo>
                <a:cubicBezTo>
                  <a:pt x="11012" y="6245"/>
                  <a:pt x="10999" y="6394"/>
                  <a:pt x="10999" y="6553"/>
                </a:cubicBezTo>
                <a:lnTo>
                  <a:pt x="10999" y="6835"/>
                </a:lnTo>
                <a:cubicBezTo>
                  <a:pt x="10949" y="6985"/>
                  <a:pt x="10919" y="7139"/>
                  <a:pt x="10889" y="7318"/>
                </a:cubicBezTo>
                <a:cubicBezTo>
                  <a:pt x="10863" y="7398"/>
                  <a:pt x="10836" y="7477"/>
                  <a:pt x="10810" y="7557"/>
                </a:cubicBezTo>
                <a:cubicBezTo>
                  <a:pt x="10694" y="7713"/>
                  <a:pt x="10602" y="7890"/>
                  <a:pt x="10511" y="8046"/>
                </a:cubicBezTo>
                <a:cubicBezTo>
                  <a:pt x="10455" y="8094"/>
                  <a:pt x="10399" y="8165"/>
                  <a:pt x="10343" y="8193"/>
                </a:cubicBezTo>
                <a:lnTo>
                  <a:pt x="10221" y="8345"/>
                </a:lnTo>
                <a:cubicBezTo>
                  <a:pt x="10212" y="8350"/>
                  <a:pt x="10203" y="8355"/>
                  <a:pt x="10194" y="8360"/>
                </a:cubicBezTo>
                <a:cubicBezTo>
                  <a:pt x="10202" y="8355"/>
                  <a:pt x="10211" y="8351"/>
                  <a:pt x="10220" y="8346"/>
                </a:cubicBezTo>
                <a:lnTo>
                  <a:pt x="10197" y="8375"/>
                </a:lnTo>
                <a:cubicBezTo>
                  <a:pt x="10123" y="8434"/>
                  <a:pt x="10050" y="8475"/>
                  <a:pt x="10015" y="8488"/>
                </a:cubicBezTo>
                <a:cubicBezTo>
                  <a:pt x="10076" y="8441"/>
                  <a:pt x="10137" y="8394"/>
                  <a:pt x="10194" y="8360"/>
                </a:cubicBezTo>
                <a:cubicBezTo>
                  <a:pt x="10026" y="8454"/>
                  <a:pt x="9980" y="8493"/>
                  <a:pt x="9997" y="8493"/>
                </a:cubicBezTo>
                <a:cubicBezTo>
                  <a:pt x="10000" y="8493"/>
                  <a:pt x="10006" y="8492"/>
                  <a:pt x="10015" y="8488"/>
                </a:cubicBezTo>
                <a:cubicBezTo>
                  <a:pt x="9927" y="8557"/>
                  <a:pt x="9838" y="8627"/>
                  <a:pt x="9760" y="8666"/>
                </a:cubicBezTo>
                <a:cubicBezTo>
                  <a:pt x="9687" y="8703"/>
                  <a:pt x="9614" y="8739"/>
                  <a:pt x="9541" y="8776"/>
                </a:cubicBezTo>
                <a:cubicBezTo>
                  <a:pt x="9370" y="8844"/>
                  <a:pt x="9199" y="8880"/>
                  <a:pt x="8999" y="8915"/>
                </a:cubicBezTo>
                <a:cubicBezTo>
                  <a:pt x="9029" y="8916"/>
                  <a:pt x="9064" y="8918"/>
                  <a:pt x="9104" y="8921"/>
                </a:cubicBezTo>
                <a:lnTo>
                  <a:pt x="8958" y="8921"/>
                </a:lnTo>
                <a:cubicBezTo>
                  <a:pt x="8910" y="8941"/>
                  <a:pt x="8870" y="8947"/>
                  <a:pt x="8844" y="8947"/>
                </a:cubicBezTo>
                <a:cubicBezTo>
                  <a:pt x="8803" y="8947"/>
                  <a:pt x="8797" y="8931"/>
                  <a:pt x="8847" y="8921"/>
                </a:cubicBezTo>
                <a:lnTo>
                  <a:pt x="8776" y="8921"/>
                </a:lnTo>
                <a:cubicBezTo>
                  <a:pt x="8667" y="8940"/>
                  <a:pt x="8566" y="8949"/>
                  <a:pt x="8466" y="8949"/>
                </a:cubicBezTo>
                <a:cubicBezTo>
                  <a:pt x="8428" y="8949"/>
                  <a:pt x="8390" y="8947"/>
                  <a:pt x="8351" y="8945"/>
                </a:cubicBezTo>
                <a:cubicBezTo>
                  <a:pt x="8331" y="8939"/>
                  <a:pt x="8303" y="8931"/>
                  <a:pt x="8266" y="8921"/>
                </a:cubicBezTo>
                <a:cubicBezTo>
                  <a:pt x="8156" y="8921"/>
                  <a:pt x="8047" y="8885"/>
                  <a:pt x="7938" y="8849"/>
                </a:cubicBezTo>
                <a:cubicBezTo>
                  <a:pt x="7865" y="8824"/>
                  <a:pt x="7793" y="8800"/>
                  <a:pt x="7709" y="8776"/>
                </a:cubicBezTo>
                <a:cubicBezTo>
                  <a:pt x="7724" y="8787"/>
                  <a:pt x="7740" y="8799"/>
                  <a:pt x="7756" y="8812"/>
                </a:cubicBezTo>
                <a:cubicBezTo>
                  <a:pt x="7732" y="8798"/>
                  <a:pt x="7708" y="8783"/>
                  <a:pt x="7685" y="8769"/>
                </a:cubicBezTo>
                <a:cubicBezTo>
                  <a:pt x="7694" y="8771"/>
                  <a:pt x="7702" y="8774"/>
                  <a:pt x="7709" y="8776"/>
                </a:cubicBezTo>
                <a:cubicBezTo>
                  <a:pt x="7655" y="8736"/>
                  <a:pt x="7606" y="8710"/>
                  <a:pt x="7569" y="8695"/>
                </a:cubicBezTo>
                <a:cubicBezTo>
                  <a:pt x="7607" y="8719"/>
                  <a:pt x="7646" y="8744"/>
                  <a:pt x="7685" y="8769"/>
                </a:cubicBezTo>
                <a:cubicBezTo>
                  <a:pt x="7650" y="8759"/>
                  <a:pt x="7613" y="8749"/>
                  <a:pt x="7573" y="8739"/>
                </a:cubicBezTo>
                <a:cubicBezTo>
                  <a:pt x="7489" y="8706"/>
                  <a:pt x="7475" y="8680"/>
                  <a:pt x="7506" y="8680"/>
                </a:cubicBezTo>
                <a:cubicBezTo>
                  <a:pt x="7519" y="8680"/>
                  <a:pt x="7541" y="8684"/>
                  <a:pt x="7569" y="8695"/>
                </a:cubicBezTo>
                <a:cubicBezTo>
                  <a:pt x="7463" y="8629"/>
                  <a:pt x="7362" y="8567"/>
                  <a:pt x="7245" y="8521"/>
                </a:cubicBezTo>
                <a:cubicBezTo>
                  <a:pt x="7200" y="8498"/>
                  <a:pt x="7139" y="8460"/>
                  <a:pt x="7083" y="8427"/>
                </a:cubicBezTo>
                <a:cubicBezTo>
                  <a:pt x="6990" y="8314"/>
                  <a:pt x="6885" y="8201"/>
                  <a:pt x="6784" y="8098"/>
                </a:cubicBezTo>
                <a:cubicBezTo>
                  <a:pt x="6805" y="8135"/>
                  <a:pt x="6805" y="8160"/>
                  <a:pt x="6789" y="8160"/>
                </a:cubicBezTo>
                <a:cubicBezTo>
                  <a:pt x="6773" y="8160"/>
                  <a:pt x="6742" y="8138"/>
                  <a:pt x="6699" y="8083"/>
                </a:cubicBezTo>
                <a:cubicBezTo>
                  <a:pt x="6662" y="7974"/>
                  <a:pt x="6590" y="7901"/>
                  <a:pt x="6517" y="7792"/>
                </a:cubicBezTo>
                <a:cubicBezTo>
                  <a:pt x="6480" y="7683"/>
                  <a:pt x="6444" y="7646"/>
                  <a:pt x="6407" y="7573"/>
                </a:cubicBezTo>
                <a:lnTo>
                  <a:pt x="6371" y="7501"/>
                </a:lnTo>
                <a:cubicBezTo>
                  <a:pt x="6332" y="7367"/>
                  <a:pt x="6279" y="7234"/>
                  <a:pt x="6225" y="7100"/>
                </a:cubicBezTo>
                <a:cubicBezTo>
                  <a:pt x="6225" y="7007"/>
                  <a:pt x="6199" y="6940"/>
                  <a:pt x="6191" y="6878"/>
                </a:cubicBezTo>
                <a:cubicBezTo>
                  <a:pt x="6190" y="6867"/>
                  <a:pt x="6190" y="6856"/>
                  <a:pt x="6189" y="6845"/>
                </a:cubicBezTo>
                <a:cubicBezTo>
                  <a:pt x="6189" y="6845"/>
                  <a:pt x="6189" y="6845"/>
                  <a:pt x="6189" y="6845"/>
                </a:cubicBezTo>
                <a:cubicBezTo>
                  <a:pt x="6152" y="6662"/>
                  <a:pt x="6152" y="6480"/>
                  <a:pt x="6189" y="6298"/>
                </a:cubicBezTo>
                <a:cubicBezTo>
                  <a:pt x="6189" y="6173"/>
                  <a:pt x="6224" y="6037"/>
                  <a:pt x="6234" y="6037"/>
                </a:cubicBezTo>
                <a:cubicBezTo>
                  <a:pt x="6236" y="6037"/>
                  <a:pt x="6237" y="6041"/>
                  <a:pt x="6237" y="6050"/>
                </a:cubicBezTo>
                <a:cubicBezTo>
                  <a:pt x="6270" y="5891"/>
                  <a:pt x="6321" y="5751"/>
                  <a:pt x="6375" y="5613"/>
                </a:cubicBezTo>
                <a:cubicBezTo>
                  <a:pt x="6385" y="5601"/>
                  <a:pt x="6395" y="5586"/>
                  <a:pt x="6407" y="5569"/>
                </a:cubicBezTo>
                <a:cubicBezTo>
                  <a:pt x="6444" y="5496"/>
                  <a:pt x="6517" y="5387"/>
                  <a:pt x="6553" y="5278"/>
                </a:cubicBezTo>
                <a:cubicBezTo>
                  <a:pt x="6626" y="5168"/>
                  <a:pt x="6662" y="5095"/>
                  <a:pt x="6735" y="5023"/>
                </a:cubicBezTo>
                <a:cubicBezTo>
                  <a:pt x="6787" y="4944"/>
                  <a:pt x="6826" y="4913"/>
                  <a:pt x="6841" y="4913"/>
                </a:cubicBezTo>
                <a:cubicBezTo>
                  <a:pt x="6853" y="4913"/>
                  <a:pt x="6853" y="4929"/>
                  <a:pt x="6838" y="4957"/>
                </a:cubicBezTo>
                <a:cubicBezTo>
                  <a:pt x="6919" y="4862"/>
                  <a:pt x="7002" y="4756"/>
                  <a:pt x="7063" y="4695"/>
                </a:cubicBezTo>
                <a:cubicBezTo>
                  <a:pt x="7112" y="4645"/>
                  <a:pt x="7184" y="4589"/>
                  <a:pt x="7221" y="4558"/>
                </a:cubicBezTo>
                <a:cubicBezTo>
                  <a:pt x="7408" y="4458"/>
                  <a:pt x="7692" y="4358"/>
                  <a:pt x="7792" y="4257"/>
                </a:cubicBezTo>
                <a:cubicBezTo>
                  <a:pt x="7765" y="4257"/>
                  <a:pt x="7527" y="4334"/>
                  <a:pt x="7525" y="4334"/>
                </a:cubicBezTo>
                <a:cubicBezTo>
                  <a:pt x="7524" y="4334"/>
                  <a:pt x="7557" y="4324"/>
                  <a:pt x="7646" y="4294"/>
                </a:cubicBezTo>
                <a:cubicBezTo>
                  <a:pt x="7756" y="4257"/>
                  <a:pt x="7865" y="4221"/>
                  <a:pt x="7974" y="4185"/>
                </a:cubicBezTo>
                <a:lnTo>
                  <a:pt x="8193" y="4148"/>
                </a:lnTo>
                <a:cubicBezTo>
                  <a:pt x="8233" y="4148"/>
                  <a:pt x="8376" y="4125"/>
                  <a:pt x="8431" y="4112"/>
                </a:cubicBezTo>
                <a:lnTo>
                  <a:pt x="8958" y="4112"/>
                </a:lnTo>
                <a:close/>
                <a:moveTo>
                  <a:pt x="8696" y="1"/>
                </a:moveTo>
                <a:cubicBezTo>
                  <a:pt x="6834" y="1"/>
                  <a:pt x="5014" y="802"/>
                  <a:pt x="3747" y="2253"/>
                </a:cubicBezTo>
                <a:cubicBezTo>
                  <a:pt x="1" y="6607"/>
                  <a:pt x="3289" y="13056"/>
                  <a:pt x="8602" y="13056"/>
                </a:cubicBezTo>
                <a:cubicBezTo>
                  <a:pt x="9024" y="13056"/>
                  <a:pt x="9460" y="13016"/>
                  <a:pt x="9905" y="12930"/>
                </a:cubicBezTo>
                <a:cubicBezTo>
                  <a:pt x="12679" y="12429"/>
                  <a:pt x="14717" y="9966"/>
                  <a:pt x="15064" y="7285"/>
                </a:cubicBezTo>
                <a:cubicBezTo>
                  <a:pt x="15144" y="7059"/>
                  <a:pt x="15189" y="6803"/>
                  <a:pt x="15189" y="6517"/>
                </a:cubicBezTo>
                <a:cubicBezTo>
                  <a:pt x="15153" y="3747"/>
                  <a:pt x="13403" y="1306"/>
                  <a:pt x="10816" y="358"/>
                </a:cubicBezTo>
                <a:cubicBezTo>
                  <a:pt x="10122" y="117"/>
                  <a:pt x="9406" y="1"/>
                  <a:pt x="8696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21900" tIns="121900" rIns="121900" bIns="121900" anchor="ctr"/>
          <a:lstStyle/>
          <a:p>
            <a:endParaRPr lang="en-US" sz="2400"/>
          </a:p>
        </p:txBody>
      </p:sp>
      <p:sp>
        <p:nvSpPr>
          <p:cNvPr id="44038" name="Rectangle 36"/>
          <p:cNvSpPr>
            <a:spLocks noChangeArrowheads="1"/>
          </p:cNvSpPr>
          <p:nvPr/>
        </p:nvSpPr>
        <p:spPr bwMode="auto">
          <a:xfrm>
            <a:off x="6599767" y="6167967"/>
            <a:ext cx="5395836" cy="31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Clr>
                <a:srgbClr val="FFFFFF"/>
              </a:buClr>
              <a:buSzPts val="1600"/>
            </a:pPr>
            <a:r>
              <a:rPr lang="es-ES" altLang="en-US" sz="1467">
                <a:latin typeface="Arial" pitchFamily="34" charset="0"/>
                <a:ea typeface="Calibri" pitchFamily="34" charset="0"/>
                <a:cs typeface="Arial" pitchFamily="34" charset="0"/>
                <a:sym typeface="Calibri" pitchFamily="34" charset="0"/>
              </a:rPr>
              <a:t>Peraturan Presiden Nomor 16 Tahun 2018 Pasal 18 ayat 7 &amp; 8</a:t>
            </a:r>
          </a:p>
        </p:txBody>
      </p:sp>
      <p:sp>
        <p:nvSpPr>
          <p:cNvPr id="44039" name="TextBox 34"/>
          <p:cNvSpPr txBox="1">
            <a:spLocks noChangeArrowheads="1"/>
          </p:cNvSpPr>
          <p:nvPr/>
        </p:nvSpPr>
        <p:spPr bwMode="auto">
          <a:xfrm>
            <a:off x="508000" y="1498601"/>
            <a:ext cx="49725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4800" b="1">
                <a:solidFill>
                  <a:schemeClr val="bg1"/>
                </a:solidFill>
              </a:rPr>
              <a:t>1</a:t>
            </a:r>
            <a:endParaRPr lang="en-US" altLang="en-US" sz="2400" b="1">
              <a:solidFill>
                <a:schemeClr val="bg1"/>
              </a:solidFill>
            </a:endParaRPr>
          </a:p>
        </p:txBody>
      </p:sp>
      <p:sp>
        <p:nvSpPr>
          <p:cNvPr id="44040" name="TextBox 35"/>
          <p:cNvSpPr txBox="1">
            <a:spLocks noChangeArrowheads="1"/>
          </p:cNvSpPr>
          <p:nvPr/>
        </p:nvSpPr>
        <p:spPr bwMode="auto">
          <a:xfrm>
            <a:off x="508000" y="2514601"/>
            <a:ext cx="49725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4800" b="1">
                <a:solidFill>
                  <a:schemeClr val="bg1"/>
                </a:solidFill>
              </a:rPr>
              <a:t>2</a:t>
            </a:r>
            <a:endParaRPr lang="en-US" altLang="en-US" sz="2400" b="1">
              <a:solidFill>
                <a:schemeClr val="bg1"/>
              </a:solidFill>
            </a:endParaRPr>
          </a:p>
        </p:txBody>
      </p:sp>
      <p:sp>
        <p:nvSpPr>
          <p:cNvPr id="44041" name="TextBox 50"/>
          <p:cNvSpPr txBox="1">
            <a:spLocks noChangeArrowheads="1"/>
          </p:cNvSpPr>
          <p:nvPr/>
        </p:nvSpPr>
        <p:spPr bwMode="auto">
          <a:xfrm>
            <a:off x="508000" y="3579285"/>
            <a:ext cx="49725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4800" b="1">
                <a:solidFill>
                  <a:schemeClr val="bg1"/>
                </a:solidFill>
              </a:rPr>
              <a:t>3</a:t>
            </a:r>
            <a:endParaRPr lang="en-US" altLang="en-US" sz="2400" b="1">
              <a:solidFill>
                <a:schemeClr val="bg1"/>
              </a:solidFill>
            </a:endParaRPr>
          </a:p>
        </p:txBody>
      </p:sp>
      <p:sp>
        <p:nvSpPr>
          <p:cNvPr id="44042" name="TextBox 51"/>
          <p:cNvSpPr txBox="1">
            <a:spLocks noChangeArrowheads="1"/>
          </p:cNvSpPr>
          <p:nvPr/>
        </p:nvSpPr>
        <p:spPr bwMode="auto">
          <a:xfrm>
            <a:off x="508000" y="4599518"/>
            <a:ext cx="49725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4800" b="1">
                <a:solidFill>
                  <a:schemeClr val="bg1"/>
                </a:solidFill>
              </a:rPr>
              <a:t>4</a:t>
            </a:r>
            <a:endParaRPr lang="en-US" altLang="en-US" sz="2400" b="1">
              <a:solidFill>
                <a:schemeClr val="bg1"/>
              </a:solidFill>
            </a:endParaRPr>
          </a:p>
        </p:txBody>
      </p:sp>
      <p:sp>
        <p:nvSpPr>
          <p:cNvPr id="44043" name="TextBox 52"/>
          <p:cNvSpPr txBox="1">
            <a:spLocks noChangeArrowheads="1"/>
          </p:cNvSpPr>
          <p:nvPr/>
        </p:nvSpPr>
        <p:spPr bwMode="auto">
          <a:xfrm>
            <a:off x="508000" y="5615518"/>
            <a:ext cx="49725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4800" b="1">
                <a:solidFill>
                  <a:schemeClr val="bg1"/>
                </a:solidFill>
              </a:rPr>
              <a:t>5</a:t>
            </a:r>
            <a:endParaRPr lang="en-US" altLang="en-US" sz="2400" b="1">
              <a:solidFill>
                <a:schemeClr val="bg1"/>
              </a:solidFill>
            </a:endParaRPr>
          </a:p>
        </p:txBody>
      </p:sp>
      <p:grpSp>
        <p:nvGrpSpPr>
          <p:cNvPr id="44044" name="Group 76"/>
          <p:cNvGrpSpPr>
            <a:grpSpLocks/>
          </p:cNvGrpSpPr>
          <p:nvPr/>
        </p:nvGrpSpPr>
        <p:grpSpPr bwMode="auto">
          <a:xfrm>
            <a:off x="967317" y="1193801"/>
            <a:ext cx="10208683" cy="4392521"/>
            <a:chOff x="76200" y="683124"/>
            <a:chExt cx="7656809" cy="3294268"/>
          </a:xfrm>
        </p:grpSpPr>
        <p:sp>
          <p:nvSpPr>
            <p:cNvPr id="31758" name="Google Shape;413;p23">
              <a:extLst>
                <a:ext uri="{FF2B5EF4-FFF2-40B4-BE49-F238E27FC236}">
                  <a16:creationId xmlns:a16="http://schemas.microsoft.com/office/drawing/2014/main" id="{CB6E98F2-FA31-9A4F-BAF5-2AB83EA9AB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289" y="3638939"/>
              <a:ext cx="5370720" cy="3384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00" tIns="60933" rIns="121900" bIns="60933">
              <a:spAutoFit/>
            </a:bodyPr>
            <a:lstStyle>
              <a:lvl1pPr marL="1143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>
                  <a:srgbClr val="000000"/>
                </a:buClr>
                <a:buSzPts val="2400"/>
                <a:buFont typeface="Arial" panose="020B0604020202020204" pitchFamily="34" charset="0"/>
                <a:buNone/>
                <a:defRPr/>
              </a:pPr>
              <a:r>
                <a:rPr lang="en-US" altLang="en-US" sz="2133" b="1">
                  <a:solidFill>
                    <a:schemeClr val="bg1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  <a:sym typeface="Calibri" panose="020F0502020204030204" pitchFamily="34" charset="0"/>
                </a:rPr>
                <a:t>Hasil perencanaan PBJ dimuat dalam RUP</a:t>
              </a:r>
            </a:p>
          </p:txBody>
        </p:sp>
        <p:grpSp>
          <p:nvGrpSpPr>
            <p:cNvPr id="44046" name="Group 49"/>
            <p:cNvGrpSpPr>
              <a:grpSpLocks/>
            </p:cNvGrpSpPr>
            <p:nvPr/>
          </p:nvGrpSpPr>
          <p:grpSpPr bwMode="auto">
            <a:xfrm>
              <a:off x="76200" y="683124"/>
              <a:ext cx="7558891" cy="2955449"/>
              <a:chOff x="381000" y="742950"/>
              <a:chExt cx="7558891" cy="2955449"/>
            </a:xfrm>
          </p:grpSpPr>
          <p:grpSp>
            <p:nvGrpSpPr>
              <p:cNvPr id="44047" name="Group 82"/>
              <p:cNvGrpSpPr>
                <a:grpSpLocks/>
              </p:cNvGrpSpPr>
              <p:nvPr/>
            </p:nvGrpSpPr>
            <p:grpSpPr bwMode="auto">
              <a:xfrm>
                <a:off x="381000" y="742950"/>
                <a:ext cx="7558891" cy="2955449"/>
                <a:chOff x="686533" y="1563272"/>
                <a:chExt cx="7712639" cy="3233581"/>
              </a:xfrm>
            </p:grpSpPr>
            <p:grpSp>
              <p:nvGrpSpPr>
                <p:cNvPr id="44052" name="Google Shape;394;p23"/>
                <p:cNvGrpSpPr>
                  <a:grpSpLocks/>
                </p:cNvGrpSpPr>
                <p:nvPr/>
              </p:nvGrpSpPr>
              <p:grpSpPr bwMode="auto">
                <a:xfrm>
                  <a:off x="1251266" y="1563272"/>
                  <a:ext cx="7147906" cy="3233581"/>
                  <a:chOff x="0" y="0"/>
                  <a:chExt cx="7147906" cy="3233581"/>
                </a:xfrm>
              </p:grpSpPr>
              <p:sp>
                <p:nvSpPr>
                  <p:cNvPr id="55" name="Google Shape;395;p23">
                    <a:extLst>
                      <a:ext uri="{FF2B5EF4-FFF2-40B4-BE49-F238E27FC236}">
                        <a16:creationId xmlns:a16="http://schemas.microsoft.com/office/drawing/2014/main" id="{683160E3-214E-834E-9AC9-C78A95EF8D11}"/>
                      </a:ext>
                    </a:extLst>
                  </p:cNvPr>
                  <p:cNvSpPr/>
                  <p:nvPr/>
                </p:nvSpPr>
                <p:spPr>
                  <a:xfrm>
                    <a:off x="595" y="0"/>
                    <a:ext cx="5837949" cy="698207"/>
                  </a:xfrm>
                  <a:prstGeom prst="roundRect">
                    <a:avLst>
                      <a:gd name="adj" fmla="val 10000"/>
                    </a:avLst>
                  </a:prstGeom>
                  <a:solidFill>
                    <a:schemeClr val="accent5">
                      <a:lumMod val="75000"/>
                    </a:schemeClr>
                  </a:solidFill>
                  <a:ln>
                    <a:noFill/>
                  </a:ln>
                  <a:effectLst>
                    <a:outerShdw blurRad="40000" dist="23000" dir="5400000" rotWithShape="0">
                      <a:srgbClr val="000000">
                        <a:alpha val="34901"/>
                      </a:srgbClr>
                    </a:outerShdw>
                  </a:effectLst>
                </p:spPr>
                <p:txBody>
                  <a:bodyPr spcFirstLastPara="1" lIns="121900" tIns="121900" rIns="121900" bIns="121900" anchor="ctr"/>
                  <a:lstStyle/>
                  <a:p>
                    <a:pPr>
                      <a:defRPr/>
                    </a:pPr>
                    <a:endParaRPr sz="2133" dirty="0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44058" name="Google Shape;396;p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0452" y="20452"/>
                    <a:ext cx="5004474" cy="65737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lIns="121900" tIns="121900" rIns="121900" bIns="121900" anchor="ctr"/>
                  <a:lstStyle/>
                  <a:p>
                    <a:pPr marL="687900">
                      <a:lnSpc>
                        <a:spcPct val="90000"/>
                      </a:lnSpc>
                      <a:buClr>
                        <a:srgbClr val="000000"/>
                      </a:buClr>
                      <a:buSzPts val="2400"/>
                    </a:pPr>
                    <a:r>
                      <a:rPr lang="en-US" altLang="en-US" sz="2133">
                        <a:solidFill>
                          <a:schemeClr val="bg1"/>
                        </a:solidFill>
                        <a:latin typeface="Arial" pitchFamily="34" charset="0"/>
                        <a:ea typeface="Calibri" pitchFamily="34" charset="0"/>
                        <a:cs typeface="Arial" pitchFamily="34" charset="0"/>
                        <a:sym typeface="Calibri" pitchFamily="34" charset="0"/>
                      </a:rPr>
                      <a:t>Penyusunan Spesifikasi Teknis/KAK </a:t>
                    </a:r>
                  </a:p>
                </p:txBody>
              </p:sp>
              <p:sp>
                <p:nvSpPr>
                  <p:cNvPr id="57" name="Google Shape;397;p23">
                    <a:extLst>
                      <a:ext uri="{FF2B5EF4-FFF2-40B4-BE49-F238E27FC236}">
                        <a16:creationId xmlns:a16="http://schemas.microsoft.com/office/drawing/2014/main" id="{25DC3ED2-BBCA-1D40-8A52-0A89A052307F}"/>
                      </a:ext>
                    </a:extLst>
                  </p:cNvPr>
                  <p:cNvSpPr/>
                  <p:nvPr/>
                </p:nvSpPr>
                <p:spPr>
                  <a:xfrm>
                    <a:off x="436336" y="795469"/>
                    <a:ext cx="5839568" cy="698207"/>
                  </a:xfrm>
                  <a:prstGeom prst="roundRect">
                    <a:avLst>
                      <a:gd name="adj" fmla="val 10000"/>
                    </a:avLst>
                  </a:prstGeom>
                  <a:solidFill>
                    <a:schemeClr val="accent5">
                      <a:lumMod val="75000"/>
                    </a:schemeClr>
                  </a:solidFill>
                  <a:ln>
                    <a:noFill/>
                  </a:ln>
                  <a:effectLst>
                    <a:outerShdw blurRad="40000" dist="23000" dir="5400000" rotWithShape="0">
                      <a:srgbClr val="000000">
                        <a:alpha val="34901"/>
                      </a:srgbClr>
                    </a:outerShdw>
                  </a:effectLst>
                </p:spPr>
                <p:txBody>
                  <a:bodyPr spcFirstLastPara="1" lIns="121900" tIns="121900" rIns="121900" bIns="121900" anchor="ctr"/>
                  <a:lstStyle/>
                  <a:p>
                    <a:pPr>
                      <a:defRPr/>
                    </a:pPr>
                    <a:endParaRPr sz="2133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44060" name="Google Shape;398;p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6531" y="815713"/>
                    <a:ext cx="4908805" cy="65737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lIns="121900" tIns="121900" rIns="121900" bIns="121900" anchor="ctr"/>
                  <a:lstStyle/>
                  <a:p>
                    <a:pPr marL="687900">
                      <a:lnSpc>
                        <a:spcPct val="90000"/>
                      </a:lnSpc>
                      <a:buClr>
                        <a:srgbClr val="000000"/>
                      </a:buClr>
                      <a:buSzPts val="2400"/>
                    </a:pPr>
                    <a:r>
                      <a:rPr lang="en-US" altLang="en-US" sz="2133">
                        <a:solidFill>
                          <a:schemeClr val="bg1"/>
                        </a:solidFill>
                        <a:latin typeface="Arial" pitchFamily="34" charset="0"/>
                        <a:ea typeface="Calibri" pitchFamily="34" charset="0"/>
                        <a:cs typeface="Arial" pitchFamily="34" charset="0"/>
                        <a:sym typeface="Calibri" pitchFamily="34" charset="0"/>
                      </a:rPr>
                      <a:t>Penyusunan Perkiraan Biaya/RAB</a:t>
                    </a:r>
                  </a:p>
                </p:txBody>
              </p:sp>
              <p:sp>
                <p:nvSpPr>
                  <p:cNvPr id="59" name="Google Shape;399;p23">
                    <a:extLst>
                      <a:ext uri="{FF2B5EF4-FFF2-40B4-BE49-F238E27FC236}">
                        <a16:creationId xmlns:a16="http://schemas.microsoft.com/office/drawing/2014/main" id="{008B5EF7-330E-6A47-9876-E63E923B1423}"/>
                      </a:ext>
                    </a:extLst>
                  </p:cNvPr>
                  <p:cNvSpPr/>
                  <p:nvPr/>
                </p:nvSpPr>
                <p:spPr>
                  <a:xfrm>
                    <a:off x="872076" y="1590938"/>
                    <a:ext cx="5839569" cy="698207"/>
                  </a:xfrm>
                  <a:prstGeom prst="roundRect">
                    <a:avLst>
                      <a:gd name="adj" fmla="val 10000"/>
                    </a:avLst>
                  </a:prstGeom>
                  <a:solidFill>
                    <a:schemeClr val="accent5">
                      <a:lumMod val="75000"/>
                    </a:schemeClr>
                  </a:solidFill>
                  <a:ln>
                    <a:noFill/>
                  </a:ln>
                  <a:effectLst>
                    <a:outerShdw blurRad="40000" dist="23000" dir="5400000" rotWithShape="0">
                      <a:srgbClr val="000000">
                        <a:alpha val="34901"/>
                      </a:srgbClr>
                    </a:outerShdw>
                  </a:effectLst>
                </p:spPr>
                <p:txBody>
                  <a:bodyPr spcFirstLastPara="1" lIns="121900" tIns="121900" rIns="121900" bIns="121900" anchor="ctr"/>
                  <a:lstStyle/>
                  <a:p>
                    <a:pPr>
                      <a:defRPr/>
                    </a:pPr>
                    <a:endParaRPr sz="2133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44062" name="Google Shape;400;p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92610" y="1610974"/>
                    <a:ext cx="4908805" cy="65737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lIns="121900" tIns="121900" rIns="121900" bIns="121900" anchor="ctr"/>
                  <a:lstStyle/>
                  <a:p>
                    <a:pPr marL="687900">
                      <a:lnSpc>
                        <a:spcPct val="90000"/>
                      </a:lnSpc>
                      <a:buClr>
                        <a:srgbClr val="000000"/>
                      </a:buClr>
                      <a:buSzPts val="2400"/>
                    </a:pPr>
                    <a:r>
                      <a:rPr lang="en-US" altLang="en-US" sz="2133">
                        <a:solidFill>
                          <a:schemeClr val="bg1"/>
                        </a:solidFill>
                        <a:latin typeface="Arial" pitchFamily="34" charset="0"/>
                        <a:ea typeface="Calibri" pitchFamily="34" charset="0"/>
                        <a:cs typeface="Arial" pitchFamily="34" charset="0"/>
                        <a:sym typeface="Calibri" pitchFamily="34" charset="0"/>
                      </a:rPr>
                      <a:t>Pemaketan dan Konsolidasi Pengadaan Barang/Jasa </a:t>
                    </a:r>
                  </a:p>
                </p:txBody>
              </p:sp>
              <p:sp>
                <p:nvSpPr>
                  <p:cNvPr id="61" name="Google Shape;401;p23">
                    <a:extLst>
                      <a:ext uri="{FF2B5EF4-FFF2-40B4-BE49-F238E27FC236}">
                        <a16:creationId xmlns:a16="http://schemas.microsoft.com/office/drawing/2014/main" id="{7ACAE38E-6D22-6946-A089-678AFED67FEF}"/>
                      </a:ext>
                    </a:extLst>
                  </p:cNvPr>
                  <p:cNvSpPr/>
                  <p:nvPr/>
                </p:nvSpPr>
                <p:spPr>
                  <a:xfrm>
                    <a:off x="1309436" y="2386407"/>
                    <a:ext cx="5837949" cy="698207"/>
                  </a:xfrm>
                  <a:prstGeom prst="roundRect">
                    <a:avLst>
                      <a:gd name="adj" fmla="val 10000"/>
                    </a:avLst>
                  </a:prstGeom>
                  <a:solidFill>
                    <a:schemeClr val="accent5">
                      <a:lumMod val="75000"/>
                    </a:schemeClr>
                  </a:solidFill>
                  <a:ln>
                    <a:noFill/>
                  </a:ln>
                  <a:effectLst>
                    <a:outerShdw blurRad="40000" dist="23000" dir="5400000" rotWithShape="0">
                      <a:srgbClr val="000000">
                        <a:alpha val="34901"/>
                      </a:srgbClr>
                    </a:outerShdw>
                  </a:effectLst>
                </p:spPr>
                <p:txBody>
                  <a:bodyPr spcFirstLastPara="1" lIns="121900" tIns="121900" rIns="121900" bIns="121900" anchor="ctr"/>
                  <a:lstStyle/>
                  <a:p>
                    <a:pPr>
                      <a:defRPr/>
                    </a:pPr>
                    <a:endParaRPr sz="2133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44064" name="Google Shape;402;p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28689" y="2406236"/>
                    <a:ext cx="4908805" cy="65737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lIns="121900" tIns="121900" rIns="121900" bIns="121900" anchor="ctr"/>
                  <a:lstStyle/>
                  <a:p>
                    <a:pPr marL="687900">
                      <a:lnSpc>
                        <a:spcPct val="90000"/>
                      </a:lnSpc>
                      <a:buClr>
                        <a:srgbClr val="000000"/>
                      </a:buClr>
                      <a:buSzPts val="2400"/>
                    </a:pPr>
                    <a:r>
                      <a:rPr lang="en-US" altLang="en-US" sz="2133">
                        <a:solidFill>
                          <a:schemeClr val="bg1"/>
                        </a:solidFill>
                        <a:latin typeface="Arial" pitchFamily="34" charset="0"/>
                        <a:ea typeface="Calibri" pitchFamily="34" charset="0"/>
                        <a:cs typeface="Arial" pitchFamily="34" charset="0"/>
                        <a:sym typeface="Calibri" pitchFamily="34" charset="0"/>
                      </a:rPr>
                      <a:t>Penyusunan Biaya Pendukung</a:t>
                    </a:r>
                  </a:p>
                </p:txBody>
              </p:sp>
              <p:sp>
                <p:nvSpPr>
                  <p:cNvPr id="66" name="Google Shape;405;p23">
                    <a:extLst>
                      <a:ext uri="{FF2B5EF4-FFF2-40B4-BE49-F238E27FC236}">
                        <a16:creationId xmlns:a16="http://schemas.microsoft.com/office/drawing/2014/main" id="{7090D6CF-26AC-DA49-9399-9B4FE49AC26A}"/>
                      </a:ext>
                    </a:extLst>
                  </p:cNvPr>
                  <p:cNvSpPr/>
                  <p:nvPr/>
                </p:nvSpPr>
                <p:spPr>
                  <a:xfrm>
                    <a:off x="5384985" y="510629"/>
                    <a:ext cx="453559" cy="453314"/>
                  </a:xfrm>
                  <a:prstGeom prst="downArrow">
                    <a:avLst>
                      <a:gd name="adj1" fmla="val 55000"/>
                      <a:gd name="adj2" fmla="val 45000"/>
                    </a:avLst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9525" cap="flat" cmpd="sng">
                    <a:solidFill>
                      <a:srgbClr val="CFD7E7">
                        <a:alpha val="89803"/>
                      </a:srgbClr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40000" dist="23000" dir="5400000" rotWithShape="0">
                      <a:srgbClr val="000000">
                        <a:alpha val="34901"/>
                      </a:srgbClr>
                    </a:outerShdw>
                  </a:effectLst>
                </p:spPr>
                <p:txBody>
                  <a:bodyPr spcFirstLastPara="1" lIns="121900" tIns="121900" rIns="121900" bIns="121900" anchor="ctr"/>
                  <a:lstStyle/>
                  <a:p>
                    <a:pPr>
                      <a:defRPr/>
                    </a:pPr>
                    <a:endParaRPr sz="2133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44066" name="Google Shape;406;p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487912" y="510131"/>
                    <a:ext cx="249634" cy="34154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lIns="33867" tIns="33867" rIns="33867" bIns="33867" anchor="ctr"/>
                  <a:lstStyle/>
                  <a:p>
                    <a:pPr algn="ctr" eaLnBrk="1" hangingPunct="1">
                      <a:lnSpc>
                        <a:spcPct val="90000"/>
                      </a:lnSpc>
                      <a:buClr>
                        <a:srgbClr val="000000"/>
                      </a:buClr>
                      <a:buSzPts val="2000"/>
                      <a:buFont typeface="Calibri" pitchFamily="34" charset="0"/>
                      <a:buNone/>
                    </a:pPr>
                    <a:endParaRPr lang="en-US" altLang="en-US" sz="2133">
                      <a:solidFill>
                        <a:srgbClr val="000000"/>
                      </a:solidFill>
                      <a:latin typeface="Arial" pitchFamily="34" charset="0"/>
                      <a:ea typeface="Calibri" pitchFamily="34" charset="0"/>
                      <a:cs typeface="Arial" pitchFamily="34" charset="0"/>
                      <a:sym typeface="Calibri" pitchFamily="34" charset="0"/>
                    </a:endParaRPr>
                  </a:p>
                </p:txBody>
              </p:sp>
              <p:sp>
                <p:nvSpPr>
                  <p:cNvPr id="71" name="Google Shape;407;p23">
                    <a:extLst>
                      <a:ext uri="{FF2B5EF4-FFF2-40B4-BE49-F238E27FC236}">
                        <a16:creationId xmlns:a16="http://schemas.microsoft.com/office/drawing/2014/main" id="{DCA3A912-31B7-3E47-AFB1-48F021A4FB5D}"/>
                      </a:ext>
                    </a:extLst>
                  </p:cNvPr>
                  <p:cNvSpPr/>
                  <p:nvPr/>
                </p:nvSpPr>
                <p:spPr>
                  <a:xfrm>
                    <a:off x="5822345" y="1306098"/>
                    <a:ext cx="453559" cy="453314"/>
                  </a:xfrm>
                  <a:prstGeom prst="downArrow">
                    <a:avLst>
                      <a:gd name="adj1" fmla="val 55000"/>
                      <a:gd name="adj2" fmla="val 45000"/>
                    </a:avLst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9525" cap="flat" cmpd="sng">
                    <a:solidFill>
                      <a:srgbClr val="CFD7E7">
                        <a:alpha val="89803"/>
                      </a:srgbClr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40000" dist="23000" dir="5400000" rotWithShape="0">
                      <a:srgbClr val="000000">
                        <a:alpha val="34901"/>
                      </a:srgbClr>
                    </a:outerShdw>
                  </a:effectLst>
                </p:spPr>
                <p:txBody>
                  <a:bodyPr spcFirstLastPara="1" lIns="121900" tIns="121900" rIns="121900" bIns="121900" anchor="ctr"/>
                  <a:lstStyle/>
                  <a:p>
                    <a:pPr>
                      <a:defRPr/>
                    </a:pPr>
                    <a:endParaRPr sz="2133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72" name="Google Shape;408;p23">
                    <a:extLst>
                      <a:ext uri="{FF2B5EF4-FFF2-40B4-BE49-F238E27FC236}">
                        <a16:creationId xmlns:a16="http://schemas.microsoft.com/office/drawing/2014/main" id="{00AE7F89-B1E7-4D42-89DE-998FEC731699}"/>
                      </a:ext>
                    </a:extLst>
                  </p:cNvPr>
                  <p:cNvSpPr txBox="1"/>
                  <p:nvPr/>
                </p:nvSpPr>
                <p:spPr>
                  <a:xfrm>
                    <a:off x="5924396" y="1306098"/>
                    <a:ext cx="249457" cy="340419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txBody>
                  <a:bodyPr spcFirstLastPara="1" lIns="33867" tIns="33867" rIns="33867" bIns="33867" anchor="ctr"/>
                  <a:lstStyle/>
                  <a:p>
                    <a:pPr algn="ctr">
                      <a:lnSpc>
                        <a:spcPct val="90000"/>
                      </a:lnSpc>
                      <a:buClr>
                        <a:schemeClr val="dk1"/>
                      </a:buClr>
                      <a:buSzPts val="2000"/>
                      <a:defRPr/>
                    </a:pPr>
                    <a:endParaRPr sz="2133">
                      <a:solidFill>
                        <a:schemeClr val="dk1"/>
                      </a:solidFill>
                      <a:latin typeface="Arial" pitchFamily="34" charset="0"/>
                      <a:ea typeface="Calibri"/>
                      <a:cs typeface="Arial" pitchFamily="34" charset="0"/>
                      <a:sym typeface="Calibri"/>
                    </a:endParaRPr>
                  </a:p>
                </p:txBody>
              </p:sp>
              <p:sp>
                <p:nvSpPr>
                  <p:cNvPr id="73" name="Google Shape;409;p23">
                    <a:extLst>
                      <a:ext uri="{FF2B5EF4-FFF2-40B4-BE49-F238E27FC236}">
                        <a16:creationId xmlns:a16="http://schemas.microsoft.com/office/drawing/2014/main" id="{7A55B693-9940-F645-AFE1-E38C1939A1E4}"/>
                      </a:ext>
                    </a:extLst>
                  </p:cNvPr>
                  <p:cNvSpPr/>
                  <p:nvPr/>
                </p:nvSpPr>
                <p:spPr>
                  <a:xfrm>
                    <a:off x="6258086" y="2089410"/>
                    <a:ext cx="453559" cy="453313"/>
                  </a:xfrm>
                  <a:prstGeom prst="downArrow">
                    <a:avLst>
                      <a:gd name="adj1" fmla="val 55000"/>
                      <a:gd name="adj2" fmla="val 45000"/>
                    </a:avLst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 w="9525" cap="flat" cmpd="sng">
                    <a:solidFill>
                      <a:srgbClr val="CFD7E7">
                        <a:alpha val="89803"/>
                      </a:srgbClr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40000" dist="23000" dir="5400000" rotWithShape="0">
                      <a:srgbClr val="000000">
                        <a:alpha val="34901"/>
                      </a:srgbClr>
                    </a:outerShdw>
                  </a:effectLst>
                </p:spPr>
                <p:txBody>
                  <a:bodyPr spcFirstLastPara="1" lIns="121900" tIns="121900" rIns="121900" bIns="121900" anchor="ctr"/>
                  <a:lstStyle/>
                  <a:p>
                    <a:pPr>
                      <a:defRPr/>
                    </a:pPr>
                    <a:endParaRPr sz="2133"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44070" name="Google Shape;410;p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360070" y="2089015"/>
                    <a:ext cx="249634" cy="34154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lIns="33867" tIns="33867" rIns="33867" bIns="33867" anchor="ctr"/>
                  <a:lstStyle/>
                  <a:p>
                    <a:pPr algn="ctr" eaLnBrk="1" hangingPunct="1">
                      <a:lnSpc>
                        <a:spcPct val="90000"/>
                      </a:lnSpc>
                      <a:buClr>
                        <a:srgbClr val="000000"/>
                      </a:buClr>
                      <a:buSzPts val="2000"/>
                      <a:buFont typeface="Calibri" pitchFamily="34" charset="0"/>
                      <a:buNone/>
                    </a:pPr>
                    <a:endParaRPr lang="en-US" altLang="en-US" sz="2133">
                      <a:solidFill>
                        <a:srgbClr val="000000"/>
                      </a:solidFill>
                      <a:latin typeface="Arial" pitchFamily="34" charset="0"/>
                      <a:ea typeface="Calibri" pitchFamily="34" charset="0"/>
                      <a:cs typeface="Arial" pitchFamily="34" charset="0"/>
                      <a:sym typeface="Calibri" pitchFamily="34" charset="0"/>
                    </a:endParaRPr>
                  </a:p>
                </p:txBody>
              </p:sp>
              <p:sp>
                <p:nvSpPr>
                  <p:cNvPr id="44071" name="Google Shape;412;p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796149" y="2892036"/>
                    <a:ext cx="249634" cy="34154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lIns="33867" tIns="33867" rIns="33867" bIns="33867" anchor="ctr"/>
                  <a:lstStyle/>
                  <a:p>
                    <a:pPr algn="ctr" eaLnBrk="1" hangingPunct="1">
                      <a:lnSpc>
                        <a:spcPct val="90000"/>
                      </a:lnSpc>
                      <a:buClr>
                        <a:srgbClr val="000000"/>
                      </a:buClr>
                      <a:buSzPts val="2000"/>
                      <a:buFont typeface="Calibri" pitchFamily="34" charset="0"/>
                      <a:buNone/>
                    </a:pPr>
                    <a:endParaRPr lang="en-US" altLang="en-US" sz="2133">
                      <a:solidFill>
                        <a:srgbClr val="000000"/>
                      </a:solidFill>
                      <a:latin typeface="Arial" pitchFamily="34" charset="0"/>
                      <a:ea typeface="Calibri" pitchFamily="34" charset="0"/>
                      <a:cs typeface="Arial" pitchFamily="34" charset="0"/>
                      <a:sym typeface="Calibri" pitchFamily="34" charset="0"/>
                    </a:endParaRPr>
                  </a:p>
                </p:txBody>
              </p:sp>
            </p:grpSp>
            <p:pic>
              <p:nvPicPr>
                <p:cNvPr id="44053" name="Google Shape;414;p23"/>
                <p:cNvPicPr preferRelativeResize="0"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686533" y="1608138"/>
                  <a:ext cx="487362" cy="6604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4054" name="Google Shape;415;p23"/>
                <p:cNvPicPr preferRelativeResize="0"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1166813" y="2420938"/>
                  <a:ext cx="431800" cy="5905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4055" name="Google Shape;417;p23"/>
                <p:cNvPicPr preferRelativeResize="0"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1464032" y="3212778"/>
                  <a:ext cx="544513" cy="5445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4056" name="Google Shape;418;p23"/>
                <p:cNvPicPr preferRelativeResize="0"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2008281" y="3879747"/>
                  <a:ext cx="457200" cy="6794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111A2172-8CFD-6D47-B9B8-D547F200A475}"/>
                  </a:ext>
                </a:extLst>
              </p:cNvPr>
              <p:cNvSpPr/>
              <p:nvPr/>
            </p:nvSpPr>
            <p:spPr>
              <a:xfrm>
                <a:off x="1043013" y="830260"/>
                <a:ext cx="457218" cy="457183"/>
              </a:xfrm>
              <a:prstGeom prst="ellipse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2400" b="1" dirty="0"/>
                  <a:t>1</a:t>
                </a: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68594171-B630-A947-8145-0A19795B0D8A}"/>
                  </a:ext>
                </a:extLst>
              </p:cNvPr>
              <p:cNvSpPr/>
              <p:nvPr/>
            </p:nvSpPr>
            <p:spPr>
              <a:xfrm>
                <a:off x="1454192" y="1557308"/>
                <a:ext cx="457218" cy="457183"/>
              </a:xfrm>
              <a:prstGeom prst="ellipse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2400" b="1" dirty="0"/>
                  <a:t>2</a:t>
                </a: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0B274F95-195A-0C42-AC03-CFE571CB85CB}"/>
                  </a:ext>
                </a:extLst>
              </p:cNvPr>
              <p:cNvSpPr/>
              <p:nvPr/>
            </p:nvSpPr>
            <p:spPr>
              <a:xfrm>
                <a:off x="1870133" y="2301817"/>
                <a:ext cx="457218" cy="457183"/>
              </a:xfrm>
              <a:prstGeom prst="ellipse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2400" b="1" dirty="0"/>
                  <a:t>3</a:t>
                </a: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278F8B7D-CC95-9F47-B25B-6162A4CBC7EB}"/>
                  </a:ext>
                </a:extLst>
              </p:cNvPr>
              <p:cNvSpPr/>
              <p:nvPr/>
            </p:nvSpPr>
            <p:spPr>
              <a:xfrm>
                <a:off x="2279724" y="3028865"/>
                <a:ext cx="457218" cy="457183"/>
              </a:xfrm>
              <a:prstGeom prst="ellipse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2400" b="1" dirty="0"/>
                  <a:t>4</a:t>
                </a: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406400" y="101602"/>
            <a:ext cx="73152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3200" b="1" dirty="0">
                <a:latin typeface="Arial" pitchFamily="34" charset="0"/>
                <a:ea typeface="+mj-ea"/>
                <a:cs typeface="Arial" pitchFamily="34" charset="0"/>
              </a:rPr>
              <a:t>JENIS PENGADAAN PADA PBJP </a:t>
            </a:r>
            <a:r>
              <a:rPr lang="en-US" sz="2400" dirty="0">
                <a:latin typeface="Arial" pitchFamily="34" charset="0"/>
                <a:ea typeface="+mj-ea"/>
                <a:cs typeface="Arial" pitchFamily="34" charset="0"/>
              </a:rPr>
              <a:t>(3/4)</a:t>
            </a:r>
            <a:endParaRPr lang="en-US" sz="3200" dirty="0"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grpSp>
        <p:nvGrpSpPr>
          <p:cNvPr id="2" name="Group 5"/>
          <p:cNvGrpSpPr/>
          <p:nvPr/>
        </p:nvGrpSpPr>
        <p:grpSpPr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7" name="Rounded Rectangle 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" name="Group 37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39" name="Rounded Rectangle 38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81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9913259" y="5994402"/>
            <a:ext cx="2506133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ctr" defTabSz="1219170">
              <a:spcBef>
                <a:spcPct val="0"/>
              </a:spcBef>
              <a:defRPr/>
            </a:pPr>
            <a:r>
              <a:rPr lang="en-US" sz="1600" dirty="0" err="1">
                <a:latin typeface="Arial" pitchFamily="34" charset="0"/>
                <a:ea typeface="+mj-ea"/>
                <a:cs typeface="Arial" pitchFamily="34" charset="0"/>
              </a:rPr>
              <a:t>Pasal</a:t>
            </a:r>
            <a:r>
              <a:rPr lang="en-US" sz="1600" dirty="0">
                <a:latin typeface="Arial" pitchFamily="34" charset="0"/>
                <a:ea typeface="+mj-ea"/>
                <a:cs typeface="Arial" pitchFamily="34" charset="0"/>
              </a:rPr>
              <a:t> 3 </a:t>
            </a:r>
            <a:r>
              <a:rPr lang="en-US" sz="1600" dirty="0" err="1">
                <a:latin typeface="Arial" pitchFamily="34" charset="0"/>
                <a:ea typeface="+mj-ea"/>
                <a:cs typeface="Arial" pitchFamily="34" charset="0"/>
              </a:rPr>
              <a:t>ayat</a:t>
            </a:r>
            <a:r>
              <a:rPr lang="en-US" sz="1600" dirty="0">
                <a:latin typeface="Arial" pitchFamily="34" charset="0"/>
                <a:ea typeface="+mj-ea"/>
                <a:cs typeface="Arial" pitchFamily="34" charset="0"/>
              </a:rPr>
              <a:t> 2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4368801" y="990601"/>
            <a:ext cx="35560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ctr" defTabSz="1219170">
              <a:spcBef>
                <a:spcPct val="0"/>
              </a:spcBef>
              <a:defRPr/>
            </a:pPr>
            <a:r>
              <a:rPr lang="en-US" sz="2400" b="1" dirty="0">
                <a:latin typeface="Arial" pitchFamily="34" charset="0"/>
                <a:ea typeface="+mj-ea"/>
                <a:cs typeface="Arial" pitchFamily="34" charset="0"/>
              </a:rPr>
              <a:t>PBJ </a:t>
            </a:r>
            <a:r>
              <a:rPr lang="en-US" sz="2400" b="1" dirty="0" err="1">
                <a:latin typeface="Arial" pitchFamily="34" charset="0"/>
                <a:ea typeface="+mj-ea"/>
                <a:cs typeface="Arial" pitchFamily="34" charset="0"/>
              </a:rPr>
              <a:t>Terintegrasi</a:t>
            </a:r>
            <a:endParaRPr lang="en-US" sz="2400" dirty="0"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42" name="Rectangle 8">
            <a:extLst>
              <a:ext uri="{FF2B5EF4-FFF2-40B4-BE49-F238E27FC236}">
                <a16:creationId xmlns:a16="http://schemas.microsoft.com/office/drawing/2014/main" id="{E54EEEDC-0156-4A4A-8599-CA789A5154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2" y="4393127"/>
            <a:ext cx="9855199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dirty="0">
                <a:latin typeface="Arial" pitchFamily="34" charset="0"/>
                <a:cs typeface="Arial" pitchFamily="34" charset="0"/>
              </a:rPr>
              <a:t>“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Pengadaan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Barang</a:t>
            </a:r>
            <a:r>
              <a:rPr lang="en-US" dirty="0">
                <a:latin typeface="Arial" pitchFamily="34" charset="0"/>
                <a:cs typeface="Arial" pitchFamily="34" charset="0"/>
              </a:rPr>
              <a:t>/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Jasa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dapat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dilakukan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dirty="0" err="1">
                <a:latin typeface="Arial" pitchFamily="34" charset="0"/>
                <a:cs typeface="Arial" pitchFamily="34" charset="0"/>
              </a:rPr>
              <a:t>secara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terintegrasi</a:t>
            </a:r>
            <a:r>
              <a:rPr lang="en-US" dirty="0">
                <a:latin typeface="Arial" pitchFamily="34" charset="0"/>
                <a:cs typeface="Arial" pitchFamily="34" charset="0"/>
              </a:rPr>
              <a:t>”</a:t>
            </a:r>
          </a:p>
        </p:txBody>
      </p:sp>
      <p:grpSp>
        <p:nvGrpSpPr>
          <p:cNvPr id="43" name="Group 2">
            <a:extLst>
              <a:ext uri="{FF2B5EF4-FFF2-40B4-BE49-F238E27FC236}">
                <a16:creationId xmlns:a16="http://schemas.microsoft.com/office/drawing/2014/main" id="{F4EDBCC7-BCF7-464A-9472-ECA7B82BA895}"/>
              </a:ext>
            </a:extLst>
          </p:cNvPr>
          <p:cNvGrpSpPr>
            <a:grpSpLocks/>
          </p:cNvGrpSpPr>
          <p:nvPr/>
        </p:nvGrpSpPr>
        <p:grpSpPr bwMode="auto">
          <a:xfrm>
            <a:off x="3000956" y="1803401"/>
            <a:ext cx="6366933" cy="2044700"/>
            <a:chOff x="1907704" y="1628800"/>
            <a:chExt cx="5400600" cy="1734546"/>
          </a:xfrm>
        </p:grpSpPr>
        <p:pic>
          <p:nvPicPr>
            <p:cNvPr id="44" name="Picture 11">
              <a:extLst>
                <a:ext uri="{FF2B5EF4-FFF2-40B4-BE49-F238E27FC236}">
                  <a16:creationId xmlns:a16="http://schemas.microsoft.com/office/drawing/2014/main" id="{2E45BA14-C57B-4296-A8B9-92C867AA0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7704" y="1628800"/>
              <a:ext cx="5400600" cy="1734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12">
              <a:extLst>
                <a:ext uri="{FF2B5EF4-FFF2-40B4-BE49-F238E27FC236}">
                  <a16:creationId xmlns:a16="http://schemas.microsoft.com/office/drawing/2014/main" id="{B9D45F8C-FF56-46AE-86CD-A7A2B149C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9202" y="1907434"/>
              <a:ext cx="1005217" cy="1005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8" name="Group 13">
              <a:extLst>
                <a:ext uri="{FF2B5EF4-FFF2-40B4-BE49-F238E27FC236}">
                  <a16:creationId xmlns:a16="http://schemas.microsoft.com/office/drawing/2014/main" id="{D9832B49-FADC-4CE1-A586-B6F726B5F1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76807" y="1878565"/>
              <a:ext cx="985060" cy="1021763"/>
              <a:chOff x="4962694" y="2018482"/>
              <a:chExt cx="1080000" cy="108000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5CCBE831-3FC4-4159-9FF7-7BEA39076F67}"/>
                  </a:ext>
                </a:extLst>
              </p:cNvPr>
              <p:cNvSpPr/>
              <p:nvPr/>
            </p:nvSpPr>
            <p:spPr>
              <a:xfrm>
                <a:off x="4962789" y="2018294"/>
                <a:ext cx="1080682" cy="1079928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id-ID" sz="2400"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60" name="Picture 15">
                <a:extLst>
                  <a:ext uri="{FF2B5EF4-FFF2-40B4-BE49-F238E27FC236}">
                    <a16:creationId xmlns:a16="http://schemas.microsoft.com/office/drawing/2014/main" id="{5D9C523F-5178-416D-8E76-970E24EAF4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4088" y="2079654"/>
                <a:ext cx="906856" cy="9068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2" name="Group 16">
              <a:extLst>
                <a:ext uri="{FF2B5EF4-FFF2-40B4-BE49-F238E27FC236}">
                  <a16:creationId xmlns:a16="http://schemas.microsoft.com/office/drawing/2014/main" id="{2E8A83BC-2A11-4DAD-992F-F1488FB1EF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4255" y="1906930"/>
              <a:ext cx="982633" cy="982633"/>
              <a:chOff x="3158834" y="2205714"/>
              <a:chExt cx="1080000" cy="1080000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6A0AC03B-8C56-4B87-B38A-0F876AC7C483}"/>
                  </a:ext>
                </a:extLst>
              </p:cNvPr>
              <p:cNvSpPr/>
              <p:nvPr/>
            </p:nvSpPr>
            <p:spPr>
              <a:xfrm>
                <a:off x="3158205" y="2205919"/>
                <a:ext cx="1081377" cy="1079515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id-ID" sz="2400"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58" name="Picture 18">
                <a:extLst>
                  <a:ext uri="{FF2B5EF4-FFF2-40B4-BE49-F238E27FC236}">
                    <a16:creationId xmlns:a16="http://schemas.microsoft.com/office/drawing/2014/main" id="{72F2402C-061B-4D85-A5B6-4A72A908B6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50" t="7027" r="14677"/>
              <a:stretch>
                <a:fillRect/>
              </a:stretch>
            </p:blipFill>
            <p:spPr bwMode="auto">
              <a:xfrm>
                <a:off x="3316075" y="2238333"/>
                <a:ext cx="744064" cy="961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4" name="Group 19">
              <a:extLst>
                <a:ext uri="{FF2B5EF4-FFF2-40B4-BE49-F238E27FC236}">
                  <a16:creationId xmlns:a16="http://schemas.microsoft.com/office/drawing/2014/main" id="{02076F5E-4834-43D6-A6A5-D7F436C93B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28690" y="1878565"/>
              <a:ext cx="1167811" cy="1054156"/>
              <a:chOff x="4962694" y="3414822"/>
              <a:chExt cx="1080000" cy="1080000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7D5AAE53-4FF3-41C9-A7AD-39E996C7C0EF}"/>
                  </a:ext>
                </a:extLst>
              </p:cNvPr>
              <p:cNvSpPr/>
              <p:nvPr/>
            </p:nvSpPr>
            <p:spPr>
              <a:xfrm>
                <a:off x="4963376" y="3414640"/>
                <a:ext cx="1079267" cy="1079856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id-ID" sz="2400"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56" name="Picture 21">
                <a:extLst>
                  <a:ext uri="{FF2B5EF4-FFF2-40B4-BE49-F238E27FC236}">
                    <a16:creationId xmlns:a16="http://schemas.microsoft.com/office/drawing/2014/main" id="{CD20DBB1-1562-48EF-A94E-168FE5BE2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68900" y="3560267"/>
                <a:ext cx="770235" cy="8458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61" name="Rectangle 8">
            <a:extLst>
              <a:ext uri="{FF2B5EF4-FFF2-40B4-BE49-F238E27FC236}">
                <a16:creationId xmlns:a16="http://schemas.microsoft.com/office/drawing/2014/main" id="{E54EEEDC-0156-4A4A-8599-CA789A5154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6001" y="3606721"/>
            <a:ext cx="711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B</a:t>
            </a:r>
          </a:p>
        </p:txBody>
      </p:sp>
      <p:sp>
        <p:nvSpPr>
          <p:cNvPr id="64" name="Rectangle 8">
            <a:extLst>
              <a:ext uri="{FF2B5EF4-FFF2-40B4-BE49-F238E27FC236}">
                <a16:creationId xmlns:a16="http://schemas.microsoft.com/office/drawing/2014/main" id="{E54EEEDC-0156-4A4A-8599-CA789A5154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1" y="3632201"/>
            <a:ext cx="711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JK</a:t>
            </a:r>
          </a:p>
        </p:txBody>
      </p:sp>
      <p:sp>
        <p:nvSpPr>
          <p:cNvPr id="65" name="Rectangle 8">
            <a:extLst>
              <a:ext uri="{FF2B5EF4-FFF2-40B4-BE49-F238E27FC236}">
                <a16:creationId xmlns:a16="http://schemas.microsoft.com/office/drawing/2014/main" id="{E54EEEDC-0156-4A4A-8599-CA789A5154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1" y="3632201"/>
            <a:ext cx="711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PK</a:t>
            </a:r>
          </a:p>
        </p:txBody>
      </p:sp>
      <p:sp>
        <p:nvSpPr>
          <p:cNvPr id="66" name="Rectangle 8">
            <a:extLst>
              <a:ext uri="{FF2B5EF4-FFF2-40B4-BE49-F238E27FC236}">
                <a16:creationId xmlns:a16="http://schemas.microsoft.com/office/drawing/2014/main" id="{E54EEEDC-0156-4A4A-8599-CA789A5154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1" y="3615268"/>
            <a:ext cx="711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JL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altLang="en-US" sz="2400">
              <a:cs typeface="Calibri" pitchFamily="34" charset="0"/>
              <a:sym typeface="Calibri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E25EB8C9-979F-E646-9D48-1740C38B0191}"/>
              </a:ext>
            </a:extLst>
          </p:cNvPr>
          <p:cNvSpPr txBox="1">
            <a:spLocks/>
          </p:cNvSpPr>
          <p:nvPr/>
        </p:nvSpPr>
        <p:spPr>
          <a:xfrm>
            <a:off x="406400" y="177800"/>
            <a:ext cx="9652000" cy="58420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PERENCANAAN PENGADAAN MELALUI PENYEDIA </a:t>
            </a:r>
            <a:r>
              <a:rPr lang="en-US" sz="1867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(2/10)</a:t>
            </a:r>
            <a:endParaRPr lang="en-US" sz="2400" b="1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5059" name="Group 65"/>
          <p:cNvGrpSpPr>
            <a:grpSpLocks/>
          </p:cNvGrpSpPr>
          <p:nvPr/>
        </p:nvGrpSpPr>
        <p:grpSpPr bwMode="auto">
          <a:xfrm rot="-5400000">
            <a:off x="-254000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92053602-F05D-0A4D-9576-E004BBD59747}"/>
                </a:ext>
              </a:extLst>
            </p:cNvPr>
            <p:cNvSpPr/>
            <p:nvPr/>
          </p:nvSpPr>
          <p:spPr>
            <a:xfrm>
              <a:off x="3226546" y="2644775"/>
              <a:ext cx="494179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6CD3B7E8-630B-094A-AA30-70102FF6C352}"/>
                </a:ext>
              </a:extLst>
            </p:cNvPr>
            <p:cNvSpPr/>
            <p:nvPr/>
          </p:nvSpPr>
          <p:spPr>
            <a:xfrm>
              <a:off x="3752101" y="2647950"/>
              <a:ext cx="287618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1C77A2F0-C432-544E-9249-E8DFB89D1F99}"/>
                </a:ext>
              </a:extLst>
            </p:cNvPr>
            <p:cNvSpPr/>
            <p:nvPr/>
          </p:nvSpPr>
          <p:spPr>
            <a:xfrm>
              <a:off x="4094629" y="2647950"/>
              <a:ext cx="172571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grpSp>
        <p:nvGrpSpPr>
          <p:cNvPr id="45060" name="Group 14"/>
          <p:cNvGrpSpPr>
            <a:grpSpLocks/>
          </p:cNvGrpSpPr>
          <p:nvPr/>
        </p:nvGrpSpPr>
        <p:grpSpPr bwMode="auto"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B32CD5E-F3D5-7B43-9E14-DC802E0F11B8}"/>
                </a:ext>
              </a:extLst>
            </p:cNvPr>
            <p:cNvSpPr/>
            <p:nvPr/>
          </p:nvSpPr>
          <p:spPr>
            <a:xfrm>
              <a:off x="3200400" y="2647950"/>
              <a:ext cx="492125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3608EB30-8E5E-1940-ABE5-EEE8273C1CE7}"/>
                </a:ext>
              </a:extLst>
            </p:cNvPr>
            <p:cNvSpPr/>
            <p:nvPr/>
          </p:nvSpPr>
          <p:spPr>
            <a:xfrm>
              <a:off x="3751263" y="2647950"/>
              <a:ext cx="28733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849EE5D-4A0A-8444-B526-B7FEE66F6B0C}"/>
                </a:ext>
              </a:extLst>
            </p:cNvPr>
            <p:cNvSpPr/>
            <p:nvPr/>
          </p:nvSpPr>
          <p:spPr>
            <a:xfrm>
              <a:off x="4094163" y="2647950"/>
              <a:ext cx="173037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sp>
        <p:nvSpPr>
          <p:cNvPr id="45061" name="Google Shape;1192;p35"/>
          <p:cNvSpPr>
            <a:spLocks/>
          </p:cNvSpPr>
          <p:nvPr/>
        </p:nvSpPr>
        <p:spPr bwMode="auto">
          <a:xfrm>
            <a:off x="2042585" y="1488018"/>
            <a:ext cx="450849" cy="385233"/>
          </a:xfrm>
          <a:custGeom>
            <a:avLst/>
            <a:gdLst>
              <a:gd name="T0" fmla="*/ 1641191018 w 15189"/>
              <a:gd name="T1" fmla="*/ 1227064165 h 13057"/>
              <a:gd name="T2" fmla="*/ 1636281653 w 15189"/>
              <a:gd name="T3" fmla="*/ 1230422661 h 13057"/>
              <a:gd name="T4" fmla="*/ 1531898901 w 15189"/>
              <a:gd name="T5" fmla="*/ 1450512303 h 13057"/>
              <a:gd name="T6" fmla="*/ 1531898901 w 15189"/>
              <a:gd name="T7" fmla="*/ 1450512303 h 13057"/>
              <a:gd name="T8" fmla="*/ 2147483646 w 15189"/>
              <a:gd name="T9" fmla="*/ 1494155070 h 13057"/>
              <a:gd name="T10" fmla="*/ 2147483646 w 15189"/>
              <a:gd name="T11" fmla="*/ 1522444936 h 13057"/>
              <a:gd name="T12" fmla="*/ 2147483646 w 15189"/>
              <a:gd name="T13" fmla="*/ 1614747877 h 13057"/>
              <a:gd name="T14" fmla="*/ 2147483646 w 15189"/>
              <a:gd name="T15" fmla="*/ 1614747877 h 13057"/>
              <a:gd name="T16" fmla="*/ 2147483646 w 15189"/>
              <a:gd name="T17" fmla="*/ 1805116902 h 13057"/>
              <a:gd name="T18" fmla="*/ 2147483646 w 15189"/>
              <a:gd name="T19" fmla="*/ 1825009798 h 13057"/>
              <a:gd name="T20" fmla="*/ 2147483646 w 15189"/>
              <a:gd name="T21" fmla="*/ 1825009798 h 13057"/>
              <a:gd name="T22" fmla="*/ 1666246816 w 15189"/>
              <a:gd name="T23" fmla="*/ 1941528735 h 13057"/>
              <a:gd name="T24" fmla="*/ 2147483646 w 15189"/>
              <a:gd name="T25" fmla="*/ 2137174198 h 13057"/>
              <a:gd name="T26" fmla="*/ 2147483646 w 15189"/>
              <a:gd name="T27" fmla="*/ 2137412671 h 13057"/>
              <a:gd name="T28" fmla="*/ 2147483646 w 15189"/>
              <a:gd name="T29" fmla="*/ 985868283 h 13057"/>
              <a:gd name="T30" fmla="*/ 2147483646 w 15189"/>
              <a:gd name="T31" fmla="*/ 1064508105 h 13057"/>
              <a:gd name="T32" fmla="*/ 2147483646 w 15189"/>
              <a:gd name="T33" fmla="*/ 1112463171 h 13057"/>
              <a:gd name="T34" fmla="*/ 2147483646 w 15189"/>
              <a:gd name="T35" fmla="*/ 1265419717 h 13057"/>
              <a:gd name="T36" fmla="*/ 2147483646 w 15189"/>
              <a:gd name="T37" fmla="*/ 1345738543 h 13057"/>
              <a:gd name="T38" fmla="*/ 2147483646 w 15189"/>
              <a:gd name="T39" fmla="*/ 1571115400 h 13057"/>
              <a:gd name="T40" fmla="*/ 2147483646 w 15189"/>
              <a:gd name="T41" fmla="*/ 1754528982 h 13057"/>
              <a:gd name="T42" fmla="*/ 2147483646 w 15189"/>
              <a:gd name="T43" fmla="*/ 1929068183 h 13057"/>
              <a:gd name="T44" fmla="*/ 2147483646 w 15189"/>
              <a:gd name="T45" fmla="*/ 2000752075 h 13057"/>
              <a:gd name="T46" fmla="*/ 2147483646 w 15189"/>
              <a:gd name="T47" fmla="*/ 2004349509 h 13057"/>
              <a:gd name="T48" fmla="*/ 2147483646 w 15189"/>
              <a:gd name="T49" fmla="*/ 2007946478 h 13057"/>
              <a:gd name="T50" fmla="*/ 2147483646 w 15189"/>
              <a:gd name="T51" fmla="*/ 2004349509 h 13057"/>
              <a:gd name="T52" fmla="*/ 2147483646 w 15189"/>
              <a:gd name="T53" fmla="*/ 2035033756 h 13057"/>
              <a:gd name="T54" fmla="*/ 2147483646 w 15189"/>
              <a:gd name="T55" fmla="*/ 2104084817 h 13057"/>
              <a:gd name="T56" fmla="*/ 2147483646 w 15189"/>
              <a:gd name="T57" fmla="*/ 2138853689 h 13057"/>
              <a:gd name="T58" fmla="*/ 2147483646 w 15189"/>
              <a:gd name="T59" fmla="*/ 2138853689 h 13057"/>
              <a:gd name="T60" fmla="*/ 2051130449 w 15189"/>
              <a:gd name="T61" fmla="*/ 2144607052 h 13057"/>
              <a:gd name="T62" fmla="*/ 1949682626 w 15189"/>
              <a:gd name="T63" fmla="*/ 2121582847 h 13057"/>
              <a:gd name="T64" fmla="*/ 1904988368 w 15189"/>
              <a:gd name="T65" fmla="*/ 2112720238 h 13057"/>
              <a:gd name="T66" fmla="*/ 1893437034 w 15189"/>
              <a:gd name="T67" fmla="*/ 2104084817 h 13057"/>
              <a:gd name="T68" fmla="*/ 1859058593 w 15189"/>
              <a:gd name="T69" fmla="*/ 2084668336 h 13057"/>
              <a:gd name="T70" fmla="*/ 1860040368 w 15189"/>
              <a:gd name="T71" fmla="*/ 2095210945 h 13057"/>
              <a:gd name="T72" fmla="*/ 1859058593 w 15189"/>
              <a:gd name="T73" fmla="*/ 2084668336 h 13057"/>
              <a:gd name="T74" fmla="*/ 1739693026 w 15189"/>
              <a:gd name="T75" fmla="*/ 2020406521 h 13057"/>
              <a:gd name="T76" fmla="*/ 1667471424 w 15189"/>
              <a:gd name="T77" fmla="*/ 1956393934 h 13057"/>
              <a:gd name="T78" fmla="*/ 1573647835 w 15189"/>
              <a:gd name="T79" fmla="*/ 1815659489 h 13057"/>
              <a:gd name="T80" fmla="*/ 1528953087 w 15189"/>
              <a:gd name="T81" fmla="*/ 1702261084 h 13057"/>
              <a:gd name="T82" fmla="*/ 1520104734 w 15189"/>
              <a:gd name="T83" fmla="*/ 1641119779 h 13057"/>
              <a:gd name="T84" fmla="*/ 1520104734 w 15189"/>
              <a:gd name="T85" fmla="*/ 1509974095 h 13057"/>
              <a:gd name="T86" fmla="*/ 1531898901 w 15189"/>
              <a:gd name="T87" fmla="*/ 1450512303 h 13057"/>
              <a:gd name="T88" fmla="*/ 1573647835 w 15189"/>
              <a:gd name="T89" fmla="*/ 1335196421 h 13057"/>
              <a:gd name="T90" fmla="*/ 1680247878 w 15189"/>
              <a:gd name="T91" fmla="*/ 1177916799 h 13057"/>
              <a:gd name="T92" fmla="*/ 1734772263 w 15189"/>
              <a:gd name="T93" fmla="*/ 1125649388 h 13057"/>
              <a:gd name="T94" fmla="*/ 1913825812 w 15189"/>
              <a:gd name="T95" fmla="*/ 1020637155 h 13057"/>
              <a:gd name="T96" fmla="*/ 1958530978 w 15189"/>
              <a:gd name="T97" fmla="*/ 1003377089 h 13057"/>
              <a:gd name="T98" fmla="*/ 2147483646 w 15189"/>
              <a:gd name="T99" fmla="*/ 985868283 h 13057"/>
              <a:gd name="T100" fmla="*/ 2112771584 w 15189"/>
              <a:gd name="T101" fmla="*/ 2147483646 h 13057"/>
              <a:gd name="T102" fmla="*/ 2147483646 w 15189"/>
              <a:gd name="T103" fmla="*/ 1746608450 h 13057"/>
              <a:gd name="T104" fmla="*/ 2135863342 w 15189"/>
              <a:gd name="T105" fmla="*/ 238451 h 13057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15189" h="13057" extrusionOk="0">
                <a:moveTo>
                  <a:pt x="6838" y="4957"/>
                </a:moveTo>
                <a:cubicBezTo>
                  <a:pt x="6782" y="5022"/>
                  <a:pt x="6727" y="5082"/>
                  <a:pt x="6682" y="5118"/>
                </a:cubicBezTo>
                <a:cubicBezTo>
                  <a:pt x="6768" y="5053"/>
                  <a:pt x="6817" y="4994"/>
                  <a:pt x="6838" y="4957"/>
                </a:cubicBezTo>
                <a:close/>
                <a:moveTo>
                  <a:pt x="6682" y="5118"/>
                </a:moveTo>
                <a:cubicBezTo>
                  <a:pt x="6676" y="5122"/>
                  <a:pt x="6669" y="5127"/>
                  <a:pt x="6662" y="5132"/>
                </a:cubicBezTo>
                <a:cubicBezTo>
                  <a:pt x="6669" y="5128"/>
                  <a:pt x="6675" y="5123"/>
                  <a:pt x="6682" y="5118"/>
                </a:cubicBezTo>
                <a:close/>
                <a:moveTo>
                  <a:pt x="6237" y="6050"/>
                </a:moveTo>
                <a:lnTo>
                  <a:pt x="6237" y="6050"/>
                </a:lnTo>
                <a:cubicBezTo>
                  <a:pt x="6233" y="6072"/>
                  <a:pt x="6229" y="6094"/>
                  <a:pt x="6225" y="6116"/>
                </a:cubicBezTo>
                <a:cubicBezTo>
                  <a:pt x="6225" y="6189"/>
                  <a:pt x="6189" y="6261"/>
                  <a:pt x="6189" y="6334"/>
                </a:cubicBezTo>
                <a:cubicBezTo>
                  <a:pt x="6225" y="6166"/>
                  <a:pt x="6237" y="6081"/>
                  <a:pt x="6237" y="6050"/>
                </a:cubicBezTo>
                <a:close/>
                <a:moveTo>
                  <a:pt x="11053" y="6159"/>
                </a:moveTo>
                <a:cubicBezTo>
                  <a:pt x="11059" y="6181"/>
                  <a:pt x="11065" y="6203"/>
                  <a:pt x="11071" y="6225"/>
                </a:cubicBezTo>
                <a:cubicBezTo>
                  <a:pt x="11072" y="6228"/>
                  <a:pt x="11073" y="6230"/>
                  <a:pt x="11074" y="6232"/>
                </a:cubicBezTo>
                <a:cubicBezTo>
                  <a:pt x="11075" y="6271"/>
                  <a:pt x="11078" y="6311"/>
                  <a:pt x="11081" y="6350"/>
                </a:cubicBezTo>
                <a:cubicBezTo>
                  <a:pt x="11066" y="6343"/>
                  <a:pt x="11042" y="6279"/>
                  <a:pt x="11053" y="6159"/>
                </a:cubicBezTo>
                <a:close/>
                <a:moveTo>
                  <a:pt x="11035" y="6735"/>
                </a:moveTo>
                <a:lnTo>
                  <a:pt x="11035" y="6735"/>
                </a:lnTo>
                <a:cubicBezTo>
                  <a:pt x="11031" y="6745"/>
                  <a:pt x="11027" y="6755"/>
                  <a:pt x="11023" y="6765"/>
                </a:cubicBezTo>
                <a:cubicBezTo>
                  <a:pt x="11027" y="6750"/>
                  <a:pt x="11031" y="6740"/>
                  <a:pt x="11035" y="6735"/>
                </a:cubicBezTo>
                <a:close/>
                <a:moveTo>
                  <a:pt x="10903" y="7395"/>
                </a:moveTo>
                <a:cubicBezTo>
                  <a:pt x="10904" y="7395"/>
                  <a:pt x="10891" y="7424"/>
                  <a:pt x="10853" y="7500"/>
                </a:cubicBezTo>
                <a:cubicBezTo>
                  <a:pt x="10845" y="7510"/>
                  <a:pt x="10838" y="7519"/>
                  <a:pt x="10830" y="7529"/>
                </a:cubicBezTo>
                <a:cubicBezTo>
                  <a:pt x="10863" y="7463"/>
                  <a:pt x="10900" y="7395"/>
                  <a:pt x="10903" y="7395"/>
                </a:cubicBezTo>
                <a:close/>
                <a:moveTo>
                  <a:pt x="10791" y="7612"/>
                </a:moveTo>
                <a:lnTo>
                  <a:pt x="10791" y="7612"/>
                </a:lnTo>
                <a:cubicBezTo>
                  <a:pt x="10787" y="7623"/>
                  <a:pt x="10784" y="7635"/>
                  <a:pt x="10780" y="7646"/>
                </a:cubicBezTo>
                <a:cubicBezTo>
                  <a:pt x="10780" y="7641"/>
                  <a:pt x="10784" y="7629"/>
                  <a:pt x="10791" y="7612"/>
                </a:cubicBezTo>
                <a:close/>
                <a:moveTo>
                  <a:pt x="6626" y="7938"/>
                </a:moveTo>
                <a:lnTo>
                  <a:pt x="6626" y="7938"/>
                </a:lnTo>
                <a:cubicBezTo>
                  <a:pt x="6676" y="7987"/>
                  <a:pt x="6729" y="8041"/>
                  <a:pt x="6784" y="8098"/>
                </a:cubicBezTo>
                <a:cubicBezTo>
                  <a:pt x="6761" y="8054"/>
                  <a:pt x="6709" y="7993"/>
                  <a:pt x="6626" y="7938"/>
                </a:cubicBezTo>
                <a:close/>
                <a:moveTo>
                  <a:pt x="8954" y="8914"/>
                </a:moveTo>
                <a:cubicBezTo>
                  <a:pt x="8905" y="8914"/>
                  <a:pt x="8870" y="8917"/>
                  <a:pt x="8847" y="8921"/>
                </a:cubicBezTo>
                <a:lnTo>
                  <a:pt x="8958" y="8921"/>
                </a:lnTo>
                <a:cubicBezTo>
                  <a:pt x="8972" y="8919"/>
                  <a:pt x="8985" y="8917"/>
                  <a:pt x="8999" y="8915"/>
                </a:cubicBezTo>
                <a:cubicBezTo>
                  <a:pt x="8982" y="8914"/>
                  <a:pt x="8968" y="8914"/>
                  <a:pt x="8954" y="8914"/>
                </a:cubicBezTo>
                <a:close/>
                <a:moveTo>
                  <a:pt x="8958" y="4112"/>
                </a:moveTo>
                <a:cubicBezTo>
                  <a:pt x="9149" y="4143"/>
                  <a:pt x="9339" y="4203"/>
                  <a:pt x="9554" y="4266"/>
                </a:cubicBezTo>
                <a:cubicBezTo>
                  <a:pt x="9662" y="4333"/>
                  <a:pt x="9800" y="4370"/>
                  <a:pt x="9905" y="4440"/>
                </a:cubicBezTo>
                <a:lnTo>
                  <a:pt x="10088" y="4585"/>
                </a:lnTo>
                <a:lnTo>
                  <a:pt x="10179" y="4640"/>
                </a:lnTo>
                <a:lnTo>
                  <a:pt x="10525" y="4986"/>
                </a:lnTo>
                <a:cubicBezTo>
                  <a:pt x="10598" y="5059"/>
                  <a:pt x="10671" y="5168"/>
                  <a:pt x="10707" y="5278"/>
                </a:cubicBezTo>
                <a:cubicBezTo>
                  <a:pt x="10780" y="5351"/>
                  <a:pt x="10816" y="5460"/>
                  <a:pt x="10889" y="5569"/>
                </a:cubicBezTo>
                <a:cubicBezTo>
                  <a:pt x="10899" y="5587"/>
                  <a:pt x="10908" y="5602"/>
                  <a:pt x="10915" y="5613"/>
                </a:cubicBezTo>
                <a:cubicBezTo>
                  <a:pt x="10961" y="5770"/>
                  <a:pt x="10994" y="5929"/>
                  <a:pt x="11039" y="6104"/>
                </a:cubicBezTo>
                <a:cubicBezTo>
                  <a:pt x="11012" y="6245"/>
                  <a:pt x="10999" y="6394"/>
                  <a:pt x="10999" y="6553"/>
                </a:cubicBezTo>
                <a:lnTo>
                  <a:pt x="10999" y="6835"/>
                </a:lnTo>
                <a:cubicBezTo>
                  <a:pt x="10949" y="6985"/>
                  <a:pt x="10919" y="7139"/>
                  <a:pt x="10889" y="7318"/>
                </a:cubicBezTo>
                <a:cubicBezTo>
                  <a:pt x="10863" y="7398"/>
                  <a:pt x="10836" y="7477"/>
                  <a:pt x="10810" y="7557"/>
                </a:cubicBezTo>
                <a:cubicBezTo>
                  <a:pt x="10694" y="7713"/>
                  <a:pt x="10602" y="7890"/>
                  <a:pt x="10511" y="8046"/>
                </a:cubicBezTo>
                <a:cubicBezTo>
                  <a:pt x="10455" y="8094"/>
                  <a:pt x="10399" y="8165"/>
                  <a:pt x="10343" y="8193"/>
                </a:cubicBezTo>
                <a:lnTo>
                  <a:pt x="10221" y="8345"/>
                </a:lnTo>
                <a:cubicBezTo>
                  <a:pt x="10212" y="8350"/>
                  <a:pt x="10203" y="8355"/>
                  <a:pt x="10194" y="8360"/>
                </a:cubicBezTo>
                <a:cubicBezTo>
                  <a:pt x="10202" y="8355"/>
                  <a:pt x="10211" y="8351"/>
                  <a:pt x="10220" y="8346"/>
                </a:cubicBezTo>
                <a:lnTo>
                  <a:pt x="10197" y="8375"/>
                </a:lnTo>
                <a:cubicBezTo>
                  <a:pt x="10123" y="8434"/>
                  <a:pt x="10050" y="8475"/>
                  <a:pt x="10015" y="8488"/>
                </a:cubicBezTo>
                <a:cubicBezTo>
                  <a:pt x="10076" y="8441"/>
                  <a:pt x="10137" y="8394"/>
                  <a:pt x="10194" y="8360"/>
                </a:cubicBezTo>
                <a:cubicBezTo>
                  <a:pt x="10026" y="8454"/>
                  <a:pt x="9980" y="8493"/>
                  <a:pt x="9997" y="8493"/>
                </a:cubicBezTo>
                <a:cubicBezTo>
                  <a:pt x="10000" y="8493"/>
                  <a:pt x="10006" y="8492"/>
                  <a:pt x="10015" y="8488"/>
                </a:cubicBezTo>
                <a:cubicBezTo>
                  <a:pt x="9927" y="8557"/>
                  <a:pt x="9838" y="8627"/>
                  <a:pt x="9760" y="8666"/>
                </a:cubicBezTo>
                <a:cubicBezTo>
                  <a:pt x="9687" y="8703"/>
                  <a:pt x="9614" y="8739"/>
                  <a:pt x="9541" y="8776"/>
                </a:cubicBezTo>
                <a:cubicBezTo>
                  <a:pt x="9370" y="8844"/>
                  <a:pt x="9199" y="8880"/>
                  <a:pt x="8999" y="8915"/>
                </a:cubicBezTo>
                <a:cubicBezTo>
                  <a:pt x="9029" y="8916"/>
                  <a:pt x="9064" y="8918"/>
                  <a:pt x="9104" y="8921"/>
                </a:cubicBezTo>
                <a:lnTo>
                  <a:pt x="8958" y="8921"/>
                </a:lnTo>
                <a:cubicBezTo>
                  <a:pt x="8910" y="8941"/>
                  <a:pt x="8870" y="8947"/>
                  <a:pt x="8844" y="8947"/>
                </a:cubicBezTo>
                <a:cubicBezTo>
                  <a:pt x="8803" y="8947"/>
                  <a:pt x="8797" y="8931"/>
                  <a:pt x="8847" y="8921"/>
                </a:cubicBezTo>
                <a:lnTo>
                  <a:pt x="8776" y="8921"/>
                </a:lnTo>
                <a:cubicBezTo>
                  <a:pt x="8667" y="8940"/>
                  <a:pt x="8566" y="8949"/>
                  <a:pt x="8466" y="8949"/>
                </a:cubicBezTo>
                <a:cubicBezTo>
                  <a:pt x="8428" y="8949"/>
                  <a:pt x="8390" y="8947"/>
                  <a:pt x="8351" y="8945"/>
                </a:cubicBezTo>
                <a:cubicBezTo>
                  <a:pt x="8331" y="8939"/>
                  <a:pt x="8303" y="8931"/>
                  <a:pt x="8266" y="8921"/>
                </a:cubicBezTo>
                <a:cubicBezTo>
                  <a:pt x="8156" y="8921"/>
                  <a:pt x="8047" y="8885"/>
                  <a:pt x="7938" y="8849"/>
                </a:cubicBezTo>
                <a:cubicBezTo>
                  <a:pt x="7865" y="8824"/>
                  <a:pt x="7793" y="8800"/>
                  <a:pt x="7709" y="8776"/>
                </a:cubicBezTo>
                <a:cubicBezTo>
                  <a:pt x="7724" y="8787"/>
                  <a:pt x="7740" y="8799"/>
                  <a:pt x="7756" y="8812"/>
                </a:cubicBezTo>
                <a:cubicBezTo>
                  <a:pt x="7732" y="8798"/>
                  <a:pt x="7708" y="8783"/>
                  <a:pt x="7685" y="8769"/>
                </a:cubicBezTo>
                <a:cubicBezTo>
                  <a:pt x="7694" y="8771"/>
                  <a:pt x="7702" y="8774"/>
                  <a:pt x="7709" y="8776"/>
                </a:cubicBezTo>
                <a:cubicBezTo>
                  <a:pt x="7655" y="8736"/>
                  <a:pt x="7606" y="8710"/>
                  <a:pt x="7569" y="8695"/>
                </a:cubicBezTo>
                <a:cubicBezTo>
                  <a:pt x="7607" y="8719"/>
                  <a:pt x="7646" y="8744"/>
                  <a:pt x="7685" y="8769"/>
                </a:cubicBezTo>
                <a:cubicBezTo>
                  <a:pt x="7650" y="8759"/>
                  <a:pt x="7613" y="8749"/>
                  <a:pt x="7573" y="8739"/>
                </a:cubicBezTo>
                <a:cubicBezTo>
                  <a:pt x="7489" y="8706"/>
                  <a:pt x="7475" y="8680"/>
                  <a:pt x="7506" y="8680"/>
                </a:cubicBezTo>
                <a:cubicBezTo>
                  <a:pt x="7519" y="8680"/>
                  <a:pt x="7541" y="8684"/>
                  <a:pt x="7569" y="8695"/>
                </a:cubicBezTo>
                <a:cubicBezTo>
                  <a:pt x="7463" y="8629"/>
                  <a:pt x="7362" y="8567"/>
                  <a:pt x="7245" y="8521"/>
                </a:cubicBezTo>
                <a:cubicBezTo>
                  <a:pt x="7200" y="8498"/>
                  <a:pt x="7139" y="8460"/>
                  <a:pt x="7083" y="8427"/>
                </a:cubicBezTo>
                <a:cubicBezTo>
                  <a:pt x="6990" y="8314"/>
                  <a:pt x="6885" y="8201"/>
                  <a:pt x="6784" y="8098"/>
                </a:cubicBezTo>
                <a:cubicBezTo>
                  <a:pt x="6805" y="8135"/>
                  <a:pt x="6805" y="8160"/>
                  <a:pt x="6789" y="8160"/>
                </a:cubicBezTo>
                <a:cubicBezTo>
                  <a:pt x="6773" y="8160"/>
                  <a:pt x="6742" y="8138"/>
                  <a:pt x="6699" y="8083"/>
                </a:cubicBezTo>
                <a:cubicBezTo>
                  <a:pt x="6662" y="7974"/>
                  <a:pt x="6590" y="7901"/>
                  <a:pt x="6517" y="7792"/>
                </a:cubicBezTo>
                <a:cubicBezTo>
                  <a:pt x="6480" y="7683"/>
                  <a:pt x="6444" y="7646"/>
                  <a:pt x="6407" y="7573"/>
                </a:cubicBezTo>
                <a:lnTo>
                  <a:pt x="6371" y="7501"/>
                </a:lnTo>
                <a:cubicBezTo>
                  <a:pt x="6332" y="7367"/>
                  <a:pt x="6279" y="7234"/>
                  <a:pt x="6225" y="7100"/>
                </a:cubicBezTo>
                <a:cubicBezTo>
                  <a:pt x="6225" y="7007"/>
                  <a:pt x="6199" y="6940"/>
                  <a:pt x="6191" y="6878"/>
                </a:cubicBezTo>
                <a:cubicBezTo>
                  <a:pt x="6190" y="6867"/>
                  <a:pt x="6190" y="6856"/>
                  <a:pt x="6189" y="6845"/>
                </a:cubicBezTo>
                <a:cubicBezTo>
                  <a:pt x="6189" y="6845"/>
                  <a:pt x="6189" y="6845"/>
                  <a:pt x="6189" y="6845"/>
                </a:cubicBezTo>
                <a:cubicBezTo>
                  <a:pt x="6152" y="6662"/>
                  <a:pt x="6152" y="6480"/>
                  <a:pt x="6189" y="6298"/>
                </a:cubicBezTo>
                <a:cubicBezTo>
                  <a:pt x="6189" y="6173"/>
                  <a:pt x="6224" y="6037"/>
                  <a:pt x="6234" y="6037"/>
                </a:cubicBezTo>
                <a:cubicBezTo>
                  <a:pt x="6236" y="6037"/>
                  <a:pt x="6237" y="6041"/>
                  <a:pt x="6237" y="6050"/>
                </a:cubicBezTo>
                <a:cubicBezTo>
                  <a:pt x="6270" y="5891"/>
                  <a:pt x="6321" y="5751"/>
                  <a:pt x="6375" y="5613"/>
                </a:cubicBezTo>
                <a:cubicBezTo>
                  <a:pt x="6385" y="5601"/>
                  <a:pt x="6395" y="5586"/>
                  <a:pt x="6407" y="5569"/>
                </a:cubicBezTo>
                <a:cubicBezTo>
                  <a:pt x="6444" y="5496"/>
                  <a:pt x="6517" y="5387"/>
                  <a:pt x="6553" y="5278"/>
                </a:cubicBezTo>
                <a:cubicBezTo>
                  <a:pt x="6626" y="5168"/>
                  <a:pt x="6662" y="5095"/>
                  <a:pt x="6735" y="5023"/>
                </a:cubicBezTo>
                <a:cubicBezTo>
                  <a:pt x="6787" y="4944"/>
                  <a:pt x="6826" y="4913"/>
                  <a:pt x="6841" y="4913"/>
                </a:cubicBezTo>
                <a:cubicBezTo>
                  <a:pt x="6853" y="4913"/>
                  <a:pt x="6853" y="4929"/>
                  <a:pt x="6838" y="4957"/>
                </a:cubicBezTo>
                <a:cubicBezTo>
                  <a:pt x="6919" y="4862"/>
                  <a:pt x="7002" y="4756"/>
                  <a:pt x="7063" y="4695"/>
                </a:cubicBezTo>
                <a:cubicBezTo>
                  <a:pt x="7112" y="4645"/>
                  <a:pt x="7184" y="4589"/>
                  <a:pt x="7221" y="4558"/>
                </a:cubicBezTo>
                <a:cubicBezTo>
                  <a:pt x="7408" y="4458"/>
                  <a:pt x="7692" y="4358"/>
                  <a:pt x="7792" y="4257"/>
                </a:cubicBezTo>
                <a:cubicBezTo>
                  <a:pt x="7765" y="4257"/>
                  <a:pt x="7527" y="4334"/>
                  <a:pt x="7525" y="4334"/>
                </a:cubicBezTo>
                <a:cubicBezTo>
                  <a:pt x="7524" y="4334"/>
                  <a:pt x="7557" y="4324"/>
                  <a:pt x="7646" y="4294"/>
                </a:cubicBezTo>
                <a:cubicBezTo>
                  <a:pt x="7756" y="4257"/>
                  <a:pt x="7865" y="4221"/>
                  <a:pt x="7974" y="4185"/>
                </a:cubicBezTo>
                <a:lnTo>
                  <a:pt x="8193" y="4148"/>
                </a:lnTo>
                <a:cubicBezTo>
                  <a:pt x="8233" y="4148"/>
                  <a:pt x="8376" y="4125"/>
                  <a:pt x="8431" y="4112"/>
                </a:cubicBezTo>
                <a:lnTo>
                  <a:pt x="8958" y="4112"/>
                </a:lnTo>
                <a:close/>
                <a:moveTo>
                  <a:pt x="8696" y="1"/>
                </a:moveTo>
                <a:cubicBezTo>
                  <a:pt x="6834" y="1"/>
                  <a:pt x="5014" y="802"/>
                  <a:pt x="3747" y="2253"/>
                </a:cubicBezTo>
                <a:cubicBezTo>
                  <a:pt x="1" y="6607"/>
                  <a:pt x="3289" y="13056"/>
                  <a:pt x="8602" y="13056"/>
                </a:cubicBezTo>
                <a:cubicBezTo>
                  <a:pt x="9024" y="13056"/>
                  <a:pt x="9460" y="13016"/>
                  <a:pt x="9905" y="12930"/>
                </a:cubicBezTo>
                <a:cubicBezTo>
                  <a:pt x="12679" y="12429"/>
                  <a:pt x="14717" y="9966"/>
                  <a:pt x="15064" y="7285"/>
                </a:cubicBezTo>
                <a:cubicBezTo>
                  <a:pt x="15144" y="7059"/>
                  <a:pt x="15189" y="6803"/>
                  <a:pt x="15189" y="6517"/>
                </a:cubicBezTo>
                <a:cubicBezTo>
                  <a:pt x="15153" y="3747"/>
                  <a:pt x="13403" y="1306"/>
                  <a:pt x="10816" y="358"/>
                </a:cubicBezTo>
                <a:cubicBezTo>
                  <a:pt x="10122" y="117"/>
                  <a:pt x="9406" y="1"/>
                  <a:pt x="8696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21900" tIns="121900" rIns="121900" bIns="121900" anchor="ctr"/>
          <a:lstStyle/>
          <a:p>
            <a:endParaRPr lang="en-US" sz="2400"/>
          </a:p>
        </p:txBody>
      </p:sp>
      <p:sp>
        <p:nvSpPr>
          <p:cNvPr id="45062" name="Rectangle 36"/>
          <p:cNvSpPr>
            <a:spLocks noChangeArrowheads="1"/>
          </p:cNvSpPr>
          <p:nvPr/>
        </p:nvSpPr>
        <p:spPr bwMode="auto">
          <a:xfrm>
            <a:off x="6582833" y="6153151"/>
            <a:ext cx="5395836" cy="31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Clr>
                <a:srgbClr val="FFFFFF"/>
              </a:buClr>
              <a:buSzPts val="1600"/>
            </a:pPr>
            <a:r>
              <a:rPr lang="es-ES" altLang="en-US" sz="1467">
                <a:latin typeface="Arial" pitchFamily="34" charset="0"/>
                <a:ea typeface="Calibri" pitchFamily="34" charset="0"/>
                <a:cs typeface="Arial" pitchFamily="34" charset="0"/>
                <a:sym typeface="Calibri" pitchFamily="34" charset="0"/>
              </a:rPr>
              <a:t>Peraturan Presiden Nomor 12 Tahun 2021 Pasal 19 ayat 1 &amp; 3</a:t>
            </a:r>
          </a:p>
        </p:txBody>
      </p:sp>
      <p:sp>
        <p:nvSpPr>
          <p:cNvPr id="45063" name="TextBox 34"/>
          <p:cNvSpPr txBox="1">
            <a:spLocks noChangeArrowheads="1"/>
          </p:cNvSpPr>
          <p:nvPr/>
        </p:nvSpPr>
        <p:spPr bwMode="auto">
          <a:xfrm>
            <a:off x="508000" y="1498601"/>
            <a:ext cx="49725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4800" b="1">
                <a:solidFill>
                  <a:schemeClr val="bg1"/>
                </a:solidFill>
              </a:rPr>
              <a:t>1</a:t>
            </a:r>
            <a:endParaRPr lang="en-US" altLang="en-US" sz="2400" b="1">
              <a:solidFill>
                <a:schemeClr val="bg1"/>
              </a:solidFill>
            </a:endParaRPr>
          </a:p>
        </p:txBody>
      </p:sp>
      <p:sp>
        <p:nvSpPr>
          <p:cNvPr id="45064" name="TextBox 35"/>
          <p:cNvSpPr txBox="1">
            <a:spLocks noChangeArrowheads="1"/>
          </p:cNvSpPr>
          <p:nvPr/>
        </p:nvSpPr>
        <p:spPr bwMode="auto">
          <a:xfrm>
            <a:off x="508000" y="2514601"/>
            <a:ext cx="49725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4800" b="1">
                <a:solidFill>
                  <a:schemeClr val="bg1"/>
                </a:solidFill>
              </a:rPr>
              <a:t>2</a:t>
            </a:r>
            <a:endParaRPr lang="en-US" altLang="en-US" sz="2400" b="1">
              <a:solidFill>
                <a:schemeClr val="bg1"/>
              </a:solidFill>
            </a:endParaRPr>
          </a:p>
        </p:txBody>
      </p:sp>
      <p:sp>
        <p:nvSpPr>
          <p:cNvPr id="45065" name="TextBox 50"/>
          <p:cNvSpPr txBox="1">
            <a:spLocks noChangeArrowheads="1"/>
          </p:cNvSpPr>
          <p:nvPr/>
        </p:nvSpPr>
        <p:spPr bwMode="auto">
          <a:xfrm>
            <a:off x="508000" y="3579285"/>
            <a:ext cx="49725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4800" b="1">
                <a:solidFill>
                  <a:schemeClr val="bg1"/>
                </a:solidFill>
              </a:rPr>
              <a:t>3</a:t>
            </a:r>
            <a:endParaRPr lang="en-US" altLang="en-US" sz="2400" b="1">
              <a:solidFill>
                <a:schemeClr val="bg1"/>
              </a:solidFill>
            </a:endParaRPr>
          </a:p>
        </p:txBody>
      </p:sp>
      <p:sp>
        <p:nvSpPr>
          <p:cNvPr id="45066" name="TextBox 51"/>
          <p:cNvSpPr txBox="1">
            <a:spLocks noChangeArrowheads="1"/>
          </p:cNvSpPr>
          <p:nvPr/>
        </p:nvSpPr>
        <p:spPr bwMode="auto">
          <a:xfrm>
            <a:off x="508000" y="4599518"/>
            <a:ext cx="49725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4800" b="1">
                <a:solidFill>
                  <a:schemeClr val="bg1"/>
                </a:solidFill>
              </a:rPr>
              <a:t>4</a:t>
            </a:r>
            <a:endParaRPr lang="en-US" altLang="en-US" sz="2400" b="1">
              <a:solidFill>
                <a:schemeClr val="bg1"/>
              </a:solidFill>
            </a:endParaRPr>
          </a:p>
        </p:txBody>
      </p:sp>
      <p:sp>
        <p:nvSpPr>
          <p:cNvPr id="45067" name="TextBox 52"/>
          <p:cNvSpPr txBox="1">
            <a:spLocks noChangeArrowheads="1"/>
          </p:cNvSpPr>
          <p:nvPr/>
        </p:nvSpPr>
        <p:spPr bwMode="auto">
          <a:xfrm>
            <a:off x="508000" y="5615518"/>
            <a:ext cx="49725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4800" b="1">
                <a:solidFill>
                  <a:schemeClr val="bg1"/>
                </a:solidFill>
              </a:rPr>
              <a:t>5</a:t>
            </a:r>
            <a:endParaRPr lang="en-US" altLang="en-US" sz="2400" b="1">
              <a:solidFill>
                <a:schemeClr val="bg1"/>
              </a:solidFill>
            </a:endParaRPr>
          </a:p>
        </p:txBody>
      </p:sp>
      <p:sp>
        <p:nvSpPr>
          <p:cNvPr id="45" name="Google Shape;395;p23">
            <a:extLst>
              <a:ext uri="{FF2B5EF4-FFF2-40B4-BE49-F238E27FC236}">
                <a16:creationId xmlns:a16="http://schemas.microsoft.com/office/drawing/2014/main" id="{EFF278B2-3108-6548-8139-4B55CCF6F484}"/>
              </a:ext>
            </a:extLst>
          </p:cNvPr>
          <p:cNvSpPr/>
          <p:nvPr/>
        </p:nvSpPr>
        <p:spPr>
          <a:xfrm>
            <a:off x="1265767" y="990601"/>
            <a:ext cx="7630584" cy="850900"/>
          </a:xfrm>
          <a:prstGeom prst="roundRect">
            <a:avLst>
              <a:gd name="adj" fmla="val 10000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lIns="121900" tIns="121900" rIns="121900" bIns="121900" anchor="ctr"/>
          <a:lstStyle/>
          <a:p>
            <a:pPr>
              <a:defRPr/>
            </a:pPr>
            <a:endParaRPr sz="2133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5069" name="Google Shape;396;p23"/>
          <p:cNvSpPr txBox="1">
            <a:spLocks noChangeArrowheads="1"/>
          </p:cNvSpPr>
          <p:nvPr/>
        </p:nvSpPr>
        <p:spPr bwMode="auto">
          <a:xfrm>
            <a:off x="1293285" y="1016001"/>
            <a:ext cx="6538383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900" tIns="121900" rIns="121900" bIns="121900" anchor="ctr"/>
          <a:lstStyle/>
          <a:p>
            <a:pPr marL="687900">
              <a:lnSpc>
                <a:spcPct val="90000"/>
              </a:lnSpc>
              <a:buClr>
                <a:srgbClr val="000000"/>
              </a:buClr>
              <a:buSzPts val="2400"/>
            </a:pPr>
            <a:r>
              <a:rPr lang="en-US" altLang="en-US" sz="2133" b="1">
                <a:solidFill>
                  <a:schemeClr val="bg1"/>
                </a:solidFill>
                <a:latin typeface="Arial" pitchFamily="34" charset="0"/>
                <a:ea typeface="Calibri" pitchFamily="34" charset="0"/>
                <a:cs typeface="Arial" pitchFamily="34" charset="0"/>
                <a:sym typeface="Calibri" pitchFamily="34" charset="0"/>
              </a:rPr>
              <a:t>Penyusunan Spesifikasi Teknis/KAK </a:t>
            </a:r>
            <a:r>
              <a:rPr lang="en-US" altLang="en-US" sz="1600" b="1">
                <a:solidFill>
                  <a:schemeClr val="bg1"/>
                </a:solidFill>
                <a:latin typeface="Arial" pitchFamily="34" charset="0"/>
                <a:ea typeface="Calibri" pitchFamily="34" charset="0"/>
                <a:cs typeface="Arial" pitchFamily="34" charset="0"/>
                <a:sym typeface="Calibri" pitchFamily="34" charset="0"/>
              </a:rPr>
              <a:t>(1/3)</a:t>
            </a:r>
            <a:r>
              <a:rPr lang="en-US" altLang="en-US" sz="1867" b="1">
                <a:solidFill>
                  <a:schemeClr val="bg1"/>
                </a:solidFill>
                <a:latin typeface="Arial" pitchFamily="34" charset="0"/>
                <a:ea typeface="Calibri" pitchFamily="34" charset="0"/>
                <a:cs typeface="Arial" pitchFamily="34" charset="0"/>
                <a:sym typeface="Calibri" pitchFamily="34" charset="0"/>
              </a:rPr>
              <a:t> </a:t>
            </a:r>
            <a:endParaRPr lang="en-US" altLang="en-US" sz="2133" b="1">
              <a:solidFill>
                <a:schemeClr val="bg1"/>
              </a:solidFill>
              <a:latin typeface="Arial" pitchFamily="34" charset="0"/>
              <a:ea typeface="Calibri" pitchFamily="34" charset="0"/>
              <a:cs typeface="Arial" pitchFamily="34" charset="0"/>
              <a:sym typeface="Calibri" pitchFamily="34" charset="0"/>
            </a:endParaRPr>
          </a:p>
        </p:txBody>
      </p:sp>
      <p:pic>
        <p:nvPicPr>
          <p:cNvPr id="45070" name="Google Shape;414;p23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7051" y="1045634"/>
            <a:ext cx="637116" cy="804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8E086015-9FD8-A742-969C-48BF1C5D582F}"/>
              </a:ext>
            </a:extLst>
          </p:cNvPr>
          <p:cNvSpPr/>
          <p:nvPr/>
        </p:nvSpPr>
        <p:spPr>
          <a:xfrm>
            <a:off x="1390651" y="1107017"/>
            <a:ext cx="609600" cy="6096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/>
              <a:t>1</a:t>
            </a:r>
          </a:p>
        </p:txBody>
      </p:sp>
      <p:grpSp>
        <p:nvGrpSpPr>
          <p:cNvPr id="45072" name="Google Shape;426;p24"/>
          <p:cNvGrpSpPr>
            <a:grpSpLocks/>
          </p:cNvGrpSpPr>
          <p:nvPr/>
        </p:nvGrpSpPr>
        <p:grpSpPr bwMode="auto">
          <a:xfrm>
            <a:off x="527051" y="2027767"/>
            <a:ext cx="6841067" cy="4184651"/>
            <a:chOff x="955486" y="16"/>
            <a:chExt cx="6167686" cy="4263948"/>
          </a:xfrm>
        </p:grpSpPr>
        <p:sp>
          <p:nvSpPr>
            <p:cNvPr id="45077" name="Google Shape;427;p24"/>
            <p:cNvSpPr>
              <a:spLocks noChangeArrowheads="1"/>
            </p:cNvSpPr>
            <p:nvPr/>
          </p:nvSpPr>
          <p:spPr bwMode="auto">
            <a:xfrm rot="10800000">
              <a:off x="1272366" y="16"/>
              <a:ext cx="5610042" cy="870460"/>
            </a:xfrm>
            <a:prstGeom prst="homePlate">
              <a:avLst>
                <a:gd name="adj" fmla="val 50008"/>
              </a:avLst>
            </a:prstGeom>
            <a:solidFill>
              <a:schemeClr val="bg1"/>
            </a:solidFill>
            <a:ln w="25400">
              <a:solidFill>
                <a:srgbClr val="1C4170"/>
              </a:solidFill>
              <a:round/>
              <a:headEnd type="none" w="sm" len="sm"/>
              <a:tailEnd type="none" w="sm" len="sm"/>
            </a:ln>
          </p:spPr>
          <p:txBody>
            <a:bodyPr lIns="121900" tIns="121900" rIns="121900" bIns="121900" anchor="ctr"/>
            <a:lstStyle/>
            <a:p>
              <a:pPr eaLnBrk="1" hangingPunct="1"/>
              <a:endParaRPr lang="en-US" altLang="en-US" sz="1867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078" name="Google Shape;428;p24"/>
            <p:cNvSpPr txBox="1">
              <a:spLocks noChangeArrowheads="1"/>
            </p:cNvSpPr>
            <p:nvPr/>
          </p:nvSpPr>
          <p:spPr bwMode="auto">
            <a:xfrm>
              <a:off x="1489981" y="16"/>
              <a:ext cx="5549445" cy="8704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11767" tIns="121900" rIns="227567" bIns="121900" anchor="ctr"/>
            <a:lstStyle/>
            <a:p>
              <a:pPr marL="156629">
                <a:lnSpc>
                  <a:spcPct val="90000"/>
                </a:lnSpc>
                <a:buClr>
                  <a:srgbClr val="000000"/>
                </a:buClr>
                <a:buSzPts val="2400"/>
              </a:pPr>
              <a:r>
                <a:rPr lang="en-US" altLang="en-US" sz="1867">
                  <a:solidFill>
                    <a:srgbClr val="000000"/>
                  </a:solidFill>
                  <a:latin typeface="Arial" pitchFamily="34" charset="0"/>
                  <a:ea typeface="Calibri" pitchFamily="34" charset="0"/>
                  <a:cs typeface="Arial" pitchFamily="34" charset="0"/>
                  <a:sym typeface="Calibri" pitchFamily="34" charset="0"/>
                </a:rPr>
                <a:t>Menggunakan Produk Dalam Negeri</a:t>
              </a:r>
              <a:endParaRPr lang="en-US" altLang="en-US" sz="1867">
                <a:latin typeface="Arial" pitchFamily="34" charset="0"/>
                <a:ea typeface="Calibri" pitchFamily="34" charset="0"/>
                <a:cs typeface="Arial" pitchFamily="34" charset="0"/>
              </a:endParaRPr>
            </a:p>
          </p:txBody>
        </p:sp>
        <p:sp>
          <p:nvSpPr>
            <p:cNvPr id="77" name="Google Shape;429;p24">
              <a:extLst>
                <a:ext uri="{FF2B5EF4-FFF2-40B4-BE49-F238E27FC236}">
                  <a16:creationId xmlns:a16="http://schemas.microsoft.com/office/drawing/2014/main" id="{5EF4E5CB-C437-DA42-A988-42723F36D97C}"/>
                </a:ext>
              </a:extLst>
            </p:cNvPr>
            <p:cNvSpPr/>
            <p:nvPr/>
          </p:nvSpPr>
          <p:spPr>
            <a:xfrm>
              <a:off x="977940" y="16"/>
              <a:ext cx="870460" cy="870460"/>
            </a:xfrm>
            <a:prstGeom prst="ellipse">
              <a:avLst/>
            </a:prstGeom>
            <a:blipFill rotWithShape="1">
              <a:blip r:embed="rId4" cstate="print">
                <a:alphaModFix/>
              </a:blip>
              <a:stretch>
                <a:fillRect l="-15999" r="-15998"/>
              </a:stretch>
            </a:blipFill>
            <a:ln w="25400" cap="flat" cmpd="sng">
              <a:solidFill>
                <a:srgbClr val="1C417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121900" tIns="121900" rIns="121900" bIns="121900" anchor="ctr"/>
            <a:lstStyle/>
            <a:p>
              <a:pPr>
                <a:defRPr/>
              </a:pPr>
              <a:endParaRPr sz="1867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082" name="Google Shape;430;p24"/>
            <p:cNvSpPr>
              <a:spLocks noChangeArrowheads="1"/>
            </p:cNvSpPr>
            <p:nvPr/>
          </p:nvSpPr>
          <p:spPr bwMode="auto">
            <a:xfrm rot="10800000">
              <a:off x="1066924" y="1120829"/>
              <a:ext cx="5815483" cy="870460"/>
            </a:xfrm>
            <a:prstGeom prst="homePlate">
              <a:avLst>
                <a:gd name="adj" fmla="val 50014"/>
              </a:avLst>
            </a:prstGeom>
            <a:solidFill>
              <a:schemeClr val="bg1"/>
            </a:solidFill>
            <a:ln w="25400">
              <a:solidFill>
                <a:srgbClr val="1C4170"/>
              </a:solidFill>
              <a:round/>
              <a:headEnd type="none" w="sm" len="sm"/>
              <a:tailEnd type="none" w="sm" len="sm"/>
            </a:ln>
          </p:spPr>
          <p:txBody>
            <a:bodyPr lIns="121900" tIns="121900" rIns="121900" bIns="121900" anchor="ctr"/>
            <a:lstStyle/>
            <a:p>
              <a:pPr eaLnBrk="1" hangingPunct="1"/>
              <a:endParaRPr lang="en-US" altLang="en-US" sz="1867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083" name="Google Shape;431;p24"/>
            <p:cNvSpPr txBox="1">
              <a:spLocks noChangeArrowheads="1"/>
            </p:cNvSpPr>
            <p:nvPr/>
          </p:nvSpPr>
          <p:spPr bwMode="auto">
            <a:xfrm>
              <a:off x="1284540" y="1120829"/>
              <a:ext cx="5823366" cy="8704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11767" tIns="121900" rIns="227567" bIns="121900" anchor="ctr"/>
            <a:lstStyle/>
            <a:p>
              <a:pPr marL="361942">
                <a:lnSpc>
                  <a:spcPct val="90000"/>
                </a:lnSpc>
                <a:buClr>
                  <a:srgbClr val="000000"/>
                </a:buClr>
                <a:buSzPts val="2400"/>
              </a:pPr>
              <a:r>
                <a:rPr lang="en-US" altLang="en-US" sz="1867">
                  <a:solidFill>
                    <a:srgbClr val="000000"/>
                  </a:solidFill>
                  <a:latin typeface="Arial" pitchFamily="34" charset="0"/>
                  <a:ea typeface="Calibri" pitchFamily="34" charset="0"/>
                  <a:cs typeface="Arial" pitchFamily="34" charset="0"/>
                  <a:sym typeface="Calibri" pitchFamily="34" charset="0"/>
                </a:rPr>
                <a:t>Menggunakan Produk bersertifikat SNI</a:t>
              </a:r>
              <a:endParaRPr lang="en-US" altLang="en-US" sz="1867">
                <a:latin typeface="Arial" pitchFamily="34" charset="0"/>
                <a:ea typeface="Calibri" pitchFamily="34" charset="0"/>
                <a:cs typeface="Arial" pitchFamily="34" charset="0"/>
              </a:endParaRPr>
            </a:p>
          </p:txBody>
        </p:sp>
        <p:sp>
          <p:nvSpPr>
            <p:cNvPr id="86" name="Google Shape;432;p24">
              <a:extLst>
                <a:ext uri="{FF2B5EF4-FFF2-40B4-BE49-F238E27FC236}">
                  <a16:creationId xmlns:a16="http://schemas.microsoft.com/office/drawing/2014/main" id="{C9C937E2-4456-C943-8EAB-7183D08BF256}"/>
                </a:ext>
              </a:extLst>
            </p:cNvPr>
            <p:cNvSpPr/>
            <p:nvPr/>
          </p:nvSpPr>
          <p:spPr>
            <a:xfrm>
              <a:off x="955486" y="1120829"/>
              <a:ext cx="870460" cy="870460"/>
            </a:xfrm>
            <a:prstGeom prst="ellipse">
              <a:avLst/>
            </a:prstGeom>
            <a:blipFill rotWithShape="1">
              <a:blip r:embed="rId5" cstate="print">
                <a:alphaModFix/>
              </a:blip>
              <a:stretch>
                <a:fillRect l="-12999" r="-12999"/>
              </a:stretch>
            </a:blipFill>
            <a:ln w="25400" cap="flat" cmpd="sng">
              <a:solidFill>
                <a:srgbClr val="1C417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121900" tIns="121900" rIns="121900" bIns="121900" anchor="ctr"/>
            <a:lstStyle/>
            <a:p>
              <a:pPr>
                <a:defRPr/>
              </a:pPr>
              <a:endParaRPr sz="1867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087" name="Google Shape;433;p24"/>
            <p:cNvSpPr>
              <a:spLocks noChangeArrowheads="1"/>
            </p:cNvSpPr>
            <p:nvPr/>
          </p:nvSpPr>
          <p:spPr bwMode="auto">
            <a:xfrm rot="10800000">
              <a:off x="1158066" y="3361894"/>
              <a:ext cx="5724342" cy="870459"/>
            </a:xfrm>
            <a:prstGeom prst="homePlate">
              <a:avLst>
                <a:gd name="adj" fmla="val 49992"/>
              </a:avLst>
            </a:prstGeom>
            <a:solidFill>
              <a:schemeClr val="bg1"/>
            </a:solidFill>
            <a:ln w="25400">
              <a:solidFill>
                <a:srgbClr val="1C4170"/>
              </a:solidFill>
              <a:round/>
              <a:headEnd type="none" w="sm" len="sm"/>
              <a:tailEnd type="none" w="sm" len="sm"/>
            </a:ln>
          </p:spPr>
          <p:txBody>
            <a:bodyPr lIns="121900" tIns="121900" rIns="121900" bIns="121900" anchor="ctr"/>
            <a:lstStyle/>
            <a:p>
              <a:pPr eaLnBrk="1" hangingPunct="1"/>
              <a:endParaRPr lang="en-US" altLang="en-US" sz="1867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088" name="Google Shape;434;p24"/>
            <p:cNvSpPr txBox="1">
              <a:spLocks noChangeArrowheads="1"/>
            </p:cNvSpPr>
            <p:nvPr/>
          </p:nvSpPr>
          <p:spPr bwMode="auto">
            <a:xfrm>
              <a:off x="1421327" y="3393505"/>
              <a:ext cx="5701845" cy="8704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11767" tIns="121900" rIns="227567" bIns="121900" anchor="ctr"/>
            <a:lstStyle/>
            <a:p>
              <a:pPr marL="241294">
                <a:lnSpc>
                  <a:spcPct val="90000"/>
                </a:lnSpc>
                <a:buClr>
                  <a:srgbClr val="000000"/>
                </a:buClr>
                <a:buSzPts val="2400"/>
              </a:pPr>
              <a:r>
                <a:rPr lang="en-US" altLang="en-US" sz="1867">
                  <a:solidFill>
                    <a:srgbClr val="000000"/>
                  </a:solidFill>
                  <a:latin typeface="Arial" pitchFamily="34" charset="0"/>
                  <a:ea typeface="Calibri" pitchFamily="34" charset="0"/>
                  <a:cs typeface="Arial" pitchFamily="34" charset="0"/>
                  <a:sym typeface="Calibri" pitchFamily="34" charset="0"/>
                </a:rPr>
                <a:t>Menggunakan produk ramah lingkungan hidup</a:t>
              </a:r>
              <a:endParaRPr lang="en-US" altLang="en-US" sz="1867">
                <a:latin typeface="Arial" pitchFamily="34" charset="0"/>
                <a:ea typeface="Calibri" pitchFamily="34" charset="0"/>
                <a:cs typeface="Arial" pitchFamily="34" charset="0"/>
              </a:endParaRPr>
            </a:p>
          </p:txBody>
        </p:sp>
        <p:grpSp>
          <p:nvGrpSpPr>
            <p:cNvPr id="89" name="Google Shape;435;p24"/>
            <p:cNvGrpSpPr>
              <a:grpSpLocks/>
            </p:cNvGrpSpPr>
            <p:nvPr/>
          </p:nvGrpSpPr>
          <p:grpSpPr bwMode="auto">
            <a:xfrm>
              <a:off x="923044" y="3333565"/>
              <a:ext cx="915993" cy="914246"/>
              <a:chOff x="368300" y="3975100"/>
              <a:chExt cx="762000" cy="673100"/>
            </a:xfrm>
          </p:grpSpPr>
          <p:pic>
            <p:nvPicPr>
              <p:cNvPr id="45089" name="Google Shape;435;p24"/>
              <p:cNvPicPr>
                <a:picLocks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368300" y="3975100"/>
                <a:ext cx="762000" cy="673100"/>
              </a:xfrm>
              <a:prstGeom prst="rect">
                <a:avLst/>
              </a:prstGeom>
              <a:noFill/>
            </p:spPr>
          </p:pic>
          <p:sp>
            <p:nvSpPr>
              <p:cNvPr id="45090" name="Text Box 34"/>
              <p:cNvSpPr txBox="1">
                <a:spLocks noChangeArrowheads="1"/>
              </p:cNvSpPr>
              <p:nvPr/>
            </p:nvSpPr>
            <p:spPr bwMode="auto">
              <a:xfrm>
                <a:off x="501333" y="4091665"/>
                <a:ext cx="512033" cy="4531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21900" tIns="121900" rIns="121900" bIns="121900" anchor="ctr"/>
              <a:lstStyle/>
              <a:p>
                <a:pPr eaLnBrk="1" hangingPunct="1"/>
                <a:endParaRPr lang="en-US" sz="1867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45092" name="Google Shape;430;p24"/>
            <p:cNvSpPr>
              <a:spLocks noChangeArrowheads="1"/>
            </p:cNvSpPr>
            <p:nvPr/>
          </p:nvSpPr>
          <p:spPr bwMode="auto">
            <a:xfrm rot="10800000">
              <a:off x="1066924" y="2226461"/>
              <a:ext cx="5815483" cy="870459"/>
            </a:xfrm>
            <a:prstGeom prst="homePlate">
              <a:avLst>
                <a:gd name="adj" fmla="val 50014"/>
              </a:avLst>
            </a:prstGeom>
            <a:solidFill>
              <a:schemeClr val="bg1"/>
            </a:solidFill>
            <a:ln w="25400">
              <a:solidFill>
                <a:srgbClr val="1C4170"/>
              </a:solidFill>
              <a:round/>
              <a:headEnd type="none" w="sm" len="sm"/>
              <a:tailEnd type="none" w="sm" len="sm"/>
            </a:ln>
          </p:spPr>
          <p:txBody>
            <a:bodyPr lIns="121900" tIns="121900" rIns="121900" bIns="121900" anchor="ctr"/>
            <a:lstStyle/>
            <a:p>
              <a:pPr eaLnBrk="1" hangingPunct="1"/>
              <a:endParaRPr lang="en-US" altLang="en-US" sz="1867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1" name="Google Shape;432;p24">
              <a:extLst>
                <a:ext uri="{FF2B5EF4-FFF2-40B4-BE49-F238E27FC236}">
                  <a16:creationId xmlns:a16="http://schemas.microsoft.com/office/drawing/2014/main" id="{E15209D9-A003-D942-98CE-FC489D9BA3D4}"/>
                </a:ext>
              </a:extLst>
            </p:cNvPr>
            <p:cNvSpPr/>
            <p:nvPr/>
          </p:nvSpPr>
          <p:spPr>
            <a:xfrm>
              <a:off x="955486" y="2226461"/>
              <a:ext cx="870461" cy="870459"/>
            </a:xfrm>
            <a:prstGeom prst="ellipse">
              <a:avLst/>
            </a:prstGeom>
            <a:blipFill rotWithShape="1">
              <a:blip r:embed="rId5" cstate="print">
                <a:alphaModFix/>
              </a:blip>
              <a:stretch>
                <a:fillRect l="-12999" r="-12999"/>
              </a:stretch>
            </a:blipFill>
            <a:ln w="25400" cap="flat" cmpd="sng">
              <a:solidFill>
                <a:srgbClr val="1C417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121900" tIns="121900" rIns="121900" bIns="121900" anchor="ctr"/>
            <a:lstStyle/>
            <a:p>
              <a:pPr>
                <a:defRPr/>
              </a:pPr>
              <a:endParaRPr sz="1867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90" name="Google Shape;436;p24">
            <a:extLst>
              <a:ext uri="{FF2B5EF4-FFF2-40B4-BE49-F238E27FC236}">
                <a16:creationId xmlns:a16="http://schemas.microsoft.com/office/drawing/2014/main" id="{56F7C1EE-5AB2-4140-8BEB-AC8EC8C3E01D}"/>
              </a:ext>
            </a:extLst>
          </p:cNvPr>
          <p:cNvSpPr txBox="1"/>
          <p:nvPr/>
        </p:nvSpPr>
        <p:spPr>
          <a:xfrm>
            <a:off x="8252884" y="3448051"/>
            <a:ext cx="3403600" cy="127234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  <a:prstDash val="sysDash"/>
          </a:ln>
        </p:spPr>
        <p:txBody>
          <a:bodyPr spcFirstLastPara="1" lIns="121900" tIns="60933" rIns="121900" bIns="60933">
            <a:spAutoFit/>
          </a:bodyPr>
          <a:lstStyle/>
          <a:p>
            <a:pPr algn="ctr">
              <a:buClr>
                <a:schemeClr val="dk1"/>
              </a:buClr>
              <a:buSzPts val="2400"/>
              <a:defRPr/>
            </a:pPr>
            <a:r>
              <a:rPr lang="en-US" sz="1867" dirty="0" err="1">
                <a:solidFill>
                  <a:schemeClr val="bg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Pemenuhan</a:t>
            </a:r>
            <a:r>
              <a:rPr lang="en-US" sz="1867" dirty="0">
                <a:solidFill>
                  <a:schemeClr val="bg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 </a:t>
            </a:r>
            <a:r>
              <a:rPr lang="en-US" sz="1867" dirty="0" err="1">
                <a:solidFill>
                  <a:schemeClr val="bg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penggunaan</a:t>
            </a:r>
            <a:r>
              <a:rPr lang="en-US" sz="1867" dirty="0">
                <a:solidFill>
                  <a:schemeClr val="bg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 </a:t>
            </a:r>
            <a:r>
              <a:rPr lang="en-US" sz="1867" dirty="0" err="1">
                <a:solidFill>
                  <a:schemeClr val="bg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produk</a:t>
            </a:r>
            <a:r>
              <a:rPr lang="en-US" sz="1867" dirty="0">
                <a:solidFill>
                  <a:schemeClr val="bg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 </a:t>
            </a:r>
            <a:r>
              <a:rPr lang="en-US" sz="1867" dirty="0" err="1">
                <a:solidFill>
                  <a:schemeClr val="bg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sesuai</a:t>
            </a:r>
            <a:r>
              <a:rPr lang="en-US" sz="1867" dirty="0">
                <a:solidFill>
                  <a:schemeClr val="bg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 4 (</a:t>
            </a:r>
            <a:r>
              <a:rPr lang="en-US" sz="1867" dirty="0" err="1">
                <a:solidFill>
                  <a:schemeClr val="bg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empat</a:t>
            </a:r>
            <a:r>
              <a:rPr lang="en-US" sz="1867" dirty="0">
                <a:solidFill>
                  <a:schemeClr val="bg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) </a:t>
            </a:r>
            <a:r>
              <a:rPr lang="en-US" sz="1867" dirty="0" err="1">
                <a:solidFill>
                  <a:schemeClr val="bg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hal</a:t>
            </a:r>
            <a:r>
              <a:rPr lang="en-US" sz="1867" dirty="0">
                <a:solidFill>
                  <a:schemeClr val="bg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 </a:t>
            </a:r>
            <a:r>
              <a:rPr lang="en-US" sz="1867" dirty="0" err="1">
                <a:solidFill>
                  <a:schemeClr val="bg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ini</a:t>
            </a:r>
            <a:r>
              <a:rPr lang="en-US" sz="1867" dirty="0">
                <a:solidFill>
                  <a:schemeClr val="bg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 </a:t>
            </a:r>
            <a:r>
              <a:rPr lang="en-US" sz="1867" dirty="0" err="1">
                <a:solidFill>
                  <a:schemeClr val="bg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dilakukan</a:t>
            </a:r>
            <a:r>
              <a:rPr lang="en-US" sz="1867" dirty="0">
                <a:solidFill>
                  <a:schemeClr val="bg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 </a:t>
            </a:r>
            <a:r>
              <a:rPr lang="en-US" sz="1867" dirty="0" err="1">
                <a:solidFill>
                  <a:schemeClr val="bg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sepanjang</a:t>
            </a:r>
            <a:r>
              <a:rPr lang="en-US" sz="1867" dirty="0">
                <a:solidFill>
                  <a:schemeClr val="bg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 </a:t>
            </a:r>
            <a:r>
              <a:rPr lang="en-US" sz="1867" b="1" dirty="0" err="1">
                <a:solidFill>
                  <a:schemeClr val="bg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tersedia</a:t>
            </a:r>
            <a:endParaRPr sz="1867" b="1" dirty="0">
              <a:solidFill>
                <a:schemeClr val="bg1"/>
              </a:solidFill>
              <a:latin typeface="Arial" pitchFamily="34" charset="0"/>
              <a:ea typeface="Calibri"/>
              <a:cs typeface="Arial" pitchFamily="34" charset="0"/>
              <a:sym typeface="Calibri"/>
            </a:endParaRPr>
          </a:p>
        </p:txBody>
      </p:sp>
      <p:sp>
        <p:nvSpPr>
          <p:cNvPr id="45074" name="Google Shape;431;p24"/>
          <p:cNvSpPr txBox="1">
            <a:spLocks noChangeArrowheads="1"/>
          </p:cNvSpPr>
          <p:nvPr/>
        </p:nvSpPr>
        <p:spPr bwMode="auto">
          <a:xfrm>
            <a:off x="958851" y="4089400"/>
            <a:ext cx="6096000" cy="1159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11767" tIns="121900" rIns="227567" bIns="121900" anchor="ctr"/>
          <a:lstStyle/>
          <a:p>
            <a:pPr marL="317492">
              <a:lnSpc>
                <a:spcPct val="90000"/>
              </a:lnSpc>
              <a:buClr>
                <a:srgbClr val="000000"/>
              </a:buClr>
              <a:buSzPts val="2400"/>
            </a:pPr>
            <a:r>
              <a:rPr lang="en-US" altLang="en-US" sz="1867">
                <a:latin typeface="Arial" pitchFamily="34" charset="0"/>
                <a:cs typeface="Arial" pitchFamily="34" charset="0"/>
                <a:sym typeface="Calibri" pitchFamily="34" charset="0"/>
              </a:rPr>
              <a:t>Menggunakan Produk Usaha Mikro dan Kecil serta koperasi</a:t>
            </a:r>
            <a:endParaRPr lang="en-US" altLang="en-US" sz="1867"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2FF148F-4FC0-BC43-8937-0FE6E167630C}"/>
              </a:ext>
            </a:extLst>
          </p:cNvPr>
          <p:cNvSpPr txBox="1"/>
          <p:nvPr/>
        </p:nvSpPr>
        <p:spPr>
          <a:xfrm>
            <a:off x="626533" y="4404785"/>
            <a:ext cx="762000" cy="37965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id-ID" sz="1867" b="1" dirty="0">
                <a:solidFill>
                  <a:schemeClr val="bg1"/>
                </a:solidFill>
              </a:rPr>
              <a:t>UMK</a:t>
            </a:r>
          </a:p>
        </p:txBody>
      </p:sp>
      <p:sp>
        <p:nvSpPr>
          <p:cNvPr id="44" name="Right Brace 43">
            <a:extLst>
              <a:ext uri="{FF2B5EF4-FFF2-40B4-BE49-F238E27FC236}">
                <a16:creationId xmlns:a16="http://schemas.microsoft.com/office/drawing/2014/main" id="{3D02381B-EE2C-AD42-80DF-4D96CA46E9B2}"/>
              </a:ext>
            </a:extLst>
          </p:cNvPr>
          <p:cNvSpPr/>
          <p:nvPr/>
        </p:nvSpPr>
        <p:spPr>
          <a:xfrm>
            <a:off x="7368118" y="2150533"/>
            <a:ext cx="543983" cy="3718984"/>
          </a:xfrm>
          <a:prstGeom prst="righ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id-ID" sz="24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altLang="en-US" sz="2400">
              <a:cs typeface="Calibri" pitchFamily="34" charset="0"/>
              <a:sym typeface="Calibri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A25B3937-3065-3B45-BD04-253AC509BC69}"/>
              </a:ext>
            </a:extLst>
          </p:cNvPr>
          <p:cNvSpPr txBox="1">
            <a:spLocks/>
          </p:cNvSpPr>
          <p:nvPr/>
        </p:nvSpPr>
        <p:spPr>
          <a:xfrm>
            <a:off x="406400" y="177800"/>
            <a:ext cx="9652000" cy="58420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PERENCANAAN PENGADAAN MELALUI PENYEDIA </a:t>
            </a:r>
            <a:r>
              <a:rPr lang="en-US" sz="1867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(3/10)</a:t>
            </a:r>
            <a:endParaRPr lang="en-US" sz="1867" b="1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6083" name="Group 65"/>
          <p:cNvGrpSpPr>
            <a:grpSpLocks/>
          </p:cNvGrpSpPr>
          <p:nvPr/>
        </p:nvGrpSpPr>
        <p:grpSpPr bwMode="auto">
          <a:xfrm rot="-5400000">
            <a:off x="-254000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68737519-5511-F245-A941-D6F02DED890D}"/>
                </a:ext>
              </a:extLst>
            </p:cNvPr>
            <p:cNvSpPr/>
            <p:nvPr/>
          </p:nvSpPr>
          <p:spPr>
            <a:xfrm>
              <a:off x="3226546" y="2644775"/>
              <a:ext cx="494179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62E87964-9A25-6542-861A-90BEB3E13E49}"/>
                </a:ext>
              </a:extLst>
            </p:cNvPr>
            <p:cNvSpPr/>
            <p:nvPr/>
          </p:nvSpPr>
          <p:spPr>
            <a:xfrm>
              <a:off x="3752101" y="2647950"/>
              <a:ext cx="287618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C8F4E3F4-9ADD-D145-B611-FC49A5796286}"/>
                </a:ext>
              </a:extLst>
            </p:cNvPr>
            <p:cNvSpPr/>
            <p:nvPr/>
          </p:nvSpPr>
          <p:spPr>
            <a:xfrm>
              <a:off x="4094629" y="2647950"/>
              <a:ext cx="172571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grpSp>
        <p:nvGrpSpPr>
          <p:cNvPr id="46084" name="Group 14"/>
          <p:cNvGrpSpPr>
            <a:grpSpLocks/>
          </p:cNvGrpSpPr>
          <p:nvPr/>
        </p:nvGrpSpPr>
        <p:grpSpPr bwMode="auto"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2ED0C0A9-DDE8-024E-8D08-42D6510C54D5}"/>
                </a:ext>
              </a:extLst>
            </p:cNvPr>
            <p:cNvSpPr/>
            <p:nvPr/>
          </p:nvSpPr>
          <p:spPr>
            <a:xfrm>
              <a:off x="3200400" y="2647950"/>
              <a:ext cx="492125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40DF594-30CE-804C-81FF-317486E1A23A}"/>
                </a:ext>
              </a:extLst>
            </p:cNvPr>
            <p:cNvSpPr/>
            <p:nvPr/>
          </p:nvSpPr>
          <p:spPr>
            <a:xfrm>
              <a:off x="3751263" y="2647950"/>
              <a:ext cx="28733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C67154C-7513-434F-9BD0-8E28B46FAF2C}"/>
                </a:ext>
              </a:extLst>
            </p:cNvPr>
            <p:cNvSpPr/>
            <p:nvPr/>
          </p:nvSpPr>
          <p:spPr>
            <a:xfrm>
              <a:off x="4094163" y="2647950"/>
              <a:ext cx="173037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sp>
        <p:nvSpPr>
          <p:cNvPr id="46085" name="Google Shape;1192;p35"/>
          <p:cNvSpPr>
            <a:spLocks/>
          </p:cNvSpPr>
          <p:nvPr/>
        </p:nvSpPr>
        <p:spPr bwMode="auto">
          <a:xfrm>
            <a:off x="2042585" y="1488018"/>
            <a:ext cx="450849" cy="385233"/>
          </a:xfrm>
          <a:custGeom>
            <a:avLst/>
            <a:gdLst>
              <a:gd name="T0" fmla="*/ 1641191018 w 15189"/>
              <a:gd name="T1" fmla="*/ 1227064165 h 13057"/>
              <a:gd name="T2" fmla="*/ 1636281653 w 15189"/>
              <a:gd name="T3" fmla="*/ 1230422661 h 13057"/>
              <a:gd name="T4" fmla="*/ 1531898901 w 15189"/>
              <a:gd name="T5" fmla="*/ 1450512303 h 13057"/>
              <a:gd name="T6" fmla="*/ 1531898901 w 15189"/>
              <a:gd name="T7" fmla="*/ 1450512303 h 13057"/>
              <a:gd name="T8" fmla="*/ 2147483646 w 15189"/>
              <a:gd name="T9" fmla="*/ 1494155070 h 13057"/>
              <a:gd name="T10" fmla="*/ 2147483646 w 15189"/>
              <a:gd name="T11" fmla="*/ 1522444936 h 13057"/>
              <a:gd name="T12" fmla="*/ 2147483646 w 15189"/>
              <a:gd name="T13" fmla="*/ 1614747877 h 13057"/>
              <a:gd name="T14" fmla="*/ 2147483646 w 15189"/>
              <a:gd name="T15" fmla="*/ 1614747877 h 13057"/>
              <a:gd name="T16" fmla="*/ 2147483646 w 15189"/>
              <a:gd name="T17" fmla="*/ 1805116902 h 13057"/>
              <a:gd name="T18" fmla="*/ 2147483646 w 15189"/>
              <a:gd name="T19" fmla="*/ 1825009798 h 13057"/>
              <a:gd name="T20" fmla="*/ 2147483646 w 15189"/>
              <a:gd name="T21" fmla="*/ 1825009798 h 13057"/>
              <a:gd name="T22" fmla="*/ 1666246816 w 15189"/>
              <a:gd name="T23" fmla="*/ 1941528735 h 13057"/>
              <a:gd name="T24" fmla="*/ 2147483646 w 15189"/>
              <a:gd name="T25" fmla="*/ 2137174198 h 13057"/>
              <a:gd name="T26" fmla="*/ 2147483646 w 15189"/>
              <a:gd name="T27" fmla="*/ 2137412671 h 13057"/>
              <a:gd name="T28" fmla="*/ 2147483646 w 15189"/>
              <a:gd name="T29" fmla="*/ 985868283 h 13057"/>
              <a:gd name="T30" fmla="*/ 2147483646 w 15189"/>
              <a:gd name="T31" fmla="*/ 1064508105 h 13057"/>
              <a:gd name="T32" fmla="*/ 2147483646 w 15189"/>
              <a:gd name="T33" fmla="*/ 1112463171 h 13057"/>
              <a:gd name="T34" fmla="*/ 2147483646 w 15189"/>
              <a:gd name="T35" fmla="*/ 1265419717 h 13057"/>
              <a:gd name="T36" fmla="*/ 2147483646 w 15189"/>
              <a:gd name="T37" fmla="*/ 1345738543 h 13057"/>
              <a:gd name="T38" fmla="*/ 2147483646 w 15189"/>
              <a:gd name="T39" fmla="*/ 1571115400 h 13057"/>
              <a:gd name="T40" fmla="*/ 2147483646 w 15189"/>
              <a:gd name="T41" fmla="*/ 1754528982 h 13057"/>
              <a:gd name="T42" fmla="*/ 2147483646 w 15189"/>
              <a:gd name="T43" fmla="*/ 1929068183 h 13057"/>
              <a:gd name="T44" fmla="*/ 2147483646 w 15189"/>
              <a:gd name="T45" fmla="*/ 2000752075 h 13057"/>
              <a:gd name="T46" fmla="*/ 2147483646 w 15189"/>
              <a:gd name="T47" fmla="*/ 2004349509 h 13057"/>
              <a:gd name="T48" fmla="*/ 2147483646 w 15189"/>
              <a:gd name="T49" fmla="*/ 2007946478 h 13057"/>
              <a:gd name="T50" fmla="*/ 2147483646 w 15189"/>
              <a:gd name="T51" fmla="*/ 2004349509 h 13057"/>
              <a:gd name="T52" fmla="*/ 2147483646 w 15189"/>
              <a:gd name="T53" fmla="*/ 2035033756 h 13057"/>
              <a:gd name="T54" fmla="*/ 2147483646 w 15189"/>
              <a:gd name="T55" fmla="*/ 2104084817 h 13057"/>
              <a:gd name="T56" fmla="*/ 2147483646 w 15189"/>
              <a:gd name="T57" fmla="*/ 2138853689 h 13057"/>
              <a:gd name="T58" fmla="*/ 2147483646 w 15189"/>
              <a:gd name="T59" fmla="*/ 2138853689 h 13057"/>
              <a:gd name="T60" fmla="*/ 2051130449 w 15189"/>
              <a:gd name="T61" fmla="*/ 2144607052 h 13057"/>
              <a:gd name="T62" fmla="*/ 1949682626 w 15189"/>
              <a:gd name="T63" fmla="*/ 2121582847 h 13057"/>
              <a:gd name="T64" fmla="*/ 1904988368 w 15189"/>
              <a:gd name="T65" fmla="*/ 2112720238 h 13057"/>
              <a:gd name="T66" fmla="*/ 1893437034 w 15189"/>
              <a:gd name="T67" fmla="*/ 2104084817 h 13057"/>
              <a:gd name="T68" fmla="*/ 1859058593 w 15189"/>
              <a:gd name="T69" fmla="*/ 2084668336 h 13057"/>
              <a:gd name="T70" fmla="*/ 1860040368 w 15189"/>
              <a:gd name="T71" fmla="*/ 2095210945 h 13057"/>
              <a:gd name="T72" fmla="*/ 1859058593 w 15189"/>
              <a:gd name="T73" fmla="*/ 2084668336 h 13057"/>
              <a:gd name="T74" fmla="*/ 1739693026 w 15189"/>
              <a:gd name="T75" fmla="*/ 2020406521 h 13057"/>
              <a:gd name="T76" fmla="*/ 1667471424 w 15189"/>
              <a:gd name="T77" fmla="*/ 1956393934 h 13057"/>
              <a:gd name="T78" fmla="*/ 1573647835 w 15189"/>
              <a:gd name="T79" fmla="*/ 1815659489 h 13057"/>
              <a:gd name="T80" fmla="*/ 1528953087 w 15189"/>
              <a:gd name="T81" fmla="*/ 1702261084 h 13057"/>
              <a:gd name="T82" fmla="*/ 1520104734 w 15189"/>
              <a:gd name="T83" fmla="*/ 1641119779 h 13057"/>
              <a:gd name="T84" fmla="*/ 1520104734 w 15189"/>
              <a:gd name="T85" fmla="*/ 1509974095 h 13057"/>
              <a:gd name="T86" fmla="*/ 1531898901 w 15189"/>
              <a:gd name="T87" fmla="*/ 1450512303 h 13057"/>
              <a:gd name="T88" fmla="*/ 1573647835 w 15189"/>
              <a:gd name="T89" fmla="*/ 1335196421 h 13057"/>
              <a:gd name="T90" fmla="*/ 1680247878 w 15189"/>
              <a:gd name="T91" fmla="*/ 1177916799 h 13057"/>
              <a:gd name="T92" fmla="*/ 1734772263 w 15189"/>
              <a:gd name="T93" fmla="*/ 1125649388 h 13057"/>
              <a:gd name="T94" fmla="*/ 1913825812 w 15189"/>
              <a:gd name="T95" fmla="*/ 1020637155 h 13057"/>
              <a:gd name="T96" fmla="*/ 1958530978 w 15189"/>
              <a:gd name="T97" fmla="*/ 1003377089 h 13057"/>
              <a:gd name="T98" fmla="*/ 2147483646 w 15189"/>
              <a:gd name="T99" fmla="*/ 985868283 h 13057"/>
              <a:gd name="T100" fmla="*/ 2112771584 w 15189"/>
              <a:gd name="T101" fmla="*/ 2147483646 h 13057"/>
              <a:gd name="T102" fmla="*/ 2147483646 w 15189"/>
              <a:gd name="T103" fmla="*/ 1746608450 h 13057"/>
              <a:gd name="T104" fmla="*/ 2135863342 w 15189"/>
              <a:gd name="T105" fmla="*/ 238451 h 13057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15189" h="13057" extrusionOk="0">
                <a:moveTo>
                  <a:pt x="6838" y="4957"/>
                </a:moveTo>
                <a:cubicBezTo>
                  <a:pt x="6782" y="5022"/>
                  <a:pt x="6727" y="5082"/>
                  <a:pt x="6682" y="5118"/>
                </a:cubicBezTo>
                <a:cubicBezTo>
                  <a:pt x="6768" y="5053"/>
                  <a:pt x="6817" y="4994"/>
                  <a:pt x="6838" y="4957"/>
                </a:cubicBezTo>
                <a:close/>
                <a:moveTo>
                  <a:pt x="6682" y="5118"/>
                </a:moveTo>
                <a:cubicBezTo>
                  <a:pt x="6676" y="5122"/>
                  <a:pt x="6669" y="5127"/>
                  <a:pt x="6662" y="5132"/>
                </a:cubicBezTo>
                <a:cubicBezTo>
                  <a:pt x="6669" y="5128"/>
                  <a:pt x="6675" y="5123"/>
                  <a:pt x="6682" y="5118"/>
                </a:cubicBezTo>
                <a:close/>
                <a:moveTo>
                  <a:pt x="6237" y="6050"/>
                </a:moveTo>
                <a:lnTo>
                  <a:pt x="6237" y="6050"/>
                </a:lnTo>
                <a:cubicBezTo>
                  <a:pt x="6233" y="6072"/>
                  <a:pt x="6229" y="6094"/>
                  <a:pt x="6225" y="6116"/>
                </a:cubicBezTo>
                <a:cubicBezTo>
                  <a:pt x="6225" y="6189"/>
                  <a:pt x="6189" y="6261"/>
                  <a:pt x="6189" y="6334"/>
                </a:cubicBezTo>
                <a:cubicBezTo>
                  <a:pt x="6225" y="6166"/>
                  <a:pt x="6237" y="6081"/>
                  <a:pt x="6237" y="6050"/>
                </a:cubicBezTo>
                <a:close/>
                <a:moveTo>
                  <a:pt x="11053" y="6159"/>
                </a:moveTo>
                <a:cubicBezTo>
                  <a:pt x="11059" y="6181"/>
                  <a:pt x="11065" y="6203"/>
                  <a:pt x="11071" y="6225"/>
                </a:cubicBezTo>
                <a:cubicBezTo>
                  <a:pt x="11072" y="6228"/>
                  <a:pt x="11073" y="6230"/>
                  <a:pt x="11074" y="6232"/>
                </a:cubicBezTo>
                <a:cubicBezTo>
                  <a:pt x="11075" y="6271"/>
                  <a:pt x="11078" y="6311"/>
                  <a:pt x="11081" y="6350"/>
                </a:cubicBezTo>
                <a:cubicBezTo>
                  <a:pt x="11066" y="6343"/>
                  <a:pt x="11042" y="6279"/>
                  <a:pt x="11053" y="6159"/>
                </a:cubicBezTo>
                <a:close/>
                <a:moveTo>
                  <a:pt x="11035" y="6735"/>
                </a:moveTo>
                <a:lnTo>
                  <a:pt x="11035" y="6735"/>
                </a:lnTo>
                <a:cubicBezTo>
                  <a:pt x="11031" y="6745"/>
                  <a:pt x="11027" y="6755"/>
                  <a:pt x="11023" y="6765"/>
                </a:cubicBezTo>
                <a:cubicBezTo>
                  <a:pt x="11027" y="6750"/>
                  <a:pt x="11031" y="6740"/>
                  <a:pt x="11035" y="6735"/>
                </a:cubicBezTo>
                <a:close/>
                <a:moveTo>
                  <a:pt x="10903" y="7395"/>
                </a:moveTo>
                <a:cubicBezTo>
                  <a:pt x="10904" y="7395"/>
                  <a:pt x="10891" y="7424"/>
                  <a:pt x="10853" y="7500"/>
                </a:cubicBezTo>
                <a:cubicBezTo>
                  <a:pt x="10845" y="7510"/>
                  <a:pt x="10838" y="7519"/>
                  <a:pt x="10830" y="7529"/>
                </a:cubicBezTo>
                <a:cubicBezTo>
                  <a:pt x="10863" y="7463"/>
                  <a:pt x="10900" y="7395"/>
                  <a:pt x="10903" y="7395"/>
                </a:cubicBezTo>
                <a:close/>
                <a:moveTo>
                  <a:pt x="10791" y="7612"/>
                </a:moveTo>
                <a:lnTo>
                  <a:pt x="10791" y="7612"/>
                </a:lnTo>
                <a:cubicBezTo>
                  <a:pt x="10787" y="7623"/>
                  <a:pt x="10784" y="7635"/>
                  <a:pt x="10780" y="7646"/>
                </a:cubicBezTo>
                <a:cubicBezTo>
                  <a:pt x="10780" y="7641"/>
                  <a:pt x="10784" y="7629"/>
                  <a:pt x="10791" y="7612"/>
                </a:cubicBezTo>
                <a:close/>
                <a:moveTo>
                  <a:pt x="6626" y="7938"/>
                </a:moveTo>
                <a:lnTo>
                  <a:pt x="6626" y="7938"/>
                </a:lnTo>
                <a:cubicBezTo>
                  <a:pt x="6676" y="7987"/>
                  <a:pt x="6729" y="8041"/>
                  <a:pt x="6784" y="8098"/>
                </a:cubicBezTo>
                <a:cubicBezTo>
                  <a:pt x="6761" y="8054"/>
                  <a:pt x="6709" y="7993"/>
                  <a:pt x="6626" y="7938"/>
                </a:cubicBezTo>
                <a:close/>
                <a:moveTo>
                  <a:pt x="8954" y="8914"/>
                </a:moveTo>
                <a:cubicBezTo>
                  <a:pt x="8905" y="8914"/>
                  <a:pt x="8870" y="8917"/>
                  <a:pt x="8847" y="8921"/>
                </a:cubicBezTo>
                <a:lnTo>
                  <a:pt x="8958" y="8921"/>
                </a:lnTo>
                <a:cubicBezTo>
                  <a:pt x="8972" y="8919"/>
                  <a:pt x="8985" y="8917"/>
                  <a:pt x="8999" y="8915"/>
                </a:cubicBezTo>
                <a:cubicBezTo>
                  <a:pt x="8982" y="8914"/>
                  <a:pt x="8968" y="8914"/>
                  <a:pt x="8954" y="8914"/>
                </a:cubicBezTo>
                <a:close/>
                <a:moveTo>
                  <a:pt x="8958" y="4112"/>
                </a:moveTo>
                <a:cubicBezTo>
                  <a:pt x="9149" y="4143"/>
                  <a:pt x="9339" y="4203"/>
                  <a:pt x="9554" y="4266"/>
                </a:cubicBezTo>
                <a:cubicBezTo>
                  <a:pt x="9662" y="4333"/>
                  <a:pt x="9800" y="4370"/>
                  <a:pt x="9905" y="4440"/>
                </a:cubicBezTo>
                <a:lnTo>
                  <a:pt x="10088" y="4585"/>
                </a:lnTo>
                <a:lnTo>
                  <a:pt x="10179" y="4640"/>
                </a:lnTo>
                <a:lnTo>
                  <a:pt x="10525" y="4986"/>
                </a:lnTo>
                <a:cubicBezTo>
                  <a:pt x="10598" y="5059"/>
                  <a:pt x="10671" y="5168"/>
                  <a:pt x="10707" y="5278"/>
                </a:cubicBezTo>
                <a:cubicBezTo>
                  <a:pt x="10780" y="5351"/>
                  <a:pt x="10816" y="5460"/>
                  <a:pt x="10889" y="5569"/>
                </a:cubicBezTo>
                <a:cubicBezTo>
                  <a:pt x="10899" y="5587"/>
                  <a:pt x="10908" y="5602"/>
                  <a:pt x="10915" y="5613"/>
                </a:cubicBezTo>
                <a:cubicBezTo>
                  <a:pt x="10961" y="5770"/>
                  <a:pt x="10994" y="5929"/>
                  <a:pt x="11039" y="6104"/>
                </a:cubicBezTo>
                <a:cubicBezTo>
                  <a:pt x="11012" y="6245"/>
                  <a:pt x="10999" y="6394"/>
                  <a:pt x="10999" y="6553"/>
                </a:cubicBezTo>
                <a:lnTo>
                  <a:pt x="10999" y="6835"/>
                </a:lnTo>
                <a:cubicBezTo>
                  <a:pt x="10949" y="6985"/>
                  <a:pt x="10919" y="7139"/>
                  <a:pt x="10889" y="7318"/>
                </a:cubicBezTo>
                <a:cubicBezTo>
                  <a:pt x="10863" y="7398"/>
                  <a:pt x="10836" y="7477"/>
                  <a:pt x="10810" y="7557"/>
                </a:cubicBezTo>
                <a:cubicBezTo>
                  <a:pt x="10694" y="7713"/>
                  <a:pt x="10602" y="7890"/>
                  <a:pt x="10511" y="8046"/>
                </a:cubicBezTo>
                <a:cubicBezTo>
                  <a:pt x="10455" y="8094"/>
                  <a:pt x="10399" y="8165"/>
                  <a:pt x="10343" y="8193"/>
                </a:cubicBezTo>
                <a:lnTo>
                  <a:pt x="10221" y="8345"/>
                </a:lnTo>
                <a:cubicBezTo>
                  <a:pt x="10212" y="8350"/>
                  <a:pt x="10203" y="8355"/>
                  <a:pt x="10194" y="8360"/>
                </a:cubicBezTo>
                <a:cubicBezTo>
                  <a:pt x="10202" y="8355"/>
                  <a:pt x="10211" y="8351"/>
                  <a:pt x="10220" y="8346"/>
                </a:cubicBezTo>
                <a:lnTo>
                  <a:pt x="10197" y="8375"/>
                </a:lnTo>
                <a:cubicBezTo>
                  <a:pt x="10123" y="8434"/>
                  <a:pt x="10050" y="8475"/>
                  <a:pt x="10015" y="8488"/>
                </a:cubicBezTo>
                <a:cubicBezTo>
                  <a:pt x="10076" y="8441"/>
                  <a:pt x="10137" y="8394"/>
                  <a:pt x="10194" y="8360"/>
                </a:cubicBezTo>
                <a:cubicBezTo>
                  <a:pt x="10026" y="8454"/>
                  <a:pt x="9980" y="8493"/>
                  <a:pt x="9997" y="8493"/>
                </a:cubicBezTo>
                <a:cubicBezTo>
                  <a:pt x="10000" y="8493"/>
                  <a:pt x="10006" y="8492"/>
                  <a:pt x="10015" y="8488"/>
                </a:cubicBezTo>
                <a:cubicBezTo>
                  <a:pt x="9927" y="8557"/>
                  <a:pt x="9838" y="8627"/>
                  <a:pt x="9760" y="8666"/>
                </a:cubicBezTo>
                <a:cubicBezTo>
                  <a:pt x="9687" y="8703"/>
                  <a:pt x="9614" y="8739"/>
                  <a:pt x="9541" y="8776"/>
                </a:cubicBezTo>
                <a:cubicBezTo>
                  <a:pt x="9370" y="8844"/>
                  <a:pt x="9199" y="8880"/>
                  <a:pt x="8999" y="8915"/>
                </a:cubicBezTo>
                <a:cubicBezTo>
                  <a:pt x="9029" y="8916"/>
                  <a:pt x="9064" y="8918"/>
                  <a:pt x="9104" y="8921"/>
                </a:cubicBezTo>
                <a:lnTo>
                  <a:pt x="8958" y="8921"/>
                </a:lnTo>
                <a:cubicBezTo>
                  <a:pt x="8910" y="8941"/>
                  <a:pt x="8870" y="8947"/>
                  <a:pt x="8844" y="8947"/>
                </a:cubicBezTo>
                <a:cubicBezTo>
                  <a:pt x="8803" y="8947"/>
                  <a:pt x="8797" y="8931"/>
                  <a:pt x="8847" y="8921"/>
                </a:cubicBezTo>
                <a:lnTo>
                  <a:pt x="8776" y="8921"/>
                </a:lnTo>
                <a:cubicBezTo>
                  <a:pt x="8667" y="8940"/>
                  <a:pt x="8566" y="8949"/>
                  <a:pt x="8466" y="8949"/>
                </a:cubicBezTo>
                <a:cubicBezTo>
                  <a:pt x="8428" y="8949"/>
                  <a:pt x="8390" y="8947"/>
                  <a:pt x="8351" y="8945"/>
                </a:cubicBezTo>
                <a:cubicBezTo>
                  <a:pt x="8331" y="8939"/>
                  <a:pt x="8303" y="8931"/>
                  <a:pt x="8266" y="8921"/>
                </a:cubicBezTo>
                <a:cubicBezTo>
                  <a:pt x="8156" y="8921"/>
                  <a:pt x="8047" y="8885"/>
                  <a:pt x="7938" y="8849"/>
                </a:cubicBezTo>
                <a:cubicBezTo>
                  <a:pt x="7865" y="8824"/>
                  <a:pt x="7793" y="8800"/>
                  <a:pt x="7709" y="8776"/>
                </a:cubicBezTo>
                <a:cubicBezTo>
                  <a:pt x="7724" y="8787"/>
                  <a:pt x="7740" y="8799"/>
                  <a:pt x="7756" y="8812"/>
                </a:cubicBezTo>
                <a:cubicBezTo>
                  <a:pt x="7732" y="8798"/>
                  <a:pt x="7708" y="8783"/>
                  <a:pt x="7685" y="8769"/>
                </a:cubicBezTo>
                <a:cubicBezTo>
                  <a:pt x="7694" y="8771"/>
                  <a:pt x="7702" y="8774"/>
                  <a:pt x="7709" y="8776"/>
                </a:cubicBezTo>
                <a:cubicBezTo>
                  <a:pt x="7655" y="8736"/>
                  <a:pt x="7606" y="8710"/>
                  <a:pt x="7569" y="8695"/>
                </a:cubicBezTo>
                <a:cubicBezTo>
                  <a:pt x="7607" y="8719"/>
                  <a:pt x="7646" y="8744"/>
                  <a:pt x="7685" y="8769"/>
                </a:cubicBezTo>
                <a:cubicBezTo>
                  <a:pt x="7650" y="8759"/>
                  <a:pt x="7613" y="8749"/>
                  <a:pt x="7573" y="8739"/>
                </a:cubicBezTo>
                <a:cubicBezTo>
                  <a:pt x="7489" y="8706"/>
                  <a:pt x="7475" y="8680"/>
                  <a:pt x="7506" y="8680"/>
                </a:cubicBezTo>
                <a:cubicBezTo>
                  <a:pt x="7519" y="8680"/>
                  <a:pt x="7541" y="8684"/>
                  <a:pt x="7569" y="8695"/>
                </a:cubicBezTo>
                <a:cubicBezTo>
                  <a:pt x="7463" y="8629"/>
                  <a:pt x="7362" y="8567"/>
                  <a:pt x="7245" y="8521"/>
                </a:cubicBezTo>
                <a:cubicBezTo>
                  <a:pt x="7200" y="8498"/>
                  <a:pt x="7139" y="8460"/>
                  <a:pt x="7083" y="8427"/>
                </a:cubicBezTo>
                <a:cubicBezTo>
                  <a:pt x="6990" y="8314"/>
                  <a:pt x="6885" y="8201"/>
                  <a:pt x="6784" y="8098"/>
                </a:cubicBezTo>
                <a:cubicBezTo>
                  <a:pt x="6805" y="8135"/>
                  <a:pt x="6805" y="8160"/>
                  <a:pt x="6789" y="8160"/>
                </a:cubicBezTo>
                <a:cubicBezTo>
                  <a:pt x="6773" y="8160"/>
                  <a:pt x="6742" y="8138"/>
                  <a:pt x="6699" y="8083"/>
                </a:cubicBezTo>
                <a:cubicBezTo>
                  <a:pt x="6662" y="7974"/>
                  <a:pt x="6590" y="7901"/>
                  <a:pt x="6517" y="7792"/>
                </a:cubicBezTo>
                <a:cubicBezTo>
                  <a:pt x="6480" y="7683"/>
                  <a:pt x="6444" y="7646"/>
                  <a:pt x="6407" y="7573"/>
                </a:cubicBezTo>
                <a:lnTo>
                  <a:pt x="6371" y="7501"/>
                </a:lnTo>
                <a:cubicBezTo>
                  <a:pt x="6332" y="7367"/>
                  <a:pt x="6279" y="7234"/>
                  <a:pt x="6225" y="7100"/>
                </a:cubicBezTo>
                <a:cubicBezTo>
                  <a:pt x="6225" y="7007"/>
                  <a:pt x="6199" y="6940"/>
                  <a:pt x="6191" y="6878"/>
                </a:cubicBezTo>
                <a:cubicBezTo>
                  <a:pt x="6190" y="6867"/>
                  <a:pt x="6190" y="6856"/>
                  <a:pt x="6189" y="6845"/>
                </a:cubicBezTo>
                <a:cubicBezTo>
                  <a:pt x="6189" y="6845"/>
                  <a:pt x="6189" y="6845"/>
                  <a:pt x="6189" y="6845"/>
                </a:cubicBezTo>
                <a:cubicBezTo>
                  <a:pt x="6152" y="6662"/>
                  <a:pt x="6152" y="6480"/>
                  <a:pt x="6189" y="6298"/>
                </a:cubicBezTo>
                <a:cubicBezTo>
                  <a:pt x="6189" y="6173"/>
                  <a:pt x="6224" y="6037"/>
                  <a:pt x="6234" y="6037"/>
                </a:cubicBezTo>
                <a:cubicBezTo>
                  <a:pt x="6236" y="6037"/>
                  <a:pt x="6237" y="6041"/>
                  <a:pt x="6237" y="6050"/>
                </a:cubicBezTo>
                <a:cubicBezTo>
                  <a:pt x="6270" y="5891"/>
                  <a:pt x="6321" y="5751"/>
                  <a:pt x="6375" y="5613"/>
                </a:cubicBezTo>
                <a:cubicBezTo>
                  <a:pt x="6385" y="5601"/>
                  <a:pt x="6395" y="5586"/>
                  <a:pt x="6407" y="5569"/>
                </a:cubicBezTo>
                <a:cubicBezTo>
                  <a:pt x="6444" y="5496"/>
                  <a:pt x="6517" y="5387"/>
                  <a:pt x="6553" y="5278"/>
                </a:cubicBezTo>
                <a:cubicBezTo>
                  <a:pt x="6626" y="5168"/>
                  <a:pt x="6662" y="5095"/>
                  <a:pt x="6735" y="5023"/>
                </a:cubicBezTo>
                <a:cubicBezTo>
                  <a:pt x="6787" y="4944"/>
                  <a:pt x="6826" y="4913"/>
                  <a:pt x="6841" y="4913"/>
                </a:cubicBezTo>
                <a:cubicBezTo>
                  <a:pt x="6853" y="4913"/>
                  <a:pt x="6853" y="4929"/>
                  <a:pt x="6838" y="4957"/>
                </a:cubicBezTo>
                <a:cubicBezTo>
                  <a:pt x="6919" y="4862"/>
                  <a:pt x="7002" y="4756"/>
                  <a:pt x="7063" y="4695"/>
                </a:cubicBezTo>
                <a:cubicBezTo>
                  <a:pt x="7112" y="4645"/>
                  <a:pt x="7184" y="4589"/>
                  <a:pt x="7221" y="4558"/>
                </a:cubicBezTo>
                <a:cubicBezTo>
                  <a:pt x="7408" y="4458"/>
                  <a:pt x="7692" y="4358"/>
                  <a:pt x="7792" y="4257"/>
                </a:cubicBezTo>
                <a:cubicBezTo>
                  <a:pt x="7765" y="4257"/>
                  <a:pt x="7527" y="4334"/>
                  <a:pt x="7525" y="4334"/>
                </a:cubicBezTo>
                <a:cubicBezTo>
                  <a:pt x="7524" y="4334"/>
                  <a:pt x="7557" y="4324"/>
                  <a:pt x="7646" y="4294"/>
                </a:cubicBezTo>
                <a:cubicBezTo>
                  <a:pt x="7756" y="4257"/>
                  <a:pt x="7865" y="4221"/>
                  <a:pt x="7974" y="4185"/>
                </a:cubicBezTo>
                <a:lnTo>
                  <a:pt x="8193" y="4148"/>
                </a:lnTo>
                <a:cubicBezTo>
                  <a:pt x="8233" y="4148"/>
                  <a:pt x="8376" y="4125"/>
                  <a:pt x="8431" y="4112"/>
                </a:cubicBezTo>
                <a:lnTo>
                  <a:pt x="8958" y="4112"/>
                </a:lnTo>
                <a:close/>
                <a:moveTo>
                  <a:pt x="8696" y="1"/>
                </a:moveTo>
                <a:cubicBezTo>
                  <a:pt x="6834" y="1"/>
                  <a:pt x="5014" y="802"/>
                  <a:pt x="3747" y="2253"/>
                </a:cubicBezTo>
                <a:cubicBezTo>
                  <a:pt x="1" y="6607"/>
                  <a:pt x="3289" y="13056"/>
                  <a:pt x="8602" y="13056"/>
                </a:cubicBezTo>
                <a:cubicBezTo>
                  <a:pt x="9024" y="13056"/>
                  <a:pt x="9460" y="13016"/>
                  <a:pt x="9905" y="12930"/>
                </a:cubicBezTo>
                <a:cubicBezTo>
                  <a:pt x="12679" y="12429"/>
                  <a:pt x="14717" y="9966"/>
                  <a:pt x="15064" y="7285"/>
                </a:cubicBezTo>
                <a:cubicBezTo>
                  <a:pt x="15144" y="7059"/>
                  <a:pt x="15189" y="6803"/>
                  <a:pt x="15189" y="6517"/>
                </a:cubicBezTo>
                <a:cubicBezTo>
                  <a:pt x="15153" y="3747"/>
                  <a:pt x="13403" y="1306"/>
                  <a:pt x="10816" y="358"/>
                </a:cubicBezTo>
                <a:cubicBezTo>
                  <a:pt x="10122" y="117"/>
                  <a:pt x="9406" y="1"/>
                  <a:pt x="8696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21900" tIns="121900" rIns="121900" bIns="121900" anchor="ctr"/>
          <a:lstStyle/>
          <a:p>
            <a:endParaRPr lang="en-US" sz="2400"/>
          </a:p>
        </p:txBody>
      </p:sp>
      <p:sp>
        <p:nvSpPr>
          <p:cNvPr id="46086" name="Rectangle 36"/>
          <p:cNvSpPr>
            <a:spLocks noChangeArrowheads="1"/>
          </p:cNvSpPr>
          <p:nvPr/>
        </p:nvSpPr>
        <p:spPr bwMode="auto">
          <a:xfrm>
            <a:off x="5609167" y="6146800"/>
            <a:ext cx="6463436" cy="31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Clr>
                <a:srgbClr val="FFFFFF"/>
              </a:buClr>
              <a:buSzPts val="1600"/>
            </a:pPr>
            <a:r>
              <a:rPr lang="es-ES" altLang="en-US" sz="1467">
                <a:latin typeface="Arial" pitchFamily="34" charset="0"/>
                <a:ea typeface="Calibri" pitchFamily="34" charset="0"/>
                <a:cs typeface="Arial" pitchFamily="34" charset="0"/>
                <a:sym typeface="Calibri" pitchFamily="34" charset="0"/>
              </a:rPr>
              <a:t>Peraturan Presiden Nomor 12 Tahun 2021 Pasal 19 ayat 2, Pasal 38 ayat 6</a:t>
            </a:r>
          </a:p>
        </p:txBody>
      </p:sp>
      <p:sp>
        <p:nvSpPr>
          <p:cNvPr id="46087" name="TextBox 34"/>
          <p:cNvSpPr txBox="1">
            <a:spLocks noChangeArrowheads="1"/>
          </p:cNvSpPr>
          <p:nvPr/>
        </p:nvSpPr>
        <p:spPr bwMode="auto">
          <a:xfrm>
            <a:off x="508000" y="1498601"/>
            <a:ext cx="49725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4800" b="1">
                <a:solidFill>
                  <a:schemeClr val="bg1"/>
                </a:solidFill>
              </a:rPr>
              <a:t>1</a:t>
            </a:r>
            <a:endParaRPr lang="en-US" altLang="en-US" sz="2400" b="1">
              <a:solidFill>
                <a:schemeClr val="bg1"/>
              </a:solidFill>
            </a:endParaRPr>
          </a:p>
        </p:txBody>
      </p:sp>
      <p:sp>
        <p:nvSpPr>
          <p:cNvPr id="46088" name="TextBox 35"/>
          <p:cNvSpPr txBox="1">
            <a:spLocks noChangeArrowheads="1"/>
          </p:cNvSpPr>
          <p:nvPr/>
        </p:nvSpPr>
        <p:spPr bwMode="auto">
          <a:xfrm>
            <a:off x="508000" y="2514601"/>
            <a:ext cx="49725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4800" b="1">
                <a:solidFill>
                  <a:schemeClr val="bg1"/>
                </a:solidFill>
              </a:rPr>
              <a:t>2</a:t>
            </a:r>
            <a:endParaRPr lang="en-US" altLang="en-US" sz="2400" b="1">
              <a:solidFill>
                <a:schemeClr val="bg1"/>
              </a:solidFill>
            </a:endParaRPr>
          </a:p>
        </p:txBody>
      </p:sp>
      <p:sp>
        <p:nvSpPr>
          <p:cNvPr id="45" name="Google Shape;395;p23">
            <a:extLst>
              <a:ext uri="{FF2B5EF4-FFF2-40B4-BE49-F238E27FC236}">
                <a16:creationId xmlns:a16="http://schemas.microsoft.com/office/drawing/2014/main" id="{2B5202E0-292A-A34D-83DE-5C60AA6B9D5C}"/>
              </a:ext>
            </a:extLst>
          </p:cNvPr>
          <p:cNvSpPr/>
          <p:nvPr/>
        </p:nvSpPr>
        <p:spPr>
          <a:xfrm>
            <a:off x="1265767" y="990601"/>
            <a:ext cx="7630584" cy="850900"/>
          </a:xfrm>
          <a:prstGeom prst="roundRect">
            <a:avLst>
              <a:gd name="adj" fmla="val 10000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lIns="121900" tIns="121900" rIns="121900" bIns="121900" anchor="ctr"/>
          <a:lstStyle/>
          <a:p>
            <a:pPr>
              <a:defRPr/>
            </a:pPr>
            <a:endParaRPr sz="2133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6090" name="Google Shape;396;p23"/>
          <p:cNvSpPr txBox="1">
            <a:spLocks noChangeArrowheads="1"/>
          </p:cNvSpPr>
          <p:nvPr/>
        </p:nvSpPr>
        <p:spPr bwMode="auto">
          <a:xfrm>
            <a:off x="1293285" y="1016001"/>
            <a:ext cx="6538383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900" tIns="121900" rIns="121900" bIns="121900" anchor="ctr"/>
          <a:lstStyle/>
          <a:p>
            <a:pPr marL="687900">
              <a:lnSpc>
                <a:spcPct val="90000"/>
              </a:lnSpc>
              <a:buClr>
                <a:srgbClr val="000000"/>
              </a:buClr>
              <a:buSzPts val="2400"/>
            </a:pPr>
            <a:r>
              <a:rPr lang="en-US" altLang="en-US" sz="2133" b="1">
                <a:solidFill>
                  <a:schemeClr val="bg1"/>
                </a:solidFill>
                <a:latin typeface="Arial" pitchFamily="34" charset="0"/>
                <a:ea typeface="Calibri" pitchFamily="34" charset="0"/>
                <a:cs typeface="Arial" pitchFamily="34" charset="0"/>
                <a:sym typeface="Calibri" pitchFamily="34" charset="0"/>
              </a:rPr>
              <a:t>Penyusunan Spesifikasi Teknis/KAK </a:t>
            </a:r>
            <a:r>
              <a:rPr lang="en-US" altLang="en-US" sz="1600" b="1">
                <a:solidFill>
                  <a:schemeClr val="bg1"/>
                </a:solidFill>
                <a:latin typeface="Arial" pitchFamily="34" charset="0"/>
                <a:ea typeface="Calibri" pitchFamily="34" charset="0"/>
                <a:cs typeface="Arial" pitchFamily="34" charset="0"/>
                <a:sym typeface="Calibri" pitchFamily="34" charset="0"/>
              </a:rPr>
              <a:t>(2/3)</a:t>
            </a:r>
            <a:r>
              <a:rPr lang="en-US" altLang="en-US" sz="2133" b="1">
                <a:solidFill>
                  <a:schemeClr val="bg1"/>
                </a:solidFill>
                <a:latin typeface="Arial" pitchFamily="34" charset="0"/>
                <a:ea typeface="Calibri" pitchFamily="34" charset="0"/>
                <a:cs typeface="Arial" pitchFamily="34" charset="0"/>
                <a:sym typeface="Calibri" pitchFamily="34" charset="0"/>
              </a:rPr>
              <a:t> </a:t>
            </a:r>
          </a:p>
        </p:txBody>
      </p:sp>
      <p:pic>
        <p:nvPicPr>
          <p:cNvPr id="46091" name="Google Shape;414;p23"/>
          <p:cNvPicPr preferRelativeResize="0"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7051" y="1045634"/>
            <a:ext cx="637116" cy="804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37008194-30FB-E747-B8E1-357261AB91AB}"/>
              </a:ext>
            </a:extLst>
          </p:cNvPr>
          <p:cNvSpPr/>
          <p:nvPr/>
        </p:nvSpPr>
        <p:spPr>
          <a:xfrm>
            <a:off x="1390651" y="1107017"/>
            <a:ext cx="609600" cy="6096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/>
              <a:t>1</a:t>
            </a:r>
          </a:p>
        </p:txBody>
      </p:sp>
      <p:sp>
        <p:nvSpPr>
          <p:cNvPr id="46093" name="Google Shape;465;p25"/>
          <p:cNvSpPr txBox="1">
            <a:spLocks noChangeArrowheads="1"/>
          </p:cNvSpPr>
          <p:nvPr/>
        </p:nvSpPr>
        <p:spPr bwMode="auto">
          <a:xfrm>
            <a:off x="2235201" y="2063751"/>
            <a:ext cx="7539567" cy="451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900" tIns="60933" rIns="121900" bIns="60933">
            <a:spAutoFit/>
          </a:bodyPr>
          <a:lstStyle/>
          <a:p>
            <a:pPr algn="ctr" eaLnBrk="1" hangingPunct="1">
              <a:buClr>
                <a:srgbClr val="000000"/>
              </a:buClr>
              <a:buSzPts val="2400"/>
              <a:buFont typeface="Arial" pitchFamily="34" charset="0"/>
              <a:buNone/>
            </a:pPr>
            <a:r>
              <a:rPr lang="en-US" altLang="en-US" sz="2133" b="1">
                <a:solidFill>
                  <a:srgbClr val="000000"/>
                </a:solidFill>
                <a:latin typeface="Arial" pitchFamily="34" charset="0"/>
                <a:ea typeface="Calibri" pitchFamily="34" charset="0"/>
                <a:cs typeface="Arial" pitchFamily="34" charset="0"/>
                <a:sym typeface="Calibri" pitchFamily="34" charset="0"/>
              </a:rPr>
              <a:t>Penyebutan merek dimungkinkan terhadap:</a:t>
            </a:r>
            <a:endParaRPr lang="en-US" altLang="en-US" sz="2133" b="1">
              <a:latin typeface="Arial" pitchFamily="34" charset="0"/>
              <a:ea typeface="Calibri" pitchFamily="34" charset="0"/>
              <a:cs typeface="Arial" pitchFamily="34" charset="0"/>
            </a:endParaRPr>
          </a:p>
        </p:txBody>
      </p:sp>
      <p:grpSp>
        <p:nvGrpSpPr>
          <p:cNvPr id="46094" name="Group 72"/>
          <p:cNvGrpSpPr>
            <a:grpSpLocks/>
          </p:cNvGrpSpPr>
          <p:nvPr/>
        </p:nvGrpSpPr>
        <p:grpSpPr bwMode="auto">
          <a:xfrm>
            <a:off x="508000" y="2846918"/>
            <a:ext cx="10972800" cy="2583152"/>
            <a:chOff x="381000" y="2135537"/>
            <a:chExt cx="8229600" cy="1937019"/>
          </a:xfrm>
        </p:grpSpPr>
        <p:sp>
          <p:nvSpPr>
            <p:cNvPr id="46097" name="TextBox 50"/>
            <p:cNvSpPr txBox="1">
              <a:spLocks noChangeArrowheads="1"/>
            </p:cNvSpPr>
            <p:nvPr/>
          </p:nvSpPr>
          <p:spPr bwMode="auto">
            <a:xfrm>
              <a:off x="381000" y="2684681"/>
              <a:ext cx="372939" cy="623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en-US" sz="4800" b="1">
                  <a:solidFill>
                    <a:schemeClr val="bg1"/>
                  </a:solidFill>
                </a:rPr>
                <a:t>3</a:t>
              </a:r>
              <a:endParaRPr lang="en-US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46098" name="TextBox 51"/>
            <p:cNvSpPr txBox="1">
              <a:spLocks noChangeArrowheads="1"/>
            </p:cNvSpPr>
            <p:nvPr/>
          </p:nvSpPr>
          <p:spPr bwMode="auto">
            <a:xfrm>
              <a:off x="381000" y="3449419"/>
              <a:ext cx="372939" cy="623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en-US" sz="4800" b="1">
                  <a:solidFill>
                    <a:schemeClr val="bg1"/>
                  </a:solidFill>
                </a:rPr>
                <a:t>4</a:t>
              </a:r>
              <a:endParaRPr lang="en-US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46099" name="Google Shape;446;p25"/>
            <p:cNvSpPr>
              <a:spLocks noChangeArrowheads="1"/>
            </p:cNvSpPr>
            <p:nvPr/>
          </p:nvSpPr>
          <p:spPr bwMode="auto">
            <a:xfrm>
              <a:off x="963823" y="2230884"/>
              <a:ext cx="3670729" cy="660095"/>
            </a:xfrm>
            <a:prstGeom prst="rect">
              <a:avLst/>
            </a:prstGeom>
            <a:solidFill>
              <a:schemeClr val="bg1">
                <a:alpha val="39999"/>
              </a:schemeClr>
            </a:solidFill>
            <a:ln w="952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lIns="121900" tIns="121900" rIns="121900" bIns="121900" anchor="ctr"/>
            <a:lstStyle/>
            <a:p>
              <a:pPr eaLnBrk="1" hangingPunct="1"/>
              <a:endParaRPr lang="en-US" altLang="en-US" sz="1867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100" name="Google Shape;447;p25"/>
            <p:cNvSpPr txBox="1">
              <a:spLocks noChangeArrowheads="1"/>
            </p:cNvSpPr>
            <p:nvPr/>
          </p:nvSpPr>
          <p:spPr bwMode="auto">
            <a:xfrm>
              <a:off x="963823" y="2230884"/>
              <a:ext cx="3670729" cy="6600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80900" tIns="121900" rIns="121900" bIns="121900" anchor="ctr"/>
            <a:lstStyle/>
            <a:p>
              <a:pPr eaLnBrk="1" hangingPunct="1">
                <a:lnSpc>
                  <a:spcPct val="90000"/>
                </a:lnSpc>
                <a:buClr>
                  <a:srgbClr val="000000"/>
                </a:buClr>
                <a:buSzPts val="2400"/>
                <a:buFont typeface="Calibri" pitchFamily="34" charset="0"/>
                <a:buNone/>
              </a:pPr>
              <a:r>
                <a:rPr lang="en-US" altLang="en-US" sz="1867">
                  <a:solidFill>
                    <a:srgbClr val="000000"/>
                  </a:solidFill>
                  <a:latin typeface="Arial" pitchFamily="34" charset="0"/>
                  <a:ea typeface="Calibri" pitchFamily="34" charset="0"/>
                  <a:cs typeface="Arial" pitchFamily="34" charset="0"/>
                  <a:sym typeface="Calibri" pitchFamily="34" charset="0"/>
                </a:rPr>
                <a:t>Komponen barang/jasa</a:t>
              </a:r>
              <a:endParaRPr lang="en-US" altLang="en-US" sz="1867">
                <a:latin typeface="Arial" pitchFamily="34" charset="0"/>
                <a:ea typeface="Calibri" pitchFamily="34" charset="0"/>
                <a:cs typeface="Arial" pitchFamily="34" charset="0"/>
              </a:endParaRPr>
            </a:p>
          </p:txBody>
        </p:sp>
        <p:sp>
          <p:nvSpPr>
            <p:cNvPr id="41" name="Google Shape;448;p25">
              <a:extLst>
                <a:ext uri="{FF2B5EF4-FFF2-40B4-BE49-F238E27FC236}">
                  <a16:creationId xmlns:a16="http://schemas.microsoft.com/office/drawing/2014/main" id="{C36C528B-FA84-914A-90B9-17CDF2820292}"/>
                </a:ext>
              </a:extLst>
            </p:cNvPr>
            <p:cNvSpPr/>
            <p:nvPr/>
          </p:nvSpPr>
          <p:spPr>
            <a:xfrm>
              <a:off x="811213" y="2135537"/>
              <a:ext cx="803275" cy="69361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121900" tIns="121900" rIns="121900" bIns="121900" anchor="ctr"/>
            <a:lstStyle/>
            <a:p>
              <a:pPr>
                <a:defRPr/>
              </a:pPr>
              <a:endParaRPr sz="1867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102" name="Google Shape;449;p25"/>
            <p:cNvSpPr>
              <a:spLocks noChangeArrowheads="1"/>
            </p:cNvSpPr>
            <p:nvPr/>
          </p:nvSpPr>
          <p:spPr bwMode="auto">
            <a:xfrm>
              <a:off x="4939871" y="2230884"/>
              <a:ext cx="3670729" cy="660095"/>
            </a:xfrm>
            <a:prstGeom prst="rect">
              <a:avLst/>
            </a:prstGeom>
            <a:solidFill>
              <a:schemeClr val="bg1">
                <a:alpha val="39999"/>
              </a:schemeClr>
            </a:solidFill>
            <a:ln w="952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lIns="121900" tIns="121900" rIns="121900" bIns="121900" anchor="ctr"/>
            <a:lstStyle/>
            <a:p>
              <a:pPr eaLnBrk="1" hangingPunct="1"/>
              <a:endParaRPr lang="en-US" altLang="en-US" sz="1867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103" name="Google Shape;450;p25"/>
            <p:cNvSpPr txBox="1">
              <a:spLocks noChangeArrowheads="1"/>
            </p:cNvSpPr>
            <p:nvPr/>
          </p:nvSpPr>
          <p:spPr bwMode="auto">
            <a:xfrm>
              <a:off x="4939871" y="2230884"/>
              <a:ext cx="3670729" cy="6600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80900" tIns="121900" rIns="121900" bIns="121900" anchor="ctr"/>
            <a:lstStyle/>
            <a:p>
              <a:pPr eaLnBrk="1" hangingPunct="1">
                <a:lnSpc>
                  <a:spcPct val="90000"/>
                </a:lnSpc>
                <a:buClr>
                  <a:srgbClr val="000000"/>
                </a:buClr>
                <a:buSzPts val="2400"/>
                <a:buFont typeface="Calibri" pitchFamily="34" charset="0"/>
                <a:buNone/>
              </a:pPr>
              <a:r>
                <a:rPr lang="en-US" altLang="en-US" sz="1867">
                  <a:solidFill>
                    <a:srgbClr val="000000"/>
                  </a:solidFill>
                  <a:latin typeface="Arial" pitchFamily="34" charset="0"/>
                  <a:ea typeface="Calibri" pitchFamily="34" charset="0"/>
                  <a:cs typeface="Arial" pitchFamily="34" charset="0"/>
                  <a:sym typeface="Calibri" pitchFamily="34" charset="0"/>
                </a:rPr>
                <a:t>Suku Cadang</a:t>
              </a:r>
              <a:endParaRPr lang="en-US" altLang="en-US" sz="1867">
                <a:latin typeface="Arial" pitchFamily="34" charset="0"/>
                <a:ea typeface="Calibri" pitchFamily="34" charset="0"/>
                <a:cs typeface="Arial" pitchFamily="34" charset="0"/>
              </a:endParaRPr>
            </a:p>
          </p:txBody>
        </p:sp>
        <p:sp>
          <p:nvSpPr>
            <p:cNvPr id="44" name="Google Shape;451;p25">
              <a:extLst>
                <a:ext uri="{FF2B5EF4-FFF2-40B4-BE49-F238E27FC236}">
                  <a16:creationId xmlns:a16="http://schemas.microsoft.com/office/drawing/2014/main" id="{5CA1D43E-C671-BE4C-BDD8-E39EEFD1F866}"/>
                </a:ext>
              </a:extLst>
            </p:cNvPr>
            <p:cNvSpPr/>
            <p:nvPr/>
          </p:nvSpPr>
          <p:spPr>
            <a:xfrm>
              <a:off x="4786313" y="2135537"/>
              <a:ext cx="803275" cy="69361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121900" tIns="121900" rIns="121900" bIns="121900" anchor="ctr"/>
            <a:lstStyle/>
            <a:p>
              <a:pPr>
                <a:defRPr/>
              </a:pPr>
              <a:endParaRPr sz="1867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105" name="Google Shape;452;p25"/>
            <p:cNvSpPr>
              <a:spLocks noChangeArrowheads="1"/>
            </p:cNvSpPr>
            <p:nvPr/>
          </p:nvSpPr>
          <p:spPr bwMode="auto">
            <a:xfrm>
              <a:off x="963823" y="3061870"/>
              <a:ext cx="3670729" cy="660095"/>
            </a:xfrm>
            <a:prstGeom prst="rect">
              <a:avLst/>
            </a:prstGeom>
            <a:solidFill>
              <a:schemeClr val="bg1">
                <a:alpha val="39999"/>
              </a:schemeClr>
            </a:solidFill>
            <a:ln w="952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lIns="121900" tIns="121900" rIns="121900" bIns="121900" anchor="ctr"/>
            <a:lstStyle/>
            <a:p>
              <a:pPr eaLnBrk="1" hangingPunct="1"/>
              <a:endParaRPr lang="en-US" altLang="en-US" sz="1867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106" name="Google Shape;453;p25"/>
            <p:cNvSpPr txBox="1">
              <a:spLocks noChangeArrowheads="1"/>
            </p:cNvSpPr>
            <p:nvPr/>
          </p:nvSpPr>
          <p:spPr bwMode="auto">
            <a:xfrm>
              <a:off x="963823" y="3061870"/>
              <a:ext cx="3670729" cy="6600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80900" tIns="121900" rIns="121900" bIns="121900" anchor="ctr"/>
            <a:lstStyle/>
            <a:p>
              <a:pPr eaLnBrk="1" hangingPunct="1">
                <a:lnSpc>
                  <a:spcPct val="90000"/>
                </a:lnSpc>
                <a:buClr>
                  <a:srgbClr val="000000"/>
                </a:buClr>
                <a:buSzPts val="2400"/>
                <a:buFont typeface="Calibri" pitchFamily="34" charset="0"/>
                <a:buNone/>
              </a:pPr>
              <a:r>
                <a:rPr lang="en-US" altLang="en-US" sz="1867">
                  <a:solidFill>
                    <a:srgbClr val="000000"/>
                  </a:solidFill>
                  <a:latin typeface="Arial" pitchFamily="34" charset="0"/>
                  <a:ea typeface="Calibri" pitchFamily="34" charset="0"/>
                  <a:cs typeface="Arial" pitchFamily="34" charset="0"/>
                  <a:sym typeface="Calibri" pitchFamily="34" charset="0"/>
                </a:rPr>
                <a:t>Bagian dari sistem yang sudah ada</a:t>
              </a:r>
              <a:endParaRPr lang="en-US" altLang="en-US" sz="1867">
                <a:latin typeface="Arial" pitchFamily="34" charset="0"/>
                <a:ea typeface="Calibri" pitchFamily="34" charset="0"/>
                <a:cs typeface="Arial" pitchFamily="34" charset="0"/>
              </a:endParaRPr>
            </a:p>
          </p:txBody>
        </p:sp>
        <p:sp>
          <p:nvSpPr>
            <p:cNvPr id="56" name="Google Shape;454;p25">
              <a:extLst>
                <a:ext uri="{FF2B5EF4-FFF2-40B4-BE49-F238E27FC236}">
                  <a16:creationId xmlns:a16="http://schemas.microsoft.com/office/drawing/2014/main" id="{3331E46C-5667-AA42-BF74-9804F5B5B5AC}"/>
                </a:ext>
              </a:extLst>
            </p:cNvPr>
            <p:cNvSpPr/>
            <p:nvPr/>
          </p:nvSpPr>
          <p:spPr>
            <a:xfrm>
              <a:off x="811213" y="2967239"/>
              <a:ext cx="803275" cy="69202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121900" tIns="121900" rIns="121900" bIns="121900" anchor="ctr"/>
            <a:lstStyle/>
            <a:p>
              <a:pPr>
                <a:defRPr/>
              </a:pPr>
              <a:endParaRPr sz="1867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108" name="Google Shape;455;p25"/>
            <p:cNvSpPr>
              <a:spLocks noChangeArrowheads="1"/>
            </p:cNvSpPr>
            <p:nvPr/>
          </p:nvSpPr>
          <p:spPr bwMode="auto">
            <a:xfrm>
              <a:off x="4939871" y="3061870"/>
              <a:ext cx="3670729" cy="660095"/>
            </a:xfrm>
            <a:prstGeom prst="rect">
              <a:avLst/>
            </a:prstGeom>
            <a:solidFill>
              <a:schemeClr val="bg1">
                <a:alpha val="39999"/>
              </a:schemeClr>
            </a:solidFill>
            <a:ln w="9525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lIns="121900" tIns="121900" rIns="121900" bIns="121900" anchor="ctr"/>
            <a:lstStyle/>
            <a:p>
              <a:pPr eaLnBrk="1" hangingPunct="1"/>
              <a:endParaRPr lang="en-US" altLang="en-US" sz="1867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109" name="Google Shape;456;p25"/>
            <p:cNvSpPr txBox="1">
              <a:spLocks noChangeArrowheads="1"/>
            </p:cNvSpPr>
            <p:nvPr/>
          </p:nvSpPr>
          <p:spPr bwMode="auto">
            <a:xfrm>
              <a:off x="4939871" y="3061870"/>
              <a:ext cx="3670729" cy="6600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80900" tIns="121900" rIns="121900" bIns="121900" anchor="ctr"/>
            <a:lstStyle/>
            <a:p>
              <a:pPr eaLnBrk="1" hangingPunct="1">
                <a:lnSpc>
                  <a:spcPct val="90000"/>
                </a:lnSpc>
                <a:buClr>
                  <a:srgbClr val="000000"/>
                </a:buClr>
                <a:buSzPts val="2400"/>
                <a:buFont typeface="Calibri" pitchFamily="34" charset="0"/>
                <a:buNone/>
              </a:pPr>
              <a:r>
                <a:rPr lang="en-US" altLang="en-US" sz="1867">
                  <a:solidFill>
                    <a:srgbClr val="000000"/>
                  </a:solidFill>
                  <a:latin typeface="Arial" pitchFamily="34" charset="0"/>
                  <a:ea typeface="Calibri" pitchFamily="34" charset="0"/>
                  <a:cs typeface="Arial" pitchFamily="34" charset="0"/>
                  <a:sym typeface="Calibri" pitchFamily="34" charset="0"/>
                </a:rPr>
                <a:t>Barang/Jasa dalam e-Katalog/Toko Daring</a:t>
              </a:r>
              <a:endParaRPr lang="en-US" altLang="en-US" sz="1867">
                <a:latin typeface="Arial" pitchFamily="34" charset="0"/>
                <a:ea typeface="Calibri" pitchFamily="34" charset="0"/>
                <a:cs typeface="Arial" pitchFamily="34" charset="0"/>
              </a:endParaRPr>
            </a:p>
          </p:txBody>
        </p:sp>
        <p:sp>
          <p:nvSpPr>
            <p:cNvPr id="59" name="Google Shape;457;p25">
              <a:extLst>
                <a:ext uri="{FF2B5EF4-FFF2-40B4-BE49-F238E27FC236}">
                  <a16:creationId xmlns:a16="http://schemas.microsoft.com/office/drawing/2014/main" id="{7C84D494-FAF3-8042-BFF7-7147E83A614B}"/>
                </a:ext>
              </a:extLst>
            </p:cNvPr>
            <p:cNvSpPr/>
            <p:nvPr/>
          </p:nvSpPr>
          <p:spPr>
            <a:xfrm>
              <a:off x="4786313" y="2967239"/>
              <a:ext cx="803275" cy="69202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121900" tIns="121900" rIns="121900" bIns="121900" anchor="ctr"/>
            <a:lstStyle/>
            <a:p>
              <a:pPr>
                <a:defRPr/>
              </a:pPr>
              <a:endParaRPr sz="1867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46111" name="Google Shape;466;p25"/>
            <p:cNvPicPr preferRelativeResize="0">
              <a:picLocks noChangeAspect="1" noChangeArrowheads="1"/>
            </p:cNvPicPr>
            <p:nvPr/>
          </p:nvPicPr>
          <p:blipFill>
            <a:blip r:embed="rId5" cstate="print"/>
            <a:srcRect r="72255"/>
            <a:stretch>
              <a:fillRect/>
            </a:stretch>
          </p:blipFill>
          <p:spPr bwMode="auto">
            <a:xfrm>
              <a:off x="4853354" y="3028950"/>
              <a:ext cx="633046" cy="558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6112" name="Google Shape;467;p25"/>
            <p:cNvPicPr preferRelativeResize="0"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926123" y="3068515"/>
              <a:ext cx="521677" cy="517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6113" name="Google Shape;468;p25"/>
            <p:cNvPicPr preferRelativeResize="0"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865688" y="2210411"/>
              <a:ext cx="556235" cy="5430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6114" name="Google Shape;469;p25"/>
            <p:cNvPicPr preferRelativeResize="0"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963613" y="2255838"/>
              <a:ext cx="454879" cy="452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2" name="Google Shape;401;p23">
            <a:extLst>
              <a:ext uri="{FF2B5EF4-FFF2-40B4-BE49-F238E27FC236}">
                <a16:creationId xmlns:a16="http://schemas.microsoft.com/office/drawing/2014/main" id="{BA444C86-6A55-5240-8FF0-EE7E6B3AFDA6}"/>
              </a:ext>
            </a:extLst>
          </p:cNvPr>
          <p:cNvSpPr/>
          <p:nvPr/>
        </p:nvSpPr>
        <p:spPr bwMode="auto">
          <a:xfrm>
            <a:off x="2544233" y="5156201"/>
            <a:ext cx="7628467" cy="850900"/>
          </a:xfrm>
          <a:prstGeom prst="roundRect">
            <a:avLst>
              <a:gd name="adj" fmla="val 10000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lIns="121900" tIns="121900" rIns="121900" bIns="121900" anchor="ctr"/>
          <a:lstStyle/>
          <a:p>
            <a:pPr>
              <a:defRPr/>
            </a:pPr>
            <a:endParaRPr sz="2133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Google Shape;402;p23">
            <a:extLst>
              <a:ext uri="{FF2B5EF4-FFF2-40B4-BE49-F238E27FC236}">
                <a16:creationId xmlns:a16="http://schemas.microsoft.com/office/drawing/2014/main" id="{AC78D4FD-9B90-B341-A6A5-5E06F4D6D5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9633" y="5181601"/>
            <a:ext cx="7603067" cy="8001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lIns="121900" tIns="121900" rIns="121900" bIns="121900" anchor="ctr"/>
          <a:lstStyle>
            <a:lvl1pPr marL="515938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59265" algn="ctr">
              <a:lnSpc>
                <a:spcPct val="90000"/>
              </a:lnSpc>
              <a:spcBef>
                <a:spcPct val="0"/>
              </a:spcBef>
              <a:buClr>
                <a:srgbClr val="000000"/>
              </a:buClr>
              <a:buSzPts val="2400"/>
              <a:buNone/>
              <a:defRPr/>
            </a:pPr>
            <a:r>
              <a:rPr lang="en-US" altLang="en-US" sz="1867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Calibri" panose="020F0502020204030204" pitchFamily="34" charset="0"/>
              </a:rPr>
              <a:t>Pengadaan</a:t>
            </a:r>
            <a:r>
              <a:rPr lang="en-US" altLang="en-US" sz="1867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Calibri" panose="020F0502020204030204" pitchFamily="34" charset="0"/>
              </a:rPr>
              <a:t> dengan Tender </a:t>
            </a:r>
            <a:r>
              <a:rPr lang="en-US" altLang="en-US" sz="1867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Calibri" panose="020F0502020204030204" pitchFamily="34" charset="0"/>
              </a:rPr>
              <a:t>Cepat</a:t>
            </a:r>
            <a:r>
              <a:rPr lang="en-US" altLang="en-US" sz="1867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Calibri" panose="020F0502020204030204" pitchFamily="34" charset="0"/>
              </a:rPr>
              <a:t> </a:t>
            </a:r>
            <a:r>
              <a:rPr lang="en-US" altLang="en-US" sz="1867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Calibri" panose="020F0502020204030204" pitchFamily="34" charset="0"/>
              </a:rPr>
              <a:t>dimungkinkan</a:t>
            </a:r>
            <a:r>
              <a:rPr lang="en-US" altLang="en-US" sz="1867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Calibri" panose="020F0502020204030204" pitchFamily="34" charset="0"/>
              </a:rPr>
              <a:t> </a:t>
            </a:r>
            <a:r>
              <a:rPr lang="en-US" altLang="en-US" sz="1867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Calibri" panose="020F0502020204030204" pitchFamily="34" charset="0"/>
              </a:rPr>
              <a:t>penyebutan</a:t>
            </a:r>
            <a:r>
              <a:rPr lang="en-US" altLang="en-US" sz="1867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Calibri" panose="020F0502020204030204" pitchFamily="34" charset="0"/>
              </a:rPr>
              <a:t> </a:t>
            </a:r>
            <a:r>
              <a:rPr lang="en-US" altLang="en-US" sz="1867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Calibri" panose="020F0502020204030204" pitchFamily="34" charset="0"/>
              </a:rPr>
              <a:t>merek</a:t>
            </a:r>
            <a:r>
              <a:rPr lang="en-US" altLang="en-US" sz="1867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Calibri" panose="020F0502020204030204" pitchFamily="34" charset="0"/>
              </a:rPr>
              <a:t> </a:t>
            </a:r>
            <a:r>
              <a:rPr lang="en-US" altLang="en-US" sz="1867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Calibri" panose="020F0502020204030204" pitchFamily="34" charset="0"/>
              </a:rPr>
              <a:t>terhadap</a:t>
            </a:r>
            <a:r>
              <a:rPr lang="en-US" altLang="en-US" sz="1867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Calibri" panose="020F0502020204030204" pitchFamily="34" charset="0"/>
              </a:rPr>
              <a:t> </a:t>
            </a:r>
            <a:r>
              <a:rPr lang="en-US" altLang="en-US" sz="1867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Calibri" panose="020F0502020204030204" pitchFamily="34" charset="0"/>
              </a:rPr>
              <a:t>suku</a:t>
            </a:r>
            <a:r>
              <a:rPr lang="en-US" altLang="en-US" sz="1867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Calibri" panose="020F0502020204030204" pitchFamily="34" charset="0"/>
              </a:rPr>
              <a:t> </a:t>
            </a:r>
            <a:r>
              <a:rPr lang="en-US" altLang="en-US" sz="1867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Calibri" panose="020F0502020204030204" pitchFamily="34" charset="0"/>
              </a:rPr>
              <a:t>cadang</a:t>
            </a:r>
            <a:r>
              <a:rPr lang="en-US" altLang="en-US" sz="1867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Calibri" panose="020F0502020204030204" pitchFamily="34" charset="0"/>
              </a:rPr>
              <a:t> </a:t>
            </a:r>
            <a:r>
              <a:rPr lang="en-US" altLang="en-US" sz="1867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Calibri" panose="020F0502020204030204" pitchFamily="34" charset="0"/>
              </a:rPr>
              <a:t>dan</a:t>
            </a:r>
            <a:r>
              <a:rPr lang="en-US" altLang="en-US" sz="1867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Calibri" panose="020F0502020204030204" pitchFamily="34" charset="0"/>
              </a:rPr>
              <a:t> </a:t>
            </a:r>
            <a:r>
              <a:rPr lang="en-US" altLang="en-US" sz="1867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Calibri" panose="020F0502020204030204" pitchFamily="34" charset="0"/>
              </a:rPr>
              <a:t>bagian</a:t>
            </a:r>
            <a:r>
              <a:rPr lang="en-US" altLang="en-US" sz="1867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Calibri" panose="020F0502020204030204" pitchFamily="34" charset="0"/>
              </a:rPr>
              <a:t> </a:t>
            </a:r>
            <a:r>
              <a:rPr lang="en-US" altLang="en-US" sz="1867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Calibri" panose="020F0502020204030204" pitchFamily="34" charset="0"/>
              </a:rPr>
              <a:t>dari</a:t>
            </a:r>
            <a:r>
              <a:rPr lang="en-US" altLang="en-US" sz="1867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Calibri" panose="020F0502020204030204" pitchFamily="34" charset="0"/>
              </a:rPr>
              <a:t> </a:t>
            </a:r>
            <a:r>
              <a:rPr lang="en-US" altLang="en-US" sz="1867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Calibri" panose="020F0502020204030204" pitchFamily="34" charset="0"/>
              </a:rPr>
              <a:t>sistem</a:t>
            </a:r>
            <a:r>
              <a:rPr lang="en-US" altLang="en-US" sz="1867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Calibri" panose="020F0502020204030204" pitchFamily="34" charset="0"/>
              </a:rPr>
              <a:t> yang </a:t>
            </a:r>
            <a:r>
              <a:rPr lang="en-US" altLang="en-US" sz="1867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Calibri" panose="020F0502020204030204" pitchFamily="34" charset="0"/>
              </a:rPr>
              <a:t>sudah</a:t>
            </a:r>
            <a:r>
              <a:rPr lang="en-US" altLang="en-US" sz="1867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Calibri" panose="020F0502020204030204" pitchFamily="34" charset="0"/>
              </a:rPr>
              <a:t> </a:t>
            </a:r>
            <a:r>
              <a:rPr lang="en-US" altLang="en-US" sz="1867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Calibri" panose="020F0502020204030204" pitchFamily="34" charset="0"/>
              </a:rPr>
              <a:t>ada</a:t>
            </a:r>
            <a:r>
              <a:rPr lang="en-US" altLang="en-US" sz="1867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Calibri" panose="020F0502020204030204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altLang="en-US" sz="2400">
              <a:cs typeface="Calibri" pitchFamily="34" charset="0"/>
              <a:sym typeface="Calibri" pitchFamily="34" charset="0"/>
            </a:endParaRPr>
          </a:p>
        </p:txBody>
      </p:sp>
      <p:grpSp>
        <p:nvGrpSpPr>
          <p:cNvPr id="47106" name="Group 65"/>
          <p:cNvGrpSpPr>
            <a:grpSpLocks/>
          </p:cNvGrpSpPr>
          <p:nvPr/>
        </p:nvGrpSpPr>
        <p:grpSpPr bwMode="auto">
          <a:xfrm rot="-5400000">
            <a:off x="-254000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5E500986-20D3-8847-81E7-A43FC16F70B3}"/>
                </a:ext>
              </a:extLst>
            </p:cNvPr>
            <p:cNvSpPr/>
            <p:nvPr/>
          </p:nvSpPr>
          <p:spPr>
            <a:xfrm>
              <a:off x="3226546" y="2644775"/>
              <a:ext cx="494179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A5C72903-D306-A34A-BA8B-54C0CA9FDEB9}"/>
                </a:ext>
              </a:extLst>
            </p:cNvPr>
            <p:cNvSpPr/>
            <p:nvPr/>
          </p:nvSpPr>
          <p:spPr>
            <a:xfrm>
              <a:off x="3752101" y="2647950"/>
              <a:ext cx="287618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8A1E0BA5-28D3-1946-B201-2FC8FDABCB57}"/>
                </a:ext>
              </a:extLst>
            </p:cNvPr>
            <p:cNvSpPr/>
            <p:nvPr/>
          </p:nvSpPr>
          <p:spPr>
            <a:xfrm>
              <a:off x="4094629" y="2647950"/>
              <a:ext cx="172571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grpSp>
        <p:nvGrpSpPr>
          <p:cNvPr id="47107" name="Group 14"/>
          <p:cNvGrpSpPr>
            <a:grpSpLocks/>
          </p:cNvGrpSpPr>
          <p:nvPr/>
        </p:nvGrpSpPr>
        <p:grpSpPr bwMode="auto"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D3937BB-C5EF-A04A-8BD0-2CD4A750787F}"/>
                </a:ext>
              </a:extLst>
            </p:cNvPr>
            <p:cNvSpPr/>
            <p:nvPr/>
          </p:nvSpPr>
          <p:spPr>
            <a:xfrm>
              <a:off x="3200400" y="2647950"/>
              <a:ext cx="492125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E14B4F76-98A0-244B-90DB-2CC0FC4D44BE}"/>
                </a:ext>
              </a:extLst>
            </p:cNvPr>
            <p:cNvSpPr/>
            <p:nvPr/>
          </p:nvSpPr>
          <p:spPr>
            <a:xfrm>
              <a:off x="3751263" y="2647950"/>
              <a:ext cx="28733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DDC853DC-D8F5-D24F-80C2-7D509B83AB79}"/>
                </a:ext>
              </a:extLst>
            </p:cNvPr>
            <p:cNvSpPr/>
            <p:nvPr/>
          </p:nvSpPr>
          <p:spPr>
            <a:xfrm>
              <a:off x="4094163" y="2647950"/>
              <a:ext cx="173037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sp>
        <p:nvSpPr>
          <p:cNvPr id="47108" name="Google Shape;1192;p35"/>
          <p:cNvSpPr>
            <a:spLocks/>
          </p:cNvSpPr>
          <p:nvPr/>
        </p:nvSpPr>
        <p:spPr bwMode="auto">
          <a:xfrm>
            <a:off x="2042585" y="1488018"/>
            <a:ext cx="450849" cy="385233"/>
          </a:xfrm>
          <a:custGeom>
            <a:avLst/>
            <a:gdLst>
              <a:gd name="T0" fmla="*/ 1641191018 w 15189"/>
              <a:gd name="T1" fmla="*/ 1227064165 h 13057"/>
              <a:gd name="T2" fmla="*/ 1636281653 w 15189"/>
              <a:gd name="T3" fmla="*/ 1230422661 h 13057"/>
              <a:gd name="T4" fmla="*/ 1531898901 w 15189"/>
              <a:gd name="T5" fmla="*/ 1450512303 h 13057"/>
              <a:gd name="T6" fmla="*/ 1531898901 w 15189"/>
              <a:gd name="T7" fmla="*/ 1450512303 h 13057"/>
              <a:gd name="T8" fmla="*/ 2147483646 w 15189"/>
              <a:gd name="T9" fmla="*/ 1494155070 h 13057"/>
              <a:gd name="T10" fmla="*/ 2147483646 w 15189"/>
              <a:gd name="T11" fmla="*/ 1522444936 h 13057"/>
              <a:gd name="T12" fmla="*/ 2147483646 w 15189"/>
              <a:gd name="T13" fmla="*/ 1614747877 h 13057"/>
              <a:gd name="T14" fmla="*/ 2147483646 w 15189"/>
              <a:gd name="T15" fmla="*/ 1614747877 h 13057"/>
              <a:gd name="T16" fmla="*/ 2147483646 w 15189"/>
              <a:gd name="T17" fmla="*/ 1805116902 h 13057"/>
              <a:gd name="T18" fmla="*/ 2147483646 w 15189"/>
              <a:gd name="T19" fmla="*/ 1825009798 h 13057"/>
              <a:gd name="T20" fmla="*/ 2147483646 w 15189"/>
              <a:gd name="T21" fmla="*/ 1825009798 h 13057"/>
              <a:gd name="T22" fmla="*/ 1666246816 w 15189"/>
              <a:gd name="T23" fmla="*/ 1941528735 h 13057"/>
              <a:gd name="T24" fmla="*/ 2147483646 w 15189"/>
              <a:gd name="T25" fmla="*/ 2137174198 h 13057"/>
              <a:gd name="T26" fmla="*/ 2147483646 w 15189"/>
              <a:gd name="T27" fmla="*/ 2137412671 h 13057"/>
              <a:gd name="T28" fmla="*/ 2147483646 w 15189"/>
              <a:gd name="T29" fmla="*/ 985868283 h 13057"/>
              <a:gd name="T30" fmla="*/ 2147483646 w 15189"/>
              <a:gd name="T31" fmla="*/ 1064508105 h 13057"/>
              <a:gd name="T32" fmla="*/ 2147483646 w 15189"/>
              <a:gd name="T33" fmla="*/ 1112463171 h 13057"/>
              <a:gd name="T34" fmla="*/ 2147483646 w 15189"/>
              <a:gd name="T35" fmla="*/ 1265419717 h 13057"/>
              <a:gd name="T36" fmla="*/ 2147483646 w 15189"/>
              <a:gd name="T37" fmla="*/ 1345738543 h 13057"/>
              <a:gd name="T38" fmla="*/ 2147483646 w 15189"/>
              <a:gd name="T39" fmla="*/ 1571115400 h 13057"/>
              <a:gd name="T40" fmla="*/ 2147483646 w 15189"/>
              <a:gd name="T41" fmla="*/ 1754528982 h 13057"/>
              <a:gd name="T42" fmla="*/ 2147483646 w 15189"/>
              <a:gd name="T43" fmla="*/ 1929068183 h 13057"/>
              <a:gd name="T44" fmla="*/ 2147483646 w 15189"/>
              <a:gd name="T45" fmla="*/ 2000752075 h 13057"/>
              <a:gd name="T46" fmla="*/ 2147483646 w 15189"/>
              <a:gd name="T47" fmla="*/ 2004349509 h 13057"/>
              <a:gd name="T48" fmla="*/ 2147483646 w 15189"/>
              <a:gd name="T49" fmla="*/ 2007946478 h 13057"/>
              <a:gd name="T50" fmla="*/ 2147483646 w 15189"/>
              <a:gd name="T51" fmla="*/ 2004349509 h 13057"/>
              <a:gd name="T52" fmla="*/ 2147483646 w 15189"/>
              <a:gd name="T53" fmla="*/ 2035033756 h 13057"/>
              <a:gd name="T54" fmla="*/ 2147483646 w 15189"/>
              <a:gd name="T55" fmla="*/ 2104084817 h 13057"/>
              <a:gd name="T56" fmla="*/ 2147483646 w 15189"/>
              <a:gd name="T57" fmla="*/ 2138853689 h 13057"/>
              <a:gd name="T58" fmla="*/ 2147483646 w 15189"/>
              <a:gd name="T59" fmla="*/ 2138853689 h 13057"/>
              <a:gd name="T60" fmla="*/ 2051130449 w 15189"/>
              <a:gd name="T61" fmla="*/ 2144607052 h 13057"/>
              <a:gd name="T62" fmla="*/ 1949682626 w 15189"/>
              <a:gd name="T63" fmla="*/ 2121582847 h 13057"/>
              <a:gd name="T64" fmla="*/ 1904988368 w 15189"/>
              <a:gd name="T65" fmla="*/ 2112720238 h 13057"/>
              <a:gd name="T66" fmla="*/ 1893437034 w 15189"/>
              <a:gd name="T67" fmla="*/ 2104084817 h 13057"/>
              <a:gd name="T68" fmla="*/ 1859058593 w 15189"/>
              <a:gd name="T69" fmla="*/ 2084668336 h 13057"/>
              <a:gd name="T70" fmla="*/ 1860040368 w 15189"/>
              <a:gd name="T71" fmla="*/ 2095210945 h 13057"/>
              <a:gd name="T72" fmla="*/ 1859058593 w 15189"/>
              <a:gd name="T73" fmla="*/ 2084668336 h 13057"/>
              <a:gd name="T74" fmla="*/ 1739693026 w 15189"/>
              <a:gd name="T75" fmla="*/ 2020406521 h 13057"/>
              <a:gd name="T76" fmla="*/ 1667471424 w 15189"/>
              <a:gd name="T77" fmla="*/ 1956393934 h 13057"/>
              <a:gd name="T78" fmla="*/ 1573647835 w 15189"/>
              <a:gd name="T79" fmla="*/ 1815659489 h 13057"/>
              <a:gd name="T80" fmla="*/ 1528953087 w 15189"/>
              <a:gd name="T81" fmla="*/ 1702261084 h 13057"/>
              <a:gd name="T82" fmla="*/ 1520104734 w 15189"/>
              <a:gd name="T83" fmla="*/ 1641119779 h 13057"/>
              <a:gd name="T84" fmla="*/ 1520104734 w 15189"/>
              <a:gd name="T85" fmla="*/ 1509974095 h 13057"/>
              <a:gd name="T86" fmla="*/ 1531898901 w 15189"/>
              <a:gd name="T87" fmla="*/ 1450512303 h 13057"/>
              <a:gd name="T88" fmla="*/ 1573647835 w 15189"/>
              <a:gd name="T89" fmla="*/ 1335196421 h 13057"/>
              <a:gd name="T90" fmla="*/ 1680247878 w 15189"/>
              <a:gd name="T91" fmla="*/ 1177916799 h 13057"/>
              <a:gd name="T92" fmla="*/ 1734772263 w 15189"/>
              <a:gd name="T93" fmla="*/ 1125649388 h 13057"/>
              <a:gd name="T94" fmla="*/ 1913825812 w 15189"/>
              <a:gd name="T95" fmla="*/ 1020637155 h 13057"/>
              <a:gd name="T96" fmla="*/ 1958530978 w 15189"/>
              <a:gd name="T97" fmla="*/ 1003377089 h 13057"/>
              <a:gd name="T98" fmla="*/ 2147483646 w 15189"/>
              <a:gd name="T99" fmla="*/ 985868283 h 13057"/>
              <a:gd name="T100" fmla="*/ 2112771584 w 15189"/>
              <a:gd name="T101" fmla="*/ 2147483646 h 13057"/>
              <a:gd name="T102" fmla="*/ 2147483646 w 15189"/>
              <a:gd name="T103" fmla="*/ 1746608450 h 13057"/>
              <a:gd name="T104" fmla="*/ 2135863342 w 15189"/>
              <a:gd name="T105" fmla="*/ 238451 h 13057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15189" h="13057" extrusionOk="0">
                <a:moveTo>
                  <a:pt x="6838" y="4957"/>
                </a:moveTo>
                <a:cubicBezTo>
                  <a:pt x="6782" y="5022"/>
                  <a:pt x="6727" y="5082"/>
                  <a:pt x="6682" y="5118"/>
                </a:cubicBezTo>
                <a:cubicBezTo>
                  <a:pt x="6768" y="5053"/>
                  <a:pt x="6817" y="4994"/>
                  <a:pt x="6838" y="4957"/>
                </a:cubicBezTo>
                <a:close/>
                <a:moveTo>
                  <a:pt x="6682" y="5118"/>
                </a:moveTo>
                <a:cubicBezTo>
                  <a:pt x="6676" y="5122"/>
                  <a:pt x="6669" y="5127"/>
                  <a:pt x="6662" y="5132"/>
                </a:cubicBezTo>
                <a:cubicBezTo>
                  <a:pt x="6669" y="5128"/>
                  <a:pt x="6675" y="5123"/>
                  <a:pt x="6682" y="5118"/>
                </a:cubicBezTo>
                <a:close/>
                <a:moveTo>
                  <a:pt x="6237" y="6050"/>
                </a:moveTo>
                <a:lnTo>
                  <a:pt x="6237" y="6050"/>
                </a:lnTo>
                <a:cubicBezTo>
                  <a:pt x="6233" y="6072"/>
                  <a:pt x="6229" y="6094"/>
                  <a:pt x="6225" y="6116"/>
                </a:cubicBezTo>
                <a:cubicBezTo>
                  <a:pt x="6225" y="6189"/>
                  <a:pt x="6189" y="6261"/>
                  <a:pt x="6189" y="6334"/>
                </a:cubicBezTo>
                <a:cubicBezTo>
                  <a:pt x="6225" y="6166"/>
                  <a:pt x="6237" y="6081"/>
                  <a:pt x="6237" y="6050"/>
                </a:cubicBezTo>
                <a:close/>
                <a:moveTo>
                  <a:pt x="11053" y="6159"/>
                </a:moveTo>
                <a:cubicBezTo>
                  <a:pt x="11059" y="6181"/>
                  <a:pt x="11065" y="6203"/>
                  <a:pt x="11071" y="6225"/>
                </a:cubicBezTo>
                <a:cubicBezTo>
                  <a:pt x="11072" y="6228"/>
                  <a:pt x="11073" y="6230"/>
                  <a:pt x="11074" y="6232"/>
                </a:cubicBezTo>
                <a:cubicBezTo>
                  <a:pt x="11075" y="6271"/>
                  <a:pt x="11078" y="6311"/>
                  <a:pt x="11081" y="6350"/>
                </a:cubicBezTo>
                <a:cubicBezTo>
                  <a:pt x="11066" y="6343"/>
                  <a:pt x="11042" y="6279"/>
                  <a:pt x="11053" y="6159"/>
                </a:cubicBezTo>
                <a:close/>
                <a:moveTo>
                  <a:pt x="11035" y="6735"/>
                </a:moveTo>
                <a:lnTo>
                  <a:pt x="11035" y="6735"/>
                </a:lnTo>
                <a:cubicBezTo>
                  <a:pt x="11031" y="6745"/>
                  <a:pt x="11027" y="6755"/>
                  <a:pt x="11023" y="6765"/>
                </a:cubicBezTo>
                <a:cubicBezTo>
                  <a:pt x="11027" y="6750"/>
                  <a:pt x="11031" y="6740"/>
                  <a:pt x="11035" y="6735"/>
                </a:cubicBezTo>
                <a:close/>
                <a:moveTo>
                  <a:pt x="10903" y="7395"/>
                </a:moveTo>
                <a:cubicBezTo>
                  <a:pt x="10904" y="7395"/>
                  <a:pt x="10891" y="7424"/>
                  <a:pt x="10853" y="7500"/>
                </a:cubicBezTo>
                <a:cubicBezTo>
                  <a:pt x="10845" y="7510"/>
                  <a:pt x="10838" y="7519"/>
                  <a:pt x="10830" y="7529"/>
                </a:cubicBezTo>
                <a:cubicBezTo>
                  <a:pt x="10863" y="7463"/>
                  <a:pt x="10900" y="7395"/>
                  <a:pt x="10903" y="7395"/>
                </a:cubicBezTo>
                <a:close/>
                <a:moveTo>
                  <a:pt x="10791" y="7612"/>
                </a:moveTo>
                <a:lnTo>
                  <a:pt x="10791" y="7612"/>
                </a:lnTo>
                <a:cubicBezTo>
                  <a:pt x="10787" y="7623"/>
                  <a:pt x="10784" y="7635"/>
                  <a:pt x="10780" y="7646"/>
                </a:cubicBezTo>
                <a:cubicBezTo>
                  <a:pt x="10780" y="7641"/>
                  <a:pt x="10784" y="7629"/>
                  <a:pt x="10791" y="7612"/>
                </a:cubicBezTo>
                <a:close/>
                <a:moveTo>
                  <a:pt x="6626" y="7938"/>
                </a:moveTo>
                <a:lnTo>
                  <a:pt x="6626" y="7938"/>
                </a:lnTo>
                <a:cubicBezTo>
                  <a:pt x="6676" y="7987"/>
                  <a:pt x="6729" y="8041"/>
                  <a:pt x="6784" y="8098"/>
                </a:cubicBezTo>
                <a:cubicBezTo>
                  <a:pt x="6761" y="8054"/>
                  <a:pt x="6709" y="7993"/>
                  <a:pt x="6626" y="7938"/>
                </a:cubicBezTo>
                <a:close/>
                <a:moveTo>
                  <a:pt x="8954" y="8914"/>
                </a:moveTo>
                <a:cubicBezTo>
                  <a:pt x="8905" y="8914"/>
                  <a:pt x="8870" y="8917"/>
                  <a:pt x="8847" y="8921"/>
                </a:cubicBezTo>
                <a:lnTo>
                  <a:pt x="8958" y="8921"/>
                </a:lnTo>
                <a:cubicBezTo>
                  <a:pt x="8972" y="8919"/>
                  <a:pt x="8985" y="8917"/>
                  <a:pt x="8999" y="8915"/>
                </a:cubicBezTo>
                <a:cubicBezTo>
                  <a:pt x="8982" y="8914"/>
                  <a:pt x="8968" y="8914"/>
                  <a:pt x="8954" y="8914"/>
                </a:cubicBezTo>
                <a:close/>
                <a:moveTo>
                  <a:pt x="8958" y="4112"/>
                </a:moveTo>
                <a:cubicBezTo>
                  <a:pt x="9149" y="4143"/>
                  <a:pt x="9339" y="4203"/>
                  <a:pt x="9554" y="4266"/>
                </a:cubicBezTo>
                <a:cubicBezTo>
                  <a:pt x="9662" y="4333"/>
                  <a:pt x="9800" y="4370"/>
                  <a:pt x="9905" y="4440"/>
                </a:cubicBezTo>
                <a:lnTo>
                  <a:pt x="10088" y="4585"/>
                </a:lnTo>
                <a:lnTo>
                  <a:pt x="10179" y="4640"/>
                </a:lnTo>
                <a:lnTo>
                  <a:pt x="10525" y="4986"/>
                </a:lnTo>
                <a:cubicBezTo>
                  <a:pt x="10598" y="5059"/>
                  <a:pt x="10671" y="5168"/>
                  <a:pt x="10707" y="5278"/>
                </a:cubicBezTo>
                <a:cubicBezTo>
                  <a:pt x="10780" y="5351"/>
                  <a:pt x="10816" y="5460"/>
                  <a:pt x="10889" y="5569"/>
                </a:cubicBezTo>
                <a:cubicBezTo>
                  <a:pt x="10899" y="5587"/>
                  <a:pt x="10908" y="5602"/>
                  <a:pt x="10915" y="5613"/>
                </a:cubicBezTo>
                <a:cubicBezTo>
                  <a:pt x="10961" y="5770"/>
                  <a:pt x="10994" y="5929"/>
                  <a:pt x="11039" y="6104"/>
                </a:cubicBezTo>
                <a:cubicBezTo>
                  <a:pt x="11012" y="6245"/>
                  <a:pt x="10999" y="6394"/>
                  <a:pt x="10999" y="6553"/>
                </a:cubicBezTo>
                <a:lnTo>
                  <a:pt x="10999" y="6835"/>
                </a:lnTo>
                <a:cubicBezTo>
                  <a:pt x="10949" y="6985"/>
                  <a:pt x="10919" y="7139"/>
                  <a:pt x="10889" y="7318"/>
                </a:cubicBezTo>
                <a:cubicBezTo>
                  <a:pt x="10863" y="7398"/>
                  <a:pt x="10836" y="7477"/>
                  <a:pt x="10810" y="7557"/>
                </a:cubicBezTo>
                <a:cubicBezTo>
                  <a:pt x="10694" y="7713"/>
                  <a:pt x="10602" y="7890"/>
                  <a:pt x="10511" y="8046"/>
                </a:cubicBezTo>
                <a:cubicBezTo>
                  <a:pt x="10455" y="8094"/>
                  <a:pt x="10399" y="8165"/>
                  <a:pt x="10343" y="8193"/>
                </a:cubicBezTo>
                <a:lnTo>
                  <a:pt x="10221" y="8345"/>
                </a:lnTo>
                <a:cubicBezTo>
                  <a:pt x="10212" y="8350"/>
                  <a:pt x="10203" y="8355"/>
                  <a:pt x="10194" y="8360"/>
                </a:cubicBezTo>
                <a:cubicBezTo>
                  <a:pt x="10202" y="8355"/>
                  <a:pt x="10211" y="8351"/>
                  <a:pt x="10220" y="8346"/>
                </a:cubicBezTo>
                <a:lnTo>
                  <a:pt x="10197" y="8375"/>
                </a:lnTo>
                <a:cubicBezTo>
                  <a:pt x="10123" y="8434"/>
                  <a:pt x="10050" y="8475"/>
                  <a:pt x="10015" y="8488"/>
                </a:cubicBezTo>
                <a:cubicBezTo>
                  <a:pt x="10076" y="8441"/>
                  <a:pt x="10137" y="8394"/>
                  <a:pt x="10194" y="8360"/>
                </a:cubicBezTo>
                <a:cubicBezTo>
                  <a:pt x="10026" y="8454"/>
                  <a:pt x="9980" y="8493"/>
                  <a:pt x="9997" y="8493"/>
                </a:cubicBezTo>
                <a:cubicBezTo>
                  <a:pt x="10000" y="8493"/>
                  <a:pt x="10006" y="8492"/>
                  <a:pt x="10015" y="8488"/>
                </a:cubicBezTo>
                <a:cubicBezTo>
                  <a:pt x="9927" y="8557"/>
                  <a:pt x="9838" y="8627"/>
                  <a:pt x="9760" y="8666"/>
                </a:cubicBezTo>
                <a:cubicBezTo>
                  <a:pt x="9687" y="8703"/>
                  <a:pt x="9614" y="8739"/>
                  <a:pt x="9541" y="8776"/>
                </a:cubicBezTo>
                <a:cubicBezTo>
                  <a:pt x="9370" y="8844"/>
                  <a:pt x="9199" y="8880"/>
                  <a:pt x="8999" y="8915"/>
                </a:cubicBezTo>
                <a:cubicBezTo>
                  <a:pt x="9029" y="8916"/>
                  <a:pt x="9064" y="8918"/>
                  <a:pt x="9104" y="8921"/>
                </a:cubicBezTo>
                <a:lnTo>
                  <a:pt x="8958" y="8921"/>
                </a:lnTo>
                <a:cubicBezTo>
                  <a:pt x="8910" y="8941"/>
                  <a:pt x="8870" y="8947"/>
                  <a:pt x="8844" y="8947"/>
                </a:cubicBezTo>
                <a:cubicBezTo>
                  <a:pt x="8803" y="8947"/>
                  <a:pt x="8797" y="8931"/>
                  <a:pt x="8847" y="8921"/>
                </a:cubicBezTo>
                <a:lnTo>
                  <a:pt x="8776" y="8921"/>
                </a:lnTo>
                <a:cubicBezTo>
                  <a:pt x="8667" y="8940"/>
                  <a:pt x="8566" y="8949"/>
                  <a:pt x="8466" y="8949"/>
                </a:cubicBezTo>
                <a:cubicBezTo>
                  <a:pt x="8428" y="8949"/>
                  <a:pt x="8390" y="8947"/>
                  <a:pt x="8351" y="8945"/>
                </a:cubicBezTo>
                <a:cubicBezTo>
                  <a:pt x="8331" y="8939"/>
                  <a:pt x="8303" y="8931"/>
                  <a:pt x="8266" y="8921"/>
                </a:cubicBezTo>
                <a:cubicBezTo>
                  <a:pt x="8156" y="8921"/>
                  <a:pt x="8047" y="8885"/>
                  <a:pt x="7938" y="8849"/>
                </a:cubicBezTo>
                <a:cubicBezTo>
                  <a:pt x="7865" y="8824"/>
                  <a:pt x="7793" y="8800"/>
                  <a:pt x="7709" y="8776"/>
                </a:cubicBezTo>
                <a:cubicBezTo>
                  <a:pt x="7724" y="8787"/>
                  <a:pt x="7740" y="8799"/>
                  <a:pt x="7756" y="8812"/>
                </a:cubicBezTo>
                <a:cubicBezTo>
                  <a:pt x="7732" y="8798"/>
                  <a:pt x="7708" y="8783"/>
                  <a:pt x="7685" y="8769"/>
                </a:cubicBezTo>
                <a:cubicBezTo>
                  <a:pt x="7694" y="8771"/>
                  <a:pt x="7702" y="8774"/>
                  <a:pt x="7709" y="8776"/>
                </a:cubicBezTo>
                <a:cubicBezTo>
                  <a:pt x="7655" y="8736"/>
                  <a:pt x="7606" y="8710"/>
                  <a:pt x="7569" y="8695"/>
                </a:cubicBezTo>
                <a:cubicBezTo>
                  <a:pt x="7607" y="8719"/>
                  <a:pt x="7646" y="8744"/>
                  <a:pt x="7685" y="8769"/>
                </a:cubicBezTo>
                <a:cubicBezTo>
                  <a:pt x="7650" y="8759"/>
                  <a:pt x="7613" y="8749"/>
                  <a:pt x="7573" y="8739"/>
                </a:cubicBezTo>
                <a:cubicBezTo>
                  <a:pt x="7489" y="8706"/>
                  <a:pt x="7475" y="8680"/>
                  <a:pt x="7506" y="8680"/>
                </a:cubicBezTo>
                <a:cubicBezTo>
                  <a:pt x="7519" y="8680"/>
                  <a:pt x="7541" y="8684"/>
                  <a:pt x="7569" y="8695"/>
                </a:cubicBezTo>
                <a:cubicBezTo>
                  <a:pt x="7463" y="8629"/>
                  <a:pt x="7362" y="8567"/>
                  <a:pt x="7245" y="8521"/>
                </a:cubicBezTo>
                <a:cubicBezTo>
                  <a:pt x="7200" y="8498"/>
                  <a:pt x="7139" y="8460"/>
                  <a:pt x="7083" y="8427"/>
                </a:cubicBezTo>
                <a:cubicBezTo>
                  <a:pt x="6990" y="8314"/>
                  <a:pt x="6885" y="8201"/>
                  <a:pt x="6784" y="8098"/>
                </a:cubicBezTo>
                <a:cubicBezTo>
                  <a:pt x="6805" y="8135"/>
                  <a:pt x="6805" y="8160"/>
                  <a:pt x="6789" y="8160"/>
                </a:cubicBezTo>
                <a:cubicBezTo>
                  <a:pt x="6773" y="8160"/>
                  <a:pt x="6742" y="8138"/>
                  <a:pt x="6699" y="8083"/>
                </a:cubicBezTo>
                <a:cubicBezTo>
                  <a:pt x="6662" y="7974"/>
                  <a:pt x="6590" y="7901"/>
                  <a:pt x="6517" y="7792"/>
                </a:cubicBezTo>
                <a:cubicBezTo>
                  <a:pt x="6480" y="7683"/>
                  <a:pt x="6444" y="7646"/>
                  <a:pt x="6407" y="7573"/>
                </a:cubicBezTo>
                <a:lnTo>
                  <a:pt x="6371" y="7501"/>
                </a:lnTo>
                <a:cubicBezTo>
                  <a:pt x="6332" y="7367"/>
                  <a:pt x="6279" y="7234"/>
                  <a:pt x="6225" y="7100"/>
                </a:cubicBezTo>
                <a:cubicBezTo>
                  <a:pt x="6225" y="7007"/>
                  <a:pt x="6199" y="6940"/>
                  <a:pt x="6191" y="6878"/>
                </a:cubicBezTo>
                <a:cubicBezTo>
                  <a:pt x="6190" y="6867"/>
                  <a:pt x="6190" y="6856"/>
                  <a:pt x="6189" y="6845"/>
                </a:cubicBezTo>
                <a:cubicBezTo>
                  <a:pt x="6189" y="6845"/>
                  <a:pt x="6189" y="6845"/>
                  <a:pt x="6189" y="6845"/>
                </a:cubicBezTo>
                <a:cubicBezTo>
                  <a:pt x="6152" y="6662"/>
                  <a:pt x="6152" y="6480"/>
                  <a:pt x="6189" y="6298"/>
                </a:cubicBezTo>
                <a:cubicBezTo>
                  <a:pt x="6189" y="6173"/>
                  <a:pt x="6224" y="6037"/>
                  <a:pt x="6234" y="6037"/>
                </a:cubicBezTo>
                <a:cubicBezTo>
                  <a:pt x="6236" y="6037"/>
                  <a:pt x="6237" y="6041"/>
                  <a:pt x="6237" y="6050"/>
                </a:cubicBezTo>
                <a:cubicBezTo>
                  <a:pt x="6270" y="5891"/>
                  <a:pt x="6321" y="5751"/>
                  <a:pt x="6375" y="5613"/>
                </a:cubicBezTo>
                <a:cubicBezTo>
                  <a:pt x="6385" y="5601"/>
                  <a:pt x="6395" y="5586"/>
                  <a:pt x="6407" y="5569"/>
                </a:cubicBezTo>
                <a:cubicBezTo>
                  <a:pt x="6444" y="5496"/>
                  <a:pt x="6517" y="5387"/>
                  <a:pt x="6553" y="5278"/>
                </a:cubicBezTo>
                <a:cubicBezTo>
                  <a:pt x="6626" y="5168"/>
                  <a:pt x="6662" y="5095"/>
                  <a:pt x="6735" y="5023"/>
                </a:cubicBezTo>
                <a:cubicBezTo>
                  <a:pt x="6787" y="4944"/>
                  <a:pt x="6826" y="4913"/>
                  <a:pt x="6841" y="4913"/>
                </a:cubicBezTo>
                <a:cubicBezTo>
                  <a:pt x="6853" y="4913"/>
                  <a:pt x="6853" y="4929"/>
                  <a:pt x="6838" y="4957"/>
                </a:cubicBezTo>
                <a:cubicBezTo>
                  <a:pt x="6919" y="4862"/>
                  <a:pt x="7002" y="4756"/>
                  <a:pt x="7063" y="4695"/>
                </a:cubicBezTo>
                <a:cubicBezTo>
                  <a:pt x="7112" y="4645"/>
                  <a:pt x="7184" y="4589"/>
                  <a:pt x="7221" y="4558"/>
                </a:cubicBezTo>
                <a:cubicBezTo>
                  <a:pt x="7408" y="4458"/>
                  <a:pt x="7692" y="4358"/>
                  <a:pt x="7792" y="4257"/>
                </a:cubicBezTo>
                <a:cubicBezTo>
                  <a:pt x="7765" y="4257"/>
                  <a:pt x="7527" y="4334"/>
                  <a:pt x="7525" y="4334"/>
                </a:cubicBezTo>
                <a:cubicBezTo>
                  <a:pt x="7524" y="4334"/>
                  <a:pt x="7557" y="4324"/>
                  <a:pt x="7646" y="4294"/>
                </a:cubicBezTo>
                <a:cubicBezTo>
                  <a:pt x="7756" y="4257"/>
                  <a:pt x="7865" y="4221"/>
                  <a:pt x="7974" y="4185"/>
                </a:cubicBezTo>
                <a:lnTo>
                  <a:pt x="8193" y="4148"/>
                </a:lnTo>
                <a:cubicBezTo>
                  <a:pt x="8233" y="4148"/>
                  <a:pt x="8376" y="4125"/>
                  <a:pt x="8431" y="4112"/>
                </a:cubicBezTo>
                <a:lnTo>
                  <a:pt x="8958" y="4112"/>
                </a:lnTo>
                <a:close/>
                <a:moveTo>
                  <a:pt x="8696" y="1"/>
                </a:moveTo>
                <a:cubicBezTo>
                  <a:pt x="6834" y="1"/>
                  <a:pt x="5014" y="802"/>
                  <a:pt x="3747" y="2253"/>
                </a:cubicBezTo>
                <a:cubicBezTo>
                  <a:pt x="1" y="6607"/>
                  <a:pt x="3289" y="13056"/>
                  <a:pt x="8602" y="13056"/>
                </a:cubicBezTo>
                <a:cubicBezTo>
                  <a:pt x="9024" y="13056"/>
                  <a:pt x="9460" y="13016"/>
                  <a:pt x="9905" y="12930"/>
                </a:cubicBezTo>
                <a:cubicBezTo>
                  <a:pt x="12679" y="12429"/>
                  <a:pt x="14717" y="9966"/>
                  <a:pt x="15064" y="7285"/>
                </a:cubicBezTo>
                <a:cubicBezTo>
                  <a:pt x="15144" y="7059"/>
                  <a:pt x="15189" y="6803"/>
                  <a:pt x="15189" y="6517"/>
                </a:cubicBezTo>
                <a:cubicBezTo>
                  <a:pt x="15153" y="3747"/>
                  <a:pt x="13403" y="1306"/>
                  <a:pt x="10816" y="358"/>
                </a:cubicBezTo>
                <a:cubicBezTo>
                  <a:pt x="10122" y="117"/>
                  <a:pt x="9406" y="1"/>
                  <a:pt x="8696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21900" tIns="121900" rIns="121900" bIns="121900" anchor="ctr"/>
          <a:lstStyle/>
          <a:p>
            <a:endParaRPr lang="en-US" sz="2400"/>
          </a:p>
        </p:txBody>
      </p:sp>
      <p:sp>
        <p:nvSpPr>
          <p:cNvPr id="47109" name="TextBox 34"/>
          <p:cNvSpPr txBox="1">
            <a:spLocks noChangeArrowheads="1"/>
          </p:cNvSpPr>
          <p:nvPr/>
        </p:nvSpPr>
        <p:spPr bwMode="auto">
          <a:xfrm>
            <a:off x="508000" y="1498601"/>
            <a:ext cx="49725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4800" b="1">
                <a:solidFill>
                  <a:schemeClr val="bg1"/>
                </a:solidFill>
              </a:rPr>
              <a:t>1</a:t>
            </a:r>
            <a:endParaRPr lang="en-US" altLang="en-US" sz="2400" b="1">
              <a:solidFill>
                <a:schemeClr val="bg1"/>
              </a:solidFill>
            </a:endParaRPr>
          </a:p>
        </p:txBody>
      </p:sp>
      <p:sp>
        <p:nvSpPr>
          <p:cNvPr id="45" name="Google Shape;395;p23">
            <a:extLst>
              <a:ext uri="{FF2B5EF4-FFF2-40B4-BE49-F238E27FC236}">
                <a16:creationId xmlns:a16="http://schemas.microsoft.com/office/drawing/2014/main" id="{C8DE620B-7FA7-4247-9403-C995DEA92C72}"/>
              </a:ext>
            </a:extLst>
          </p:cNvPr>
          <p:cNvSpPr/>
          <p:nvPr/>
        </p:nvSpPr>
        <p:spPr>
          <a:xfrm>
            <a:off x="1265767" y="990601"/>
            <a:ext cx="7630584" cy="850900"/>
          </a:xfrm>
          <a:prstGeom prst="roundRect">
            <a:avLst>
              <a:gd name="adj" fmla="val 10000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lIns="121900" tIns="121900" rIns="121900" bIns="121900" anchor="ctr"/>
          <a:lstStyle/>
          <a:p>
            <a:pPr>
              <a:defRPr/>
            </a:pPr>
            <a:endParaRPr sz="2133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7111" name="Google Shape;396;p23"/>
          <p:cNvSpPr txBox="1">
            <a:spLocks noChangeArrowheads="1"/>
          </p:cNvSpPr>
          <p:nvPr/>
        </p:nvSpPr>
        <p:spPr bwMode="auto">
          <a:xfrm>
            <a:off x="1293285" y="1016001"/>
            <a:ext cx="6538383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900" tIns="121900" rIns="121900" bIns="121900" anchor="ctr"/>
          <a:lstStyle/>
          <a:p>
            <a:pPr marL="687900">
              <a:lnSpc>
                <a:spcPct val="90000"/>
              </a:lnSpc>
              <a:buClr>
                <a:srgbClr val="000000"/>
              </a:buClr>
              <a:buSzPts val="2400"/>
            </a:pPr>
            <a:r>
              <a:rPr lang="en-US" altLang="en-US" sz="2133" b="1">
                <a:solidFill>
                  <a:schemeClr val="bg1"/>
                </a:solidFill>
                <a:latin typeface="Arial" pitchFamily="34" charset="0"/>
                <a:ea typeface="Calibri" pitchFamily="34" charset="0"/>
                <a:cs typeface="Arial" pitchFamily="34" charset="0"/>
                <a:sym typeface="Calibri" pitchFamily="34" charset="0"/>
              </a:rPr>
              <a:t>Penyusunan KAK </a:t>
            </a:r>
            <a:r>
              <a:rPr lang="en-US" altLang="en-US" sz="1600" b="1">
                <a:solidFill>
                  <a:schemeClr val="bg1"/>
                </a:solidFill>
                <a:latin typeface="Arial" pitchFamily="34" charset="0"/>
                <a:ea typeface="Calibri" pitchFamily="34" charset="0"/>
                <a:cs typeface="Arial" pitchFamily="34" charset="0"/>
                <a:sym typeface="Calibri" pitchFamily="34" charset="0"/>
              </a:rPr>
              <a:t>(3/3)</a:t>
            </a:r>
            <a:r>
              <a:rPr lang="en-US" altLang="en-US" sz="2133" b="1">
                <a:solidFill>
                  <a:schemeClr val="bg1"/>
                </a:solidFill>
                <a:latin typeface="Arial" pitchFamily="34" charset="0"/>
                <a:ea typeface="Calibri" pitchFamily="34" charset="0"/>
                <a:cs typeface="Arial" pitchFamily="34" charset="0"/>
                <a:sym typeface="Calibri" pitchFamily="34" charset="0"/>
              </a:rPr>
              <a:t> </a:t>
            </a:r>
          </a:p>
        </p:txBody>
      </p:sp>
      <p:pic>
        <p:nvPicPr>
          <p:cNvPr id="47112" name="Google Shape;414;p23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7051" y="1045634"/>
            <a:ext cx="637116" cy="804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F3E391B8-F3D4-F542-BE8E-DD3A01E9CDF1}"/>
              </a:ext>
            </a:extLst>
          </p:cNvPr>
          <p:cNvSpPr/>
          <p:nvPr/>
        </p:nvSpPr>
        <p:spPr>
          <a:xfrm>
            <a:off x="1390651" y="1107017"/>
            <a:ext cx="609600" cy="609600"/>
          </a:xfrm>
          <a:prstGeom prst="ellips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/>
              <a:t>1</a:t>
            </a:r>
          </a:p>
        </p:txBody>
      </p:sp>
      <p:sp>
        <p:nvSpPr>
          <p:cNvPr id="47114" name="Google Shape;476;p26"/>
          <p:cNvSpPr txBox="1">
            <a:spLocks noChangeArrowheads="1"/>
          </p:cNvSpPr>
          <p:nvPr/>
        </p:nvSpPr>
        <p:spPr bwMode="auto">
          <a:xfrm>
            <a:off x="304800" y="2413000"/>
            <a:ext cx="7408333" cy="493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900" tIns="60933" rIns="121900" bIns="60933"/>
          <a:lstStyle/>
          <a:p>
            <a:pPr algn="ctr" eaLnBrk="1" hangingPunct="1">
              <a:buClr>
                <a:srgbClr val="000000"/>
              </a:buClr>
              <a:buSzPts val="2400"/>
              <a:buFont typeface="Arial" pitchFamily="34" charset="0"/>
              <a:buNone/>
            </a:pPr>
            <a:r>
              <a:rPr lang="fi-FI" altLang="en-US" sz="2133" b="1">
                <a:latin typeface="Arial" pitchFamily="34" charset="0"/>
                <a:cs typeface="Arial" pitchFamily="34" charset="0"/>
              </a:rPr>
              <a:t>KAK Penyedia Jasa Konsultansi paling sedikit berisi:</a:t>
            </a:r>
          </a:p>
        </p:txBody>
      </p:sp>
      <p:pic>
        <p:nvPicPr>
          <p:cNvPr id="47115" name="Google Shape;479;p26"/>
          <p:cNvPicPr preferRelativeResize="0"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36000" y="2819401"/>
            <a:ext cx="3236384" cy="2952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16" name="Rectangle 175"/>
          <p:cNvSpPr>
            <a:spLocks noChangeArrowheads="1"/>
          </p:cNvSpPr>
          <p:nvPr/>
        </p:nvSpPr>
        <p:spPr bwMode="auto">
          <a:xfrm>
            <a:off x="1219200" y="3069168"/>
            <a:ext cx="6096000" cy="420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189" indent="-457189" algn="just">
              <a:buClr>
                <a:srgbClr val="000000"/>
              </a:buClr>
              <a:buSzPts val="2400"/>
            </a:pPr>
            <a:r>
              <a:rPr lang="fi-FI" altLang="en-US" sz="2133">
                <a:solidFill>
                  <a:srgbClr val="000000"/>
                </a:solidFill>
                <a:latin typeface="Arial" pitchFamily="34" charset="0"/>
                <a:ea typeface="Calibri" pitchFamily="34" charset="0"/>
                <a:cs typeface="Arial" pitchFamily="34" charset="0"/>
                <a:sym typeface="Calibri" pitchFamily="34" charset="0"/>
              </a:rPr>
              <a:t>Uraian pekerjaan yang akan dilaksanakan</a:t>
            </a:r>
            <a:endParaRPr lang="fi-FI" altLang="en-US" sz="2133">
              <a:latin typeface="Arial" pitchFamily="34" charset="0"/>
              <a:ea typeface="Calibri" pitchFamily="34" charset="0"/>
              <a:cs typeface="Arial" pitchFamily="34" charset="0"/>
            </a:endParaRPr>
          </a:p>
        </p:txBody>
      </p:sp>
      <p:sp>
        <p:nvSpPr>
          <p:cNvPr id="47117" name="Rectangle 176"/>
          <p:cNvSpPr>
            <a:spLocks noChangeArrowheads="1"/>
          </p:cNvSpPr>
          <p:nvPr/>
        </p:nvSpPr>
        <p:spPr bwMode="auto">
          <a:xfrm>
            <a:off x="1279422" y="3845984"/>
            <a:ext cx="4582793" cy="420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189" indent="-457189" algn="just">
              <a:buClr>
                <a:srgbClr val="000000"/>
              </a:buClr>
              <a:buSzPts val="2400"/>
            </a:pPr>
            <a:r>
              <a:rPr lang="en-US" altLang="en-US" sz="2133">
                <a:solidFill>
                  <a:srgbClr val="000000"/>
                </a:solidFill>
                <a:latin typeface="Arial" pitchFamily="34" charset="0"/>
                <a:ea typeface="Calibri" pitchFamily="34" charset="0"/>
                <a:cs typeface="Arial" pitchFamily="34" charset="0"/>
                <a:sym typeface="Calibri" pitchFamily="34" charset="0"/>
              </a:rPr>
              <a:t>Waktu pelaksanaan yang diperlukan</a:t>
            </a:r>
            <a:endParaRPr lang="en-US" altLang="en-US" sz="2133">
              <a:latin typeface="Arial" pitchFamily="34" charset="0"/>
              <a:ea typeface="Calibri" pitchFamily="34" charset="0"/>
              <a:cs typeface="Arial" pitchFamily="34" charset="0"/>
            </a:endParaRPr>
          </a:p>
        </p:txBody>
      </p:sp>
      <p:sp>
        <p:nvSpPr>
          <p:cNvPr id="47118" name="Rectangle 177"/>
          <p:cNvSpPr>
            <a:spLocks noChangeArrowheads="1"/>
          </p:cNvSpPr>
          <p:nvPr/>
        </p:nvSpPr>
        <p:spPr bwMode="auto">
          <a:xfrm>
            <a:off x="1187451" y="4525434"/>
            <a:ext cx="6940549" cy="420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233" indent="-4233" algn="just">
              <a:buClr>
                <a:srgbClr val="000000"/>
              </a:buClr>
              <a:buSzPts val="2400"/>
            </a:pPr>
            <a:r>
              <a:rPr lang="en-US" altLang="en-US" sz="2133">
                <a:solidFill>
                  <a:srgbClr val="000000"/>
                </a:solidFill>
                <a:latin typeface="Arial" pitchFamily="34" charset="0"/>
                <a:ea typeface="Calibri" pitchFamily="34" charset="0"/>
                <a:cs typeface="Arial" pitchFamily="34" charset="0"/>
                <a:sym typeface="Calibri" pitchFamily="34" charset="0"/>
              </a:rPr>
              <a:t>Spesifikasi teknis jasa konsultansi yang akan diadakan</a:t>
            </a:r>
            <a:endParaRPr lang="en-US" altLang="en-US" sz="2133">
              <a:latin typeface="Arial" pitchFamily="34" charset="0"/>
              <a:ea typeface="Calibri" pitchFamily="34" charset="0"/>
              <a:cs typeface="Arial" pitchFamily="34" charset="0"/>
            </a:endParaRPr>
          </a:p>
        </p:txBody>
      </p:sp>
      <p:sp>
        <p:nvSpPr>
          <p:cNvPr id="47119" name="Rectangle 178"/>
          <p:cNvSpPr>
            <a:spLocks noChangeArrowheads="1"/>
          </p:cNvSpPr>
          <p:nvPr/>
        </p:nvSpPr>
        <p:spPr bwMode="auto">
          <a:xfrm>
            <a:off x="1219200" y="5196418"/>
            <a:ext cx="8432800" cy="420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buClr>
                <a:srgbClr val="000000"/>
              </a:buClr>
              <a:buSzPts val="2400"/>
            </a:pPr>
            <a:r>
              <a:rPr lang="en-US" altLang="en-US" sz="2133">
                <a:solidFill>
                  <a:srgbClr val="000000"/>
                </a:solidFill>
                <a:latin typeface="Arial" pitchFamily="34" charset="0"/>
                <a:ea typeface="Calibri" pitchFamily="34" charset="0"/>
                <a:cs typeface="Arial" pitchFamily="34" charset="0"/>
                <a:sym typeface="Calibri" pitchFamily="34" charset="0"/>
              </a:rPr>
              <a:t>Sumber pendanaan dan besarnya total perkiraan biaya pekerjaan</a:t>
            </a:r>
            <a:endParaRPr lang="en-US" altLang="en-US" sz="2133">
              <a:latin typeface="Arial" pitchFamily="34" charset="0"/>
              <a:ea typeface="Calibri" pitchFamily="34" charset="0"/>
              <a:cs typeface="Arial" pitchFamily="34" charset="0"/>
            </a:endParaRPr>
          </a:p>
        </p:txBody>
      </p:sp>
      <p:grpSp>
        <p:nvGrpSpPr>
          <p:cNvPr id="47120" name="Group 188"/>
          <p:cNvGrpSpPr>
            <a:grpSpLocks/>
          </p:cNvGrpSpPr>
          <p:nvPr/>
        </p:nvGrpSpPr>
        <p:grpSpPr bwMode="auto">
          <a:xfrm>
            <a:off x="508000" y="3733801"/>
            <a:ext cx="594784" cy="596900"/>
            <a:chOff x="762000" y="4400550"/>
            <a:chExt cx="445476" cy="446942"/>
          </a:xfrm>
        </p:grpSpPr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28D04954-9E6E-694D-AAE5-A1CD0798DE76}"/>
                </a:ext>
              </a:extLst>
            </p:cNvPr>
            <p:cNvSpPr/>
            <p:nvPr/>
          </p:nvSpPr>
          <p:spPr>
            <a:xfrm>
              <a:off x="762000" y="4400550"/>
              <a:ext cx="445476" cy="446942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algn="ctr">
                <a:defRPr/>
              </a:pPr>
              <a:endParaRPr lang="en-US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132" name="Freeform 850"/>
            <p:cNvSpPr>
              <a:spLocks noEditPoints="1"/>
            </p:cNvSpPr>
            <p:nvPr/>
          </p:nvSpPr>
          <p:spPr bwMode="auto">
            <a:xfrm>
              <a:off x="846070" y="4495801"/>
              <a:ext cx="275286" cy="241299"/>
            </a:xfrm>
            <a:custGeom>
              <a:avLst/>
              <a:gdLst>
                <a:gd name="T0" fmla="*/ 2147483646 w 164"/>
                <a:gd name="T1" fmla="*/ 2147483646 h 162"/>
                <a:gd name="T2" fmla="*/ 2147483646 w 164"/>
                <a:gd name="T3" fmla="*/ 2147483646 h 162"/>
                <a:gd name="T4" fmla="*/ 2147483646 w 164"/>
                <a:gd name="T5" fmla="*/ 2147483646 h 162"/>
                <a:gd name="T6" fmla="*/ 2147483646 w 164"/>
                <a:gd name="T7" fmla="*/ 2147483646 h 162"/>
                <a:gd name="T8" fmla="*/ 2147483646 w 164"/>
                <a:gd name="T9" fmla="*/ 2147483646 h 162"/>
                <a:gd name="T10" fmla="*/ 2147483646 w 164"/>
                <a:gd name="T11" fmla="*/ 2147483646 h 162"/>
                <a:gd name="T12" fmla="*/ 2147483646 w 164"/>
                <a:gd name="T13" fmla="*/ 2147483646 h 162"/>
                <a:gd name="T14" fmla="*/ 2147483646 w 164"/>
                <a:gd name="T15" fmla="*/ 2147483646 h 162"/>
                <a:gd name="T16" fmla="*/ 2147483646 w 164"/>
                <a:gd name="T17" fmla="*/ 2147483646 h 162"/>
                <a:gd name="T18" fmla="*/ 2147483646 w 164"/>
                <a:gd name="T19" fmla="*/ 2147483646 h 162"/>
                <a:gd name="T20" fmla="*/ 2147483646 w 164"/>
                <a:gd name="T21" fmla="*/ 2147483646 h 162"/>
                <a:gd name="T22" fmla="*/ 2147483646 w 164"/>
                <a:gd name="T23" fmla="*/ 2147483646 h 162"/>
                <a:gd name="T24" fmla="*/ 2147483646 w 164"/>
                <a:gd name="T25" fmla="*/ 2147483646 h 162"/>
                <a:gd name="T26" fmla="*/ 2147483646 w 164"/>
                <a:gd name="T27" fmla="*/ 2147483646 h 162"/>
                <a:gd name="T28" fmla="*/ 2147483646 w 164"/>
                <a:gd name="T29" fmla="*/ 2147483646 h 162"/>
                <a:gd name="T30" fmla="*/ 2147483646 w 164"/>
                <a:gd name="T31" fmla="*/ 2147483646 h 162"/>
                <a:gd name="T32" fmla="*/ 2147483646 w 164"/>
                <a:gd name="T33" fmla="*/ 2147483646 h 162"/>
                <a:gd name="T34" fmla="*/ 2147483646 w 164"/>
                <a:gd name="T35" fmla="*/ 2147483646 h 162"/>
                <a:gd name="T36" fmla="*/ 2147483646 w 164"/>
                <a:gd name="T37" fmla="*/ 2147483646 h 162"/>
                <a:gd name="T38" fmla="*/ 2147483646 w 164"/>
                <a:gd name="T39" fmla="*/ 2147483646 h 162"/>
                <a:gd name="T40" fmla="*/ 2147483646 w 164"/>
                <a:gd name="T41" fmla="*/ 2147483646 h 162"/>
                <a:gd name="T42" fmla="*/ 2147483646 w 164"/>
                <a:gd name="T43" fmla="*/ 2147483646 h 162"/>
                <a:gd name="T44" fmla="*/ 2147483646 w 164"/>
                <a:gd name="T45" fmla="*/ 2147483646 h 162"/>
                <a:gd name="T46" fmla="*/ 2147483646 w 164"/>
                <a:gd name="T47" fmla="*/ 2147483646 h 162"/>
                <a:gd name="T48" fmla="*/ 2147483646 w 164"/>
                <a:gd name="T49" fmla="*/ 2147483646 h 162"/>
                <a:gd name="T50" fmla="*/ 2147483646 w 164"/>
                <a:gd name="T51" fmla="*/ 2147483646 h 162"/>
                <a:gd name="T52" fmla="*/ 2147483646 w 164"/>
                <a:gd name="T53" fmla="*/ 2147483646 h 162"/>
                <a:gd name="T54" fmla="*/ 2147483646 w 164"/>
                <a:gd name="T55" fmla="*/ 2147483646 h 162"/>
                <a:gd name="T56" fmla="*/ 2147483646 w 164"/>
                <a:gd name="T57" fmla="*/ 2147483646 h 162"/>
                <a:gd name="T58" fmla="*/ 2147483646 w 164"/>
                <a:gd name="T59" fmla="*/ 2147483646 h 162"/>
                <a:gd name="T60" fmla="*/ 2147483646 w 164"/>
                <a:gd name="T61" fmla="*/ 2147483646 h 162"/>
                <a:gd name="T62" fmla="*/ 2147483646 w 164"/>
                <a:gd name="T63" fmla="*/ 2147483646 h 162"/>
                <a:gd name="T64" fmla="*/ 2147483646 w 164"/>
                <a:gd name="T65" fmla="*/ 2147483646 h 162"/>
                <a:gd name="T66" fmla="*/ 2147483646 w 164"/>
                <a:gd name="T67" fmla="*/ 2147483646 h 162"/>
                <a:gd name="T68" fmla="*/ 2147483646 w 164"/>
                <a:gd name="T69" fmla="*/ 2147483646 h 162"/>
                <a:gd name="T70" fmla="*/ 2147483646 w 164"/>
                <a:gd name="T71" fmla="*/ 2147483646 h 162"/>
                <a:gd name="T72" fmla="*/ 2147483646 w 164"/>
                <a:gd name="T73" fmla="*/ 2147483646 h 162"/>
                <a:gd name="T74" fmla="*/ 2147483646 w 164"/>
                <a:gd name="T75" fmla="*/ 2147483646 h 162"/>
                <a:gd name="T76" fmla="*/ 2147483646 w 164"/>
                <a:gd name="T77" fmla="*/ 2147483646 h 162"/>
                <a:gd name="T78" fmla="*/ 2147483646 w 164"/>
                <a:gd name="T79" fmla="*/ 2147483646 h 162"/>
                <a:gd name="T80" fmla="*/ 2147483646 w 164"/>
                <a:gd name="T81" fmla="*/ 2147483646 h 162"/>
                <a:gd name="T82" fmla="*/ 2147483646 w 164"/>
                <a:gd name="T83" fmla="*/ 2147483646 h 162"/>
                <a:gd name="T84" fmla="*/ 2147483646 w 164"/>
                <a:gd name="T85" fmla="*/ 2147483646 h 16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64" h="162">
                  <a:moveTo>
                    <a:pt x="112" y="82"/>
                  </a:moveTo>
                  <a:cubicBezTo>
                    <a:pt x="92" y="82"/>
                    <a:pt x="92" y="82"/>
                    <a:pt x="92" y="82"/>
                  </a:cubicBezTo>
                  <a:cubicBezTo>
                    <a:pt x="91" y="78"/>
                    <a:pt x="88" y="75"/>
                    <a:pt x="85" y="74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5"/>
                    <a:pt x="83" y="44"/>
                    <a:pt x="82" y="44"/>
                  </a:cubicBezTo>
                  <a:cubicBezTo>
                    <a:pt x="80" y="44"/>
                    <a:pt x="79" y="45"/>
                    <a:pt x="79" y="46"/>
                  </a:cubicBezTo>
                  <a:cubicBezTo>
                    <a:pt x="79" y="74"/>
                    <a:pt x="79" y="74"/>
                    <a:pt x="79" y="74"/>
                  </a:cubicBezTo>
                  <a:cubicBezTo>
                    <a:pt x="74" y="76"/>
                    <a:pt x="71" y="80"/>
                    <a:pt x="71" y="85"/>
                  </a:cubicBezTo>
                  <a:cubicBezTo>
                    <a:pt x="71" y="91"/>
                    <a:pt x="76" y="96"/>
                    <a:pt x="82" y="96"/>
                  </a:cubicBezTo>
                  <a:cubicBezTo>
                    <a:pt x="87" y="96"/>
                    <a:pt x="91" y="92"/>
                    <a:pt x="92" y="88"/>
                  </a:cubicBezTo>
                  <a:cubicBezTo>
                    <a:pt x="112" y="88"/>
                    <a:pt x="112" y="88"/>
                    <a:pt x="112" y="88"/>
                  </a:cubicBezTo>
                  <a:cubicBezTo>
                    <a:pt x="114" y="88"/>
                    <a:pt x="115" y="86"/>
                    <a:pt x="115" y="85"/>
                  </a:cubicBezTo>
                  <a:cubicBezTo>
                    <a:pt x="115" y="83"/>
                    <a:pt x="114" y="82"/>
                    <a:pt x="112" y="82"/>
                  </a:cubicBezTo>
                  <a:close/>
                  <a:moveTo>
                    <a:pt x="82" y="90"/>
                  </a:moveTo>
                  <a:cubicBezTo>
                    <a:pt x="79" y="90"/>
                    <a:pt x="76" y="88"/>
                    <a:pt x="76" y="85"/>
                  </a:cubicBezTo>
                  <a:cubicBezTo>
                    <a:pt x="76" y="82"/>
                    <a:pt x="79" y="79"/>
                    <a:pt x="82" y="79"/>
                  </a:cubicBezTo>
                  <a:cubicBezTo>
                    <a:pt x="85" y="79"/>
                    <a:pt x="87" y="82"/>
                    <a:pt x="87" y="85"/>
                  </a:cubicBezTo>
                  <a:cubicBezTo>
                    <a:pt x="87" y="88"/>
                    <a:pt x="85" y="90"/>
                    <a:pt x="82" y="90"/>
                  </a:cubicBezTo>
                  <a:close/>
                  <a:moveTo>
                    <a:pt x="140" y="29"/>
                  </a:moveTo>
                  <a:cubicBezTo>
                    <a:pt x="151" y="40"/>
                    <a:pt x="151" y="40"/>
                    <a:pt x="151" y="40"/>
                  </a:cubicBezTo>
                  <a:cubicBezTo>
                    <a:pt x="152" y="41"/>
                    <a:pt x="152" y="41"/>
                    <a:pt x="153" y="41"/>
                  </a:cubicBezTo>
                  <a:cubicBezTo>
                    <a:pt x="154" y="41"/>
                    <a:pt x="155" y="41"/>
                    <a:pt x="155" y="40"/>
                  </a:cubicBezTo>
                  <a:cubicBezTo>
                    <a:pt x="164" y="31"/>
                    <a:pt x="164" y="17"/>
                    <a:pt x="155" y="9"/>
                  </a:cubicBezTo>
                  <a:cubicBezTo>
                    <a:pt x="146" y="0"/>
                    <a:pt x="132" y="0"/>
                    <a:pt x="123" y="9"/>
                  </a:cubicBezTo>
                  <a:cubicBezTo>
                    <a:pt x="123" y="9"/>
                    <a:pt x="123" y="10"/>
                    <a:pt x="123" y="10"/>
                  </a:cubicBezTo>
                  <a:cubicBezTo>
                    <a:pt x="123" y="11"/>
                    <a:pt x="123" y="12"/>
                    <a:pt x="123" y="12"/>
                  </a:cubicBezTo>
                  <a:cubicBezTo>
                    <a:pt x="136" y="25"/>
                    <a:pt x="136" y="25"/>
                    <a:pt x="136" y="25"/>
                  </a:cubicBezTo>
                  <a:cubicBezTo>
                    <a:pt x="131" y="30"/>
                    <a:pt x="131" y="30"/>
                    <a:pt x="131" y="30"/>
                  </a:cubicBezTo>
                  <a:cubicBezTo>
                    <a:pt x="118" y="18"/>
                    <a:pt x="101" y="11"/>
                    <a:pt x="82" y="11"/>
                  </a:cubicBezTo>
                  <a:cubicBezTo>
                    <a:pt x="63" y="11"/>
                    <a:pt x="45" y="18"/>
                    <a:pt x="32" y="30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1" y="12"/>
                    <a:pt x="41" y="11"/>
                    <a:pt x="41" y="10"/>
                  </a:cubicBezTo>
                  <a:cubicBezTo>
                    <a:pt x="41" y="10"/>
                    <a:pt x="41" y="9"/>
                    <a:pt x="40" y="9"/>
                  </a:cubicBezTo>
                  <a:cubicBezTo>
                    <a:pt x="31" y="0"/>
                    <a:pt x="17" y="0"/>
                    <a:pt x="9" y="9"/>
                  </a:cubicBezTo>
                  <a:cubicBezTo>
                    <a:pt x="0" y="17"/>
                    <a:pt x="0" y="31"/>
                    <a:pt x="9" y="40"/>
                  </a:cubicBezTo>
                  <a:cubicBezTo>
                    <a:pt x="9" y="41"/>
                    <a:pt x="10" y="41"/>
                    <a:pt x="10" y="41"/>
                  </a:cubicBezTo>
                  <a:cubicBezTo>
                    <a:pt x="11" y="41"/>
                    <a:pt x="12" y="41"/>
                    <a:pt x="12" y="4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15" y="47"/>
                    <a:pt x="7" y="65"/>
                    <a:pt x="7" y="85"/>
                  </a:cubicBezTo>
                  <a:cubicBezTo>
                    <a:pt x="7" y="112"/>
                    <a:pt x="22" y="136"/>
                    <a:pt x="44" y="149"/>
                  </a:cubicBezTo>
                  <a:cubicBezTo>
                    <a:pt x="36" y="157"/>
                    <a:pt x="36" y="157"/>
                    <a:pt x="36" y="157"/>
                  </a:cubicBezTo>
                  <a:cubicBezTo>
                    <a:pt x="35" y="158"/>
                    <a:pt x="35" y="160"/>
                    <a:pt x="36" y="161"/>
                  </a:cubicBezTo>
                  <a:cubicBezTo>
                    <a:pt x="36" y="162"/>
                    <a:pt x="37" y="162"/>
                    <a:pt x="38" y="162"/>
                  </a:cubicBezTo>
                  <a:cubicBezTo>
                    <a:pt x="38" y="162"/>
                    <a:pt x="39" y="162"/>
                    <a:pt x="40" y="161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59" y="157"/>
                    <a:pt x="70" y="159"/>
                    <a:pt x="82" y="159"/>
                  </a:cubicBezTo>
                  <a:cubicBezTo>
                    <a:pt x="93" y="159"/>
                    <a:pt x="105" y="157"/>
                    <a:pt x="114" y="152"/>
                  </a:cubicBezTo>
                  <a:cubicBezTo>
                    <a:pt x="124" y="161"/>
                    <a:pt x="124" y="161"/>
                    <a:pt x="124" y="161"/>
                  </a:cubicBezTo>
                  <a:cubicBezTo>
                    <a:pt x="124" y="162"/>
                    <a:pt x="125" y="162"/>
                    <a:pt x="126" y="162"/>
                  </a:cubicBezTo>
                  <a:cubicBezTo>
                    <a:pt x="127" y="162"/>
                    <a:pt x="127" y="162"/>
                    <a:pt x="128" y="161"/>
                  </a:cubicBezTo>
                  <a:cubicBezTo>
                    <a:pt x="129" y="160"/>
                    <a:pt x="129" y="158"/>
                    <a:pt x="128" y="157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41" y="136"/>
                    <a:pt x="156" y="112"/>
                    <a:pt x="156" y="85"/>
                  </a:cubicBezTo>
                  <a:cubicBezTo>
                    <a:pt x="156" y="65"/>
                    <a:pt x="148" y="47"/>
                    <a:pt x="135" y="33"/>
                  </a:cubicBezTo>
                  <a:lnTo>
                    <a:pt x="140" y="29"/>
                  </a:lnTo>
                  <a:close/>
                  <a:moveTo>
                    <a:pt x="151" y="12"/>
                  </a:moveTo>
                  <a:cubicBezTo>
                    <a:pt x="157" y="18"/>
                    <a:pt x="158" y="28"/>
                    <a:pt x="153" y="34"/>
                  </a:cubicBezTo>
                  <a:cubicBezTo>
                    <a:pt x="129" y="11"/>
                    <a:pt x="129" y="11"/>
                    <a:pt x="129" y="11"/>
                  </a:cubicBezTo>
                  <a:cubicBezTo>
                    <a:pt x="136" y="6"/>
                    <a:pt x="145" y="7"/>
                    <a:pt x="151" y="12"/>
                  </a:cubicBezTo>
                  <a:close/>
                  <a:moveTo>
                    <a:pt x="11" y="34"/>
                  </a:moveTo>
                  <a:cubicBezTo>
                    <a:pt x="6" y="28"/>
                    <a:pt x="7" y="18"/>
                    <a:pt x="12" y="12"/>
                  </a:cubicBezTo>
                  <a:cubicBezTo>
                    <a:pt x="18" y="7"/>
                    <a:pt x="28" y="6"/>
                    <a:pt x="34" y="11"/>
                  </a:cubicBezTo>
                  <a:lnTo>
                    <a:pt x="11" y="34"/>
                  </a:lnTo>
                  <a:close/>
                  <a:moveTo>
                    <a:pt x="82" y="154"/>
                  </a:moveTo>
                  <a:cubicBezTo>
                    <a:pt x="44" y="154"/>
                    <a:pt x="13" y="123"/>
                    <a:pt x="13" y="85"/>
                  </a:cubicBezTo>
                  <a:cubicBezTo>
                    <a:pt x="13" y="47"/>
                    <a:pt x="44" y="16"/>
                    <a:pt x="82" y="16"/>
                  </a:cubicBezTo>
                  <a:cubicBezTo>
                    <a:pt x="120" y="16"/>
                    <a:pt x="151" y="47"/>
                    <a:pt x="151" y="85"/>
                  </a:cubicBezTo>
                  <a:cubicBezTo>
                    <a:pt x="151" y="123"/>
                    <a:pt x="120" y="154"/>
                    <a:pt x="82" y="154"/>
                  </a:cubicBezTo>
                  <a:close/>
                  <a:moveTo>
                    <a:pt x="79" y="27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79" y="23"/>
                    <a:pt x="80" y="21"/>
                    <a:pt x="82" y="21"/>
                  </a:cubicBezTo>
                  <a:cubicBezTo>
                    <a:pt x="83" y="21"/>
                    <a:pt x="85" y="23"/>
                    <a:pt x="85" y="24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8"/>
                    <a:pt x="83" y="30"/>
                    <a:pt x="82" y="30"/>
                  </a:cubicBezTo>
                  <a:cubicBezTo>
                    <a:pt x="80" y="30"/>
                    <a:pt x="79" y="28"/>
                    <a:pt x="79" y="27"/>
                  </a:cubicBezTo>
                  <a:close/>
                  <a:moveTo>
                    <a:pt x="85" y="142"/>
                  </a:moveTo>
                  <a:cubicBezTo>
                    <a:pt x="85" y="145"/>
                    <a:pt x="85" y="145"/>
                    <a:pt x="85" y="145"/>
                  </a:cubicBezTo>
                  <a:cubicBezTo>
                    <a:pt x="85" y="147"/>
                    <a:pt x="83" y="148"/>
                    <a:pt x="82" y="148"/>
                  </a:cubicBezTo>
                  <a:cubicBezTo>
                    <a:pt x="80" y="148"/>
                    <a:pt x="79" y="147"/>
                    <a:pt x="79" y="145"/>
                  </a:cubicBezTo>
                  <a:cubicBezTo>
                    <a:pt x="79" y="142"/>
                    <a:pt x="79" y="142"/>
                    <a:pt x="79" y="142"/>
                  </a:cubicBezTo>
                  <a:cubicBezTo>
                    <a:pt x="79" y="141"/>
                    <a:pt x="80" y="140"/>
                    <a:pt x="82" y="140"/>
                  </a:cubicBezTo>
                  <a:cubicBezTo>
                    <a:pt x="83" y="140"/>
                    <a:pt x="85" y="141"/>
                    <a:pt x="85" y="142"/>
                  </a:cubicBezTo>
                  <a:close/>
                  <a:moveTo>
                    <a:pt x="137" y="85"/>
                  </a:moveTo>
                  <a:cubicBezTo>
                    <a:pt x="137" y="83"/>
                    <a:pt x="138" y="82"/>
                    <a:pt x="140" y="82"/>
                  </a:cubicBezTo>
                  <a:cubicBezTo>
                    <a:pt x="142" y="82"/>
                    <a:pt x="142" y="82"/>
                    <a:pt x="142" y="82"/>
                  </a:cubicBezTo>
                  <a:cubicBezTo>
                    <a:pt x="144" y="82"/>
                    <a:pt x="145" y="83"/>
                    <a:pt x="145" y="85"/>
                  </a:cubicBezTo>
                  <a:cubicBezTo>
                    <a:pt x="145" y="86"/>
                    <a:pt x="144" y="87"/>
                    <a:pt x="142" y="87"/>
                  </a:cubicBezTo>
                  <a:cubicBezTo>
                    <a:pt x="140" y="87"/>
                    <a:pt x="140" y="87"/>
                    <a:pt x="140" y="87"/>
                  </a:cubicBezTo>
                  <a:cubicBezTo>
                    <a:pt x="138" y="87"/>
                    <a:pt x="137" y="86"/>
                    <a:pt x="137" y="85"/>
                  </a:cubicBezTo>
                  <a:close/>
                  <a:moveTo>
                    <a:pt x="27" y="85"/>
                  </a:moveTo>
                  <a:cubicBezTo>
                    <a:pt x="27" y="86"/>
                    <a:pt x="26" y="87"/>
                    <a:pt x="24" y="87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0" y="87"/>
                    <a:pt x="18" y="86"/>
                    <a:pt x="18" y="85"/>
                  </a:cubicBezTo>
                  <a:cubicBezTo>
                    <a:pt x="18" y="83"/>
                    <a:pt x="20" y="82"/>
                    <a:pt x="21" y="82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26" y="82"/>
                    <a:pt x="27" y="83"/>
                    <a:pt x="27" y="85"/>
                  </a:cubicBezTo>
                  <a:close/>
                  <a:moveTo>
                    <a:pt x="127" y="40"/>
                  </a:moveTo>
                  <a:cubicBezTo>
                    <a:pt x="128" y="41"/>
                    <a:pt x="128" y="43"/>
                    <a:pt x="127" y="44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4" y="46"/>
                    <a:pt x="123" y="47"/>
                    <a:pt x="123" y="47"/>
                  </a:cubicBezTo>
                  <a:cubicBezTo>
                    <a:pt x="122" y="47"/>
                    <a:pt x="121" y="46"/>
                    <a:pt x="121" y="46"/>
                  </a:cubicBezTo>
                  <a:cubicBezTo>
                    <a:pt x="120" y="45"/>
                    <a:pt x="120" y="43"/>
                    <a:pt x="121" y="42"/>
                  </a:cubicBezTo>
                  <a:cubicBezTo>
                    <a:pt x="123" y="40"/>
                    <a:pt x="123" y="40"/>
                    <a:pt x="123" y="40"/>
                  </a:cubicBezTo>
                  <a:cubicBezTo>
                    <a:pt x="124" y="39"/>
                    <a:pt x="125" y="39"/>
                    <a:pt x="127" y="40"/>
                  </a:cubicBezTo>
                  <a:close/>
                  <a:moveTo>
                    <a:pt x="43" y="124"/>
                  </a:moveTo>
                  <a:cubicBezTo>
                    <a:pt x="44" y="125"/>
                    <a:pt x="44" y="126"/>
                    <a:pt x="43" y="127"/>
                  </a:cubicBezTo>
                  <a:cubicBezTo>
                    <a:pt x="41" y="129"/>
                    <a:pt x="41" y="129"/>
                    <a:pt x="41" y="129"/>
                  </a:cubicBezTo>
                  <a:cubicBezTo>
                    <a:pt x="40" y="130"/>
                    <a:pt x="40" y="130"/>
                    <a:pt x="39" y="130"/>
                  </a:cubicBezTo>
                  <a:cubicBezTo>
                    <a:pt x="38" y="130"/>
                    <a:pt x="38" y="130"/>
                    <a:pt x="37" y="129"/>
                  </a:cubicBezTo>
                  <a:cubicBezTo>
                    <a:pt x="36" y="128"/>
                    <a:pt x="36" y="127"/>
                    <a:pt x="37" y="125"/>
                  </a:cubicBezTo>
                  <a:cubicBezTo>
                    <a:pt x="39" y="124"/>
                    <a:pt x="39" y="124"/>
                    <a:pt x="39" y="124"/>
                  </a:cubicBezTo>
                  <a:cubicBezTo>
                    <a:pt x="40" y="122"/>
                    <a:pt x="42" y="122"/>
                    <a:pt x="43" y="124"/>
                  </a:cubicBezTo>
                  <a:close/>
                  <a:moveTo>
                    <a:pt x="127" y="125"/>
                  </a:moveTo>
                  <a:cubicBezTo>
                    <a:pt x="128" y="127"/>
                    <a:pt x="128" y="128"/>
                    <a:pt x="127" y="129"/>
                  </a:cubicBezTo>
                  <a:cubicBezTo>
                    <a:pt x="126" y="130"/>
                    <a:pt x="125" y="130"/>
                    <a:pt x="125" y="130"/>
                  </a:cubicBezTo>
                  <a:cubicBezTo>
                    <a:pt x="124" y="130"/>
                    <a:pt x="123" y="130"/>
                    <a:pt x="123" y="129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0" y="126"/>
                    <a:pt x="120" y="125"/>
                    <a:pt x="121" y="124"/>
                  </a:cubicBezTo>
                  <a:cubicBezTo>
                    <a:pt x="122" y="122"/>
                    <a:pt x="124" y="122"/>
                    <a:pt x="125" y="124"/>
                  </a:cubicBezTo>
                  <a:lnTo>
                    <a:pt x="127" y="125"/>
                  </a:lnTo>
                  <a:close/>
                  <a:moveTo>
                    <a:pt x="43" y="42"/>
                  </a:moveTo>
                  <a:cubicBezTo>
                    <a:pt x="44" y="43"/>
                    <a:pt x="44" y="45"/>
                    <a:pt x="43" y="46"/>
                  </a:cubicBezTo>
                  <a:cubicBezTo>
                    <a:pt x="42" y="46"/>
                    <a:pt x="42" y="47"/>
                    <a:pt x="41" y="47"/>
                  </a:cubicBezTo>
                  <a:cubicBezTo>
                    <a:pt x="40" y="47"/>
                    <a:pt x="40" y="46"/>
                    <a:pt x="39" y="46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6" y="43"/>
                    <a:pt x="36" y="41"/>
                    <a:pt x="37" y="40"/>
                  </a:cubicBezTo>
                  <a:cubicBezTo>
                    <a:pt x="38" y="39"/>
                    <a:pt x="40" y="39"/>
                    <a:pt x="41" y="40"/>
                  </a:cubicBezTo>
                  <a:lnTo>
                    <a:pt x="43" y="4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</p:grpSp>
      <p:grpSp>
        <p:nvGrpSpPr>
          <p:cNvPr id="47121" name="Group 189"/>
          <p:cNvGrpSpPr>
            <a:grpSpLocks/>
          </p:cNvGrpSpPr>
          <p:nvPr/>
        </p:nvGrpSpPr>
        <p:grpSpPr bwMode="auto">
          <a:xfrm>
            <a:off x="508000" y="4445001"/>
            <a:ext cx="594784" cy="596900"/>
            <a:chOff x="2895600" y="4476750"/>
            <a:chExt cx="445476" cy="446942"/>
          </a:xfrm>
        </p:grpSpPr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67A5C0E2-FC4E-1947-9BCF-7A0EA674F8FA}"/>
                </a:ext>
              </a:extLst>
            </p:cNvPr>
            <p:cNvSpPr/>
            <p:nvPr/>
          </p:nvSpPr>
          <p:spPr>
            <a:xfrm>
              <a:off x="2895600" y="4476750"/>
              <a:ext cx="445476" cy="446942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algn="ctr">
                <a:defRPr/>
              </a:pPr>
              <a:endParaRPr lang="en-US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130" name="Freeform 8"/>
            <p:cNvSpPr>
              <a:spLocks noEditPoints="1"/>
            </p:cNvSpPr>
            <p:nvPr/>
          </p:nvSpPr>
          <p:spPr bwMode="auto">
            <a:xfrm>
              <a:off x="2990850" y="4550292"/>
              <a:ext cx="228600" cy="307458"/>
            </a:xfrm>
            <a:custGeom>
              <a:avLst/>
              <a:gdLst>
                <a:gd name="T0" fmla="*/ 0 w 120"/>
                <a:gd name="T1" fmla="*/ 0 h 160"/>
                <a:gd name="T2" fmla="*/ 0 w 120"/>
                <a:gd name="T3" fmla="*/ 2147483646 h 160"/>
                <a:gd name="T4" fmla="*/ 2147483646 w 120"/>
                <a:gd name="T5" fmla="*/ 2147483646 h 160"/>
                <a:gd name="T6" fmla="*/ 2147483646 w 120"/>
                <a:gd name="T7" fmla="*/ 2147483646 h 160"/>
                <a:gd name="T8" fmla="*/ 2147483646 w 120"/>
                <a:gd name="T9" fmla="*/ 2147483646 h 160"/>
                <a:gd name="T10" fmla="*/ 2147483646 w 120"/>
                <a:gd name="T11" fmla="*/ 2147483646 h 160"/>
                <a:gd name="T12" fmla="*/ 2147483646 w 120"/>
                <a:gd name="T13" fmla="*/ 2147483646 h 160"/>
                <a:gd name="T14" fmla="*/ 2147483646 w 120"/>
                <a:gd name="T15" fmla="*/ 2147483646 h 160"/>
                <a:gd name="T16" fmla="*/ 2147483646 w 120"/>
                <a:gd name="T17" fmla="*/ 2147483646 h 160"/>
                <a:gd name="T18" fmla="*/ 2147483646 w 120"/>
                <a:gd name="T19" fmla="*/ 2147483646 h 160"/>
                <a:gd name="T20" fmla="*/ 2147483646 w 120"/>
                <a:gd name="T21" fmla="*/ 2147483646 h 160"/>
                <a:gd name="T22" fmla="*/ 2147483646 w 120"/>
                <a:gd name="T23" fmla="*/ 0 h 160"/>
                <a:gd name="T24" fmla="*/ 0 w 120"/>
                <a:gd name="T25" fmla="*/ 0 h 160"/>
                <a:gd name="T26" fmla="*/ 2147483646 w 120"/>
                <a:gd name="T27" fmla="*/ 2147483646 h 160"/>
                <a:gd name="T28" fmla="*/ 2147483646 w 120"/>
                <a:gd name="T29" fmla="*/ 2147483646 h 160"/>
                <a:gd name="T30" fmla="*/ 2147483646 w 120"/>
                <a:gd name="T31" fmla="*/ 2147483646 h 160"/>
                <a:gd name="T32" fmla="*/ 2147483646 w 120"/>
                <a:gd name="T33" fmla="*/ 2147483646 h 160"/>
                <a:gd name="T34" fmla="*/ 2147483646 w 120"/>
                <a:gd name="T35" fmla="*/ 2147483646 h 160"/>
                <a:gd name="T36" fmla="*/ 2147483646 w 120"/>
                <a:gd name="T37" fmla="*/ 2147483646 h 160"/>
                <a:gd name="T38" fmla="*/ 2147483646 w 120"/>
                <a:gd name="T39" fmla="*/ 2147483646 h 160"/>
                <a:gd name="T40" fmla="*/ 2147483646 w 120"/>
                <a:gd name="T41" fmla="*/ 2147483646 h 160"/>
                <a:gd name="T42" fmla="*/ 2147483646 w 120"/>
                <a:gd name="T43" fmla="*/ 2147483646 h 160"/>
                <a:gd name="T44" fmla="*/ 2147483646 w 120"/>
                <a:gd name="T45" fmla="*/ 2147483646 h 160"/>
                <a:gd name="T46" fmla="*/ 2147483646 w 120"/>
                <a:gd name="T47" fmla="*/ 2147483646 h 160"/>
                <a:gd name="T48" fmla="*/ 2147483646 w 120"/>
                <a:gd name="T49" fmla="*/ 2147483646 h 160"/>
                <a:gd name="T50" fmla="*/ 2147483646 w 120"/>
                <a:gd name="T51" fmla="*/ 2147483646 h 160"/>
                <a:gd name="T52" fmla="*/ 2147483646 w 120"/>
                <a:gd name="T53" fmla="*/ 2147483646 h 160"/>
                <a:gd name="T54" fmla="*/ 2147483646 w 120"/>
                <a:gd name="T55" fmla="*/ 2147483646 h 160"/>
                <a:gd name="T56" fmla="*/ 2147483646 w 120"/>
                <a:gd name="T57" fmla="*/ 2147483646 h 160"/>
                <a:gd name="T58" fmla="*/ 2147483646 w 120"/>
                <a:gd name="T59" fmla="*/ 2147483646 h 160"/>
                <a:gd name="T60" fmla="*/ 2147483646 w 120"/>
                <a:gd name="T61" fmla="*/ 2147483646 h 160"/>
                <a:gd name="T62" fmla="*/ 2147483646 w 120"/>
                <a:gd name="T63" fmla="*/ 2147483646 h 160"/>
                <a:gd name="T64" fmla="*/ 2147483646 w 120"/>
                <a:gd name="T65" fmla="*/ 2147483646 h 160"/>
                <a:gd name="T66" fmla="*/ 2147483646 w 120"/>
                <a:gd name="T67" fmla="*/ 2147483646 h 160"/>
                <a:gd name="T68" fmla="*/ 2147483646 w 120"/>
                <a:gd name="T69" fmla="*/ 2147483646 h 160"/>
                <a:gd name="T70" fmla="*/ 2147483646 w 120"/>
                <a:gd name="T71" fmla="*/ 2147483646 h 160"/>
                <a:gd name="T72" fmla="*/ 2147483646 w 120"/>
                <a:gd name="T73" fmla="*/ 2147483646 h 160"/>
                <a:gd name="T74" fmla="*/ 2147483646 w 120"/>
                <a:gd name="T75" fmla="*/ 2147483646 h 160"/>
                <a:gd name="T76" fmla="*/ 2147483646 w 120"/>
                <a:gd name="T77" fmla="*/ 2147483646 h 160"/>
                <a:gd name="T78" fmla="*/ 2147483646 w 120"/>
                <a:gd name="T79" fmla="*/ 2147483646 h 160"/>
                <a:gd name="T80" fmla="*/ 2147483646 w 120"/>
                <a:gd name="T81" fmla="*/ 2147483646 h 160"/>
                <a:gd name="T82" fmla="*/ 2147483646 w 120"/>
                <a:gd name="T83" fmla="*/ 2147483646 h 16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20" h="160">
                  <a:moveTo>
                    <a:pt x="0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58" y="151"/>
                    <a:pt x="58" y="151"/>
                    <a:pt x="58" y="151"/>
                  </a:cubicBezTo>
                  <a:cubicBezTo>
                    <a:pt x="58" y="139"/>
                    <a:pt x="58" y="139"/>
                    <a:pt x="58" y="139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08" y="12"/>
                    <a:pt x="108" y="12"/>
                    <a:pt x="108" y="12"/>
                  </a:cubicBezTo>
                  <a:cubicBezTo>
                    <a:pt x="108" y="139"/>
                    <a:pt x="108" y="139"/>
                    <a:pt x="108" y="139"/>
                  </a:cubicBezTo>
                  <a:cubicBezTo>
                    <a:pt x="100" y="139"/>
                    <a:pt x="100" y="139"/>
                    <a:pt x="100" y="139"/>
                  </a:cubicBezTo>
                  <a:cubicBezTo>
                    <a:pt x="100" y="151"/>
                    <a:pt x="100" y="151"/>
                    <a:pt x="100" y="151"/>
                  </a:cubicBezTo>
                  <a:cubicBezTo>
                    <a:pt x="120" y="151"/>
                    <a:pt x="120" y="151"/>
                    <a:pt x="120" y="151"/>
                  </a:cubicBezTo>
                  <a:cubicBezTo>
                    <a:pt x="120" y="0"/>
                    <a:pt x="120" y="0"/>
                    <a:pt x="120" y="0"/>
                  </a:cubicBezTo>
                  <a:lnTo>
                    <a:pt x="0" y="0"/>
                  </a:lnTo>
                  <a:close/>
                  <a:moveTo>
                    <a:pt x="23" y="23"/>
                  </a:moveTo>
                  <a:cubicBezTo>
                    <a:pt x="97" y="23"/>
                    <a:pt x="97" y="23"/>
                    <a:pt x="97" y="23"/>
                  </a:cubicBezTo>
                  <a:cubicBezTo>
                    <a:pt x="97" y="35"/>
                    <a:pt x="97" y="35"/>
                    <a:pt x="97" y="35"/>
                  </a:cubicBezTo>
                  <a:cubicBezTo>
                    <a:pt x="23" y="35"/>
                    <a:pt x="23" y="35"/>
                    <a:pt x="23" y="35"/>
                  </a:cubicBezTo>
                  <a:lnTo>
                    <a:pt x="23" y="23"/>
                  </a:lnTo>
                  <a:close/>
                  <a:moveTo>
                    <a:pt x="23" y="46"/>
                  </a:moveTo>
                  <a:cubicBezTo>
                    <a:pt x="97" y="46"/>
                    <a:pt x="97" y="46"/>
                    <a:pt x="97" y="46"/>
                  </a:cubicBezTo>
                  <a:cubicBezTo>
                    <a:pt x="97" y="58"/>
                    <a:pt x="97" y="58"/>
                    <a:pt x="97" y="58"/>
                  </a:cubicBezTo>
                  <a:cubicBezTo>
                    <a:pt x="23" y="58"/>
                    <a:pt x="23" y="58"/>
                    <a:pt x="23" y="58"/>
                  </a:cubicBezTo>
                  <a:lnTo>
                    <a:pt x="23" y="46"/>
                  </a:lnTo>
                  <a:close/>
                  <a:moveTo>
                    <a:pt x="23" y="70"/>
                  </a:moveTo>
                  <a:cubicBezTo>
                    <a:pt x="60" y="70"/>
                    <a:pt x="60" y="70"/>
                    <a:pt x="60" y="70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23" y="81"/>
                    <a:pt x="23" y="81"/>
                    <a:pt x="23" y="81"/>
                  </a:cubicBezTo>
                  <a:lnTo>
                    <a:pt x="23" y="70"/>
                  </a:lnTo>
                  <a:close/>
                  <a:moveTo>
                    <a:pt x="79" y="97"/>
                  </a:moveTo>
                  <a:cubicBezTo>
                    <a:pt x="70" y="97"/>
                    <a:pt x="62" y="104"/>
                    <a:pt x="62" y="114"/>
                  </a:cubicBezTo>
                  <a:cubicBezTo>
                    <a:pt x="62" y="120"/>
                    <a:pt x="65" y="125"/>
                    <a:pt x="70" y="128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79" y="155"/>
                    <a:pt x="79" y="155"/>
                    <a:pt x="79" y="155"/>
                  </a:cubicBezTo>
                  <a:cubicBezTo>
                    <a:pt x="89" y="160"/>
                    <a:pt x="89" y="160"/>
                    <a:pt x="89" y="160"/>
                  </a:cubicBezTo>
                  <a:cubicBezTo>
                    <a:pt x="89" y="128"/>
                    <a:pt x="89" y="128"/>
                    <a:pt x="89" y="128"/>
                  </a:cubicBezTo>
                  <a:cubicBezTo>
                    <a:pt x="93" y="125"/>
                    <a:pt x="97" y="120"/>
                    <a:pt x="97" y="114"/>
                  </a:cubicBezTo>
                  <a:cubicBezTo>
                    <a:pt x="97" y="104"/>
                    <a:pt x="89" y="97"/>
                    <a:pt x="79" y="97"/>
                  </a:cubicBezTo>
                  <a:close/>
                  <a:moveTo>
                    <a:pt x="79" y="120"/>
                  </a:moveTo>
                  <a:cubicBezTo>
                    <a:pt x="76" y="120"/>
                    <a:pt x="73" y="117"/>
                    <a:pt x="73" y="114"/>
                  </a:cubicBezTo>
                  <a:cubicBezTo>
                    <a:pt x="73" y="111"/>
                    <a:pt x="76" y="108"/>
                    <a:pt x="79" y="108"/>
                  </a:cubicBezTo>
                  <a:cubicBezTo>
                    <a:pt x="82" y="108"/>
                    <a:pt x="85" y="111"/>
                    <a:pt x="85" y="114"/>
                  </a:cubicBezTo>
                  <a:cubicBezTo>
                    <a:pt x="85" y="117"/>
                    <a:pt x="82" y="120"/>
                    <a:pt x="79" y="1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</p:grpSp>
      <p:grpSp>
        <p:nvGrpSpPr>
          <p:cNvPr id="47122" name="Group 192"/>
          <p:cNvGrpSpPr>
            <a:grpSpLocks/>
          </p:cNvGrpSpPr>
          <p:nvPr/>
        </p:nvGrpSpPr>
        <p:grpSpPr bwMode="auto">
          <a:xfrm>
            <a:off x="508000" y="5156201"/>
            <a:ext cx="594784" cy="596900"/>
            <a:chOff x="1828800" y="4476750"/>
            <a:chExt cx="445476" cy="446942"/>
          </a:xfrm>
        </p:grpSpPr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1A133871-95D2-1140-A43E-EC690E6F7F90}"/>
                </a:ext>
              </a:extLst>
            </p:cNvPr>
            <p:cNvSpPr/>
            <p:nvPr/>
          </p:nvSpPr>
          <p:spPr>
            <a:xfrm>
              <a:off x="1828800" y="4476750"/>
              <a:ext cx="445476" cy="446942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algn="ctr">
                <a:defRPr/>
              </a:pPr>
              <a:endParaRPr lang="en-US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128" name="Freeform 42"/>
            <p:cNvSpPr>
              <a:spLocks noEditPoints="1"/>
            </p:cNvSpPr>
            <p:nvPr/>
          </p:nvSpPr>
          <p:spPr bwMode="auto">
            <a:xfrm>
              <a:off x="1930400" y="4540250"/>
              <a:ext cx="241465" cy="322263"/>
            </a:xfrm>
            <a:custGeom>
              <a:avLst/>
              <a:gdLst>
                <a:gd name="T0" fmla="*/ 2147483646 w 121"/>
                <a:gd name="T1" fmla="*/ 2147483646 h 160"/>
                <a:gd name="T2" fmla="*/ 2147483646 w 121"/>
                <a:gd name="T3" fmla="*/ 2147483646 h 160"/>
                <a:gd name="T4" fmla="*/ 2147483646 w 121"/>
                <a:gd name="T5" fmla="*/ 2147483646 h 160"/>
                <a:gd name="T6" fmla="*/ 2147483646 w 121"/>
                <a:gd name="T7" fmla="*/ 2147483646 h 160"/>
                <a:gd name="T8" fmla="*/ 2147483646 w 121"/>
                <a:gd name="T9" fmla="*/ 2147483646 h 160"/>
                <a:gd name="T10" fmla="*/ 2147483646 w 121"/>
                <a:gd name="T11" fmla="*/ 2147483646 h 160"/>
                <a:gd name="T12" fmla="*/ 2147483646 w 121"/>
                <a:gd name="T13" fmla="*/ 2147483646 h 160"/>
                <a:gd name="T14" fmla="*/ 2147483646 w 121"/>
                <a:gd name="T15" fmla="*/ 2147483646 h 160"/>
                <a:gd name="T16" fmla="*/ 2147483646 w 121"/>
                <a:gd name="T17" fmla="*/ 2147483646 h 160"/>
                <a:gd name="T18" fmla="*/ 2147483646 w 121"/>
                <a:gd name="T19" fmla="*/ 2147483646 h 160"/>
                <a:gd name="T20" fmla="*/ 2147483646 w 121"/>
                <a:gd name="T21" fmla="*/ 2147483646 h 160"/>
                <a:gd name="T22" fmla="*/ 2147483646 w 121"/>
                <a:gd name="T23" fmla="*/ 2147483646 h 160"/>
                <a:gd name="T24" fmla="*/ 2147483646 w 121"/>
                <a:gd name="T25" fmla="*/ 2147483646 h 160"/>
                <a:gd name="T26" fmla="*/ 2147483646 w 121"/>
                <a:gd name="T27" fmla="*/ 2147483646 h 160"/>
                <a:gd name="T28" fmla="*/ 2147483646 w 121"/>
                <a:gd name="T29" fmla="*/ 2147483646 h 160"/>
                <a:gd name="T30" fmla="*/ 2147483646 w 121"/>
                <a:gd name="T31" fmla="*/ 2147483646 h 160"/>
                <a:gd name="T32" fmla="*/ 2147483646 w 121"/>
                <a:gd name="T33" fmla="*/ 2147483646 h 160"/>
                <a:gd name="T34" fmla="*/ 2147483646 w 121"/>
                <a:gd name="T35" fmla="*/ 2147483646 h 160"/>
                <a:gd name="T36" fmla="*/ 2147483646 w 121"/>
                <a:gd name="T37" fmla="*/ 2147483646 h 160"/>
                <a:gd name="T38" fmla="*/ 2147483646 w 121"/>
                <a:gd name="T39" fmla="*/ 2147483646 h 160"/>
                <a:gd name="T40" fmla="*/ 2147483646 w 121"/>
                <a:gd name="T41" fmla="*/ 2147483646 h 160"/>
                <a:gd name="T42" fmla="*/ 2147483646 w 121"/>
                <a:gd name="T43" fmla="*/ 0 h 160"/>
                <a:gd name="T44" fmla="*/ 2147483646 w 121"/>
                <a:gd name="T45" fmla="*/ 0 h 160"/>
                <a:gd name="T46" fmla="*/ 2147483646 w 121"/>
                <a:gd name="T47" fmla="*/ 0 h 160"/>
                <a:gd name="T48" fmla="*/ 2147483646 w 121"/>
                <a:gd name="T49" fmla="*/ 2147483646 h 160"/>
                <a:gd name="T50" fmla="*/ 2147483646 w 121"/>
                <a:gd name="T51" fmla="*/ 2147483646 h 160"/>
                <a:gd name="T52" fmla="*/ 2147483646 w 121"/>
                <a:gd name="T53" fmla="*/ 2147483646 h 160"/>
                <a:gd name="T54" fmla="*/ 2147483646 w 121"/>
                <a:gd name="T55" fmla="*/ 2147483646 h 160"/>
                <a:gd name="T56" fmla="*/ 2147483646 w 121"/>
                <a:gd name="T57" fmla="*/ 2147483646 h 160"/>
                <a:gd name="T58" fmla="*/ 2147483646 w 121"/>
                <a:gd name="T59" fmla="*/ 2147483646 h 160"/>
                <a:gd name="T60" fmla="*/ 2147483646 w 121"/>
                <a:gd name="T61" fmla="*/ 2147483646 h 160"/>
                <a:gd name="T62" fmla="*/ 2147483646 w 121"/>
                <a:gd name="T63" fmla="*/ 2147483646 h 160"/>
                <a:gd name="T64" fmla="*/ 2147483646 w 121"/>
                <a:gd name="T65" fmla="*/ 2147483646 h 160"/>
                <a:gd name="T66" fmla="*/ 2147483646 w 121"/>
                <a:gd name="T67" fmla="*/ 2147483646 h 160"/>
                <a:gd name="T68" fmla="*/ 2147483646 w 121"/>
                <a:gd name="T69" fmla="*/ 2147483646 h 160"/>
                <a:gd name="T70" fmla="*/ 2147483646 w 121"/>
                <a:gd name="T71" fmla="*/ 2147483646 h 160"/>
                <a:gd name="T72" fmla="*/ 2147483646 w 121"/>
                <a:gd name="T73" fmla="*/ 2147483646 h 160"/>
                <a:gd name="T74" fmla="*/ 2147483646 w 121"/>
                <a:gd name="T75" fmla="*/ 2147483646 h 16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21" h="160">
                  <a:moveTo>
                    <a:pt x="72" y="94"/>
                  </a:moveTo>
                  <a:cubicBezTo>
                    <a:pt x="66" y="94"/>
                    <a:pt x="66" y="94"/>
                    <a:pt x="66" y="94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72" y="82"/>
                    <a:pt x="72" y="82"/>
                    <a:pt x="72" y="82"/>
                  </a:cubicBezTo>
                  <a:cubicBezTo>
                    <a:pt x="76" y="82"/>
                    <a:pt x="79" y="83"/>
                    <a:pt x="82" y="84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81" y="71"/>
                    <a:pt x="77" y="70"/>
                    <a:pt x="72" y="70"/>
                  </a:cubicBezTo>
                  <a:cubicBezTo>
                    <a:pt x="66" y="70"/>
                    <a:pt x="66" y="70"/>
                    <a:pt x="66" y="70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49" y="70"/>
                    <a:pt x="49" y="70"/>
                    <a:pt x="49" y="70"/>
                  </a:cubicBezTo>
                  <a:cubicBezTo>
                    <a:pt x="39" y="70"/>
                    <a:pt x="31" y="78"/>
                    <a:pt x="31" y="88"/>
                  </a:cubicBezTo>
                  <a:cubicBezTo>
                    <a:pt x="31" y="97"/>
                    <a:pt x="39" y="105"/>
                    <a:pt x="49" y="105"/>
                  </a:cubicBezTo>
                  <a:cubicBezTo>
                    <a:pt x="55" y="105"/>
                    <a:pt x="55" y="105"/>
                    <a:pt x="55" y="105"/>
                  </a:cubicBezTo>
                  <a:cubicBezTo>
                    <a:pt x="55" y="117"/>
                    <a:pt x="55" y="117"/>
                    <a:pt x="55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5" y="117"/>
                    <a:pt x="42" y="117"/>
                    <a:pt x="39" y="115"/>
                  </a:cubicBezTo>
                  <a:cubicBezTo>
                    <a:pt x="35" y="126"/>
                    <a:pt x="35" y="126"/>
                    <a:pt x="35" y="126"/>
                  </a:cubicBezTo>
                  <a:cubicBezTo>
                    <a:pt x="40" y="128"/>
                    <a:pt x="44" y="129"/>
                    <a:pt x="49" y="129"/>
                  </a:cubicBezTo>
                  <a:cubicBezTo>
                    <a:pt x="55" y="129"/>
                    <a:pt x="55" y="129"/>
                    <a:pt x="55" y="129"/>
                  </a:cubicBezTo>
                  <a:cubicBezTo>
                    <a:pt x="55" y="139"/>
                    <a:pt x="55" y="139"/>
                    <a:pt x="55" y="139"/>
                  </a:cubicBezTo>
                  <a:cubicBezTo>
                    <a:pt x="66" y="139"/>
                    <a:pt x="66" y="139"/>
                    <a:pt x="66" y="139"/>
                  </a:cubicBezTo>
                  <a:cubicBezTo>
                    <a:pt x="66" y="129"/>
                    <a:pt x="66" y="129"/>
                    <a:pt x="66" y="129"/>
                  </a:cubicBezTo>
                  <a:cubicBezTo>
                    <a:pt x="72" y="129"/>
                    <a:pt x="72" y="129"/>
                    <a:pt x="72" y="129"/>
                  </a:cubicBezTo>
                  <a:cubicBezTo>
                    <a:pt x="82" y="129"/>
                    <a:pt x="90" y="121"/>
                    <a:pt x="90" y="111"/>
                  </a:cubicBezTo>
                  <a:cubicBezTo>
                    <a:pt x="90" y="102"/>
                    <a:pt x="82" y="94"/>
                    <a:pt x="72" y="94"/>
                  </a:cubicBezTo>
                  <a:close/>
                  <a:moveTo>
                    <a:pt x="55" y="94"/>
                  </a:moveTo>
                  <a:cubicBezTo>
                    <a:pt x="49" y="94"/>
                    <a:pt x="49" y="94"/>
                    <a:pt x="49" y="94"/>
                  </a:cubicBezTo>
                  <a:cubicBezTo>
                    <a:pt x="46" y="94"/>
                    <a:pt x="43" y="91"/>
                    <a:pt x="43" y="88"/>
                  </a:cubicBezTo>
                  <a:cubicBezTo>
                    <a:pt x="43" y="85"/>
                    <a:pt x="46" y="82"/>
                    <a:pt x="49" y="82"/>
                  </a:cubicBezTo>
                  <a:cubicBezTo>
                    <a:pt x="55" y="82"/>
                    <a:pt x="55" y="82"/>
                    <a:pt x="55" y="82"/>
                  </a:cubicBezTo>
                  <a:lnTo>
                    <a:pt x="55" y="94"/>
                  </a:lnTo>
                  <a:close/>
                  <a:moveTo>
                    <a:pt x="72" y="117"/>
                  </a:moveTo>
                  <a:cubicBezTo>
                    <a:pt x="66" y="117"/>
                    <a:pt x="66" y="117"/>
                    <a:pt x="66" y="117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5" y="105"/>
                    <a:pt x="78" y="108"/>
                    <a:pt x="78" y="111"/>
                  </a:cubicBezTo>
                  <a:cubicBezTo>
                    <a:pt x="78" y="114"/>
                    <a:pt x="75" y="117"/>
                    <a:pt x="72" y="117"/>
                  </a:cubicBezTo>
                  <a:close/>
                  <a:moveTo>
                    <a:pt x="103" y="57"/>
                  </a:moveTo>
                  <a:cubicBezTo>
                    <a:pt x="86" y="40"/>
                    <a:pt x="86" y="40"/>
                    <a:pt x="86" y="40"/>
                  </a:cubicBezTo>
                  <a:cubicBezTo>
                    <a:pt x="87" y="37"/>
                    <a:pt x="89" y="35"/>
                    <a:pt x="92" y="35"/>
                  </a:cubicBezTo>
                  <a:cubicBezTo>
                    <a:pt x="101" y="35"/>
                    <a:pt x="109" y="27"/>
                    <a:pt x="109" y="18"/>
                  </a:cubicBezTo>
                  <a:cubicBezTo>
                    <a:pt x="109" y="8"/>
                    <a:pt x="101" y="0"/>
                    <a:pt x="92" y="0"/>
                  </a:cubicBezTo>
                  <a:cubicBezTo>
                    <a:pt x="81" y="0"/>
                    <a:pt x="80" y="8"/>
                    <a:pt x="76" y="8"/>
                  </a:cubicBezTo>
                  <a:cubicBezTo>
                    <a:pt x="72" y="8"/>
                    <a:pt x="71" y="0"/>
                    <a:pt x="60" y="0"/>
                  </a:cubicBezTo>
                  <a:cubicBezTo>
                    <a:pt x="50" y="0"/>
                    <a:pt x="49" y="8"/>
                    <a:pt x="45" y="8"/>
                  </a:cubicBezTo>
                  <a:cubicBezTo>
                    <a:pt x="40" y="8"/>
                    <a:pt x="40" y="0"/>
                    <a:pt x="29" y="0"/>
                  </a:cubicBezTo>
                  <a:cubicBezTo>
                    <a:pt x="20" y="0"/>
                    <a:pt x="12" y="8"/>
                    <a:pt x="12" y="18"/>
                  </a:cubicBezTo>
                  <a:cubicBezTo>
                    <a:pt x="12" y="27"/>
                    <a:pt x="20" y="35"/>
                    <a:pt x="29" y="35"/>
                  </a:cubicBezTo>
                  <a:cubicBezTo>
                    <a:pt x="32" y="35"/>
                    <a:pt x="34" y="37"/>
                    <a:pt x="35" y="40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6" y="68"/>
                    <a:pt x="0" y="83"/>
                    <a:pt x="0" y="100"/>
                  </a:cubicBezTo>
                  <a:cubicBezTo>
                    <a:pt x="0" y="133"/>
                    <a:pt x="27" y="160"/>
                    <a:pt x="60" y="160"/>
                  </a:cubicBezTo>
                  <a:cubicBezTo>
                    <a:pt x="94" y="160"/>
                    <a:pt x="121" y="133"/>
                    <a:pt x="121" y="100"/>
                  </a:cubicBezTo>
                  <a:cubicBezTo>
                    <a:pt x="121" y="83"/>
                    <a:pt x="115" y="68"/>
                    <a:pt x="103" y="57"/>
                  </a:cubicBezTo>
                  <a:close/>
                  <a:moveTo>
                    <a:pt x="29" y="23"/>
                  </a:moveTo>
                  <a:cubicBezTo>
                    <a:pt x="26" y="23"/>
                    <a:pt x="23" y="21"/>
                    <a:pt x="23" y="18"/>
                  </a:cubicBezTo>
                  <a:cubicBezTo>
                    <a:pt x="23" y="14"/>
                    <a:pt x="26" y="12"/>
                    <a:pt x="29" y="12"/>
                  </a:cubicBezTo>
                  <a:cubicBezTo>
                    <a:pt x="33" y="12"/>
                    <a:pt x="35" y="20"/>
                    <a:pt x="45" y="20"/>
                  </a:cubicBezTo>
                  <a:cubicBezTo>
                    <a:pt x="55" y="20"/>
                    <a:pt x="56" y="12"/>
                    <a:pt x="60" y="12"/>
                  </a:cubicBezTo>
                  <a:cubicBezTo>
                    <a:pt x="65" y="12"/>
                    <a:pt x="65" y="20"/>
                    <a:pt x="76" y="20"/>
                  </a:cubicBezTo>
                  <a:cubicBezTo>
                    <a:pt x="86" y="20"/>
                    <a:pt x="88" y="12"/>
                    <a:pt x="92" y="12"/>
                  </a:cubicBezTo>
                  <a:cubicBezTo>
                    <a:pt x="95" y="12"/>
                    <a:pt x="98" y="14"/>
                    <a:pt x="98" y="18"/>
                  </a:cubicBezTo>
                  <a:cubicBezTo>
                    <a:pt x="98" y="21"/>
                    <a:pt x="95" y="23"/>
                    <a:pt x="92" y="23"/>
                  </a:cubicBezTo>
                  <a:cubicBezTo>
                    <a:pt x="84" y="23"/>
                    <a:pt x="78" y="28"/>
                    <a:pt x="75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3" y="28"/>
                    <a:pt x="37" y="23"/>
                    <a:pt x="29" y="23"/>
                  </a:cubicBezTo>
                  <a:close/>
                  <a:moveTo>
                    <a:pt x="60" y="148"/>
                  </a:moveTo>
                  <a:cubicBezTo>
                    <a:pt x="34" y="148"/>
                    <a:pt x="12" y="126"/>
                    <a:pt x="12" y="100"/>
                  </a:cubicBezTo>
                  <a:cubicBezTo>
                    <a:pt x="12" y="86"/>
                    <a:pt x="17" y="74"/>
                    <a:pt x="26" y="65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77" y="47"/>
                    <a:pt x="77" y="47"/>
                    <a:pt x="77" y="47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104" y="74"/>
                    <a:pt x="109" y="86"/>
                    <a:pt x="109" y="100"/>
                  </a:cubicBezTo>
                  <a:cubicBezTo>
                    <a:pt x="109" y="126"/>
                    <a:pt x="87" y="148"/>
                    <a:pt x="60" y="14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</p:grpSp>
      <p:grpSp>
        <p:nvGrpSpPr>
          <p:cNvPr id="47123" name="Group 191"/>
          <p:cNvGrpSpPr>
            <a:grpSpLocks/>
          </p:cNvGrpSpPr>
          <p:nvPr/>
        </p:nvGrpSpPr>
        <p:grpSpPr bwMode="auto">
          <a:xfrm>
            <a:off x="508000" y="3022601"/>
            <a:ext cx="594784" cy="596900"/>
            <a:chOff x="3962400" y="4476750"/>
            <a:chExt cx="445476" cy="446942"/>
          </a:xfrm>
        </p:grpSpPr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38D187FF-72E2-5B46-A0C0-90BA5FFDFDCC}"/>
                </a:ext>
              </a:extLst>
            </p:cNvPr>
            <p:cNvSpPr/>
            <p:nvPr/>
          </p:nvSpPr>
          <p:spPr>
            <a:xfrm>
              <a:off x="3962400" y="4476750"/>
              <a:ext cx="445476" cy="446942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algn="ctr">
                <a:defRPr/>
              </a:pPr>
              <a:endParaRPr lang="en-US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126" name="Freeform 27"/>
            <p:cNvSpPr>
              <a:spLocks noEditPoints="1"/>
            </p:cNvSpPr>
            <p:nvPr/>
          </p:nvSpPr>
          <p:spPr bwMode="auto">
            <a:xfrm>
              <a:off x="4067178" y="4543424"/>
              <a:ext cx="228600" cy="307458"/>
            </a:xfrm>
            <a:custGeom>
              <a:avLst/>
              <a:gdLst>
                <a:gd name="T0" fmla="*/ 2147483646 w 120"/>
                <a:gd name="T1" fmla="*/ 2147483646 h 160"/>
                <a:gd name="T2" fmla="*/ 2147483646 w 120"/>
                <a:gd name="T3" fmla="*/ 2147483646 h 160"/>
                <a:gd name="T4" fmla="*/ 2147483646 w 120"/>
                <a:gd name="T5" fmla="*/ 2147483646 h 160"/>
                <a:gd name="T6" fmla="*/ 2147483646 w 120"/>
                <a:gd name="T7" fmla="*/ 0 h 160"/>
                <a:gd name="T8" fmla="*/ 2147483646 w 120"/>
                <a:gd name="T9" fmla="*/ 2147483646 h 160"/>
                <a:gd name="T10" fmla="*/ 2147483646 w 120"/>
                <a:gd name="T11" fmla="*/ 2147483646 h 160"/>
                <a:gd name="T12" fmla="*/ 2147483646 w 120"/>
                <a:gd name="T13" fmla="*/ 2147483646 h 160"/>
                <a:gd name="T14" fmla="*/ 0 w 120"/>
                <a:gd name="T15" fmla="*/ 2147483646 h 160"/>
                <a:gd name="T16" fmla="*/ 0 w 120"/>
                <a:gd name="T17" fmla="*/ 2147483646 h 160"/>
                <a:gd name="T18" fmla="*/ 2147483646 w 120"/>
                <a:gd name="T19" fmla="*/ 2147483646 h 160"/>
                <a:gd name="T20" fmla="*/ 2147483646 w 120"/>
                <a:gd name="T21" fmla="*/ 2147483646 h 160"/>
                <a:gd name="T22" fmla="*/ 2147483646 w 120"/>
                <a:gd name="T23" fmla="*/ 2147483646 h 160"/>
                <a:gd name="T24" fmla="*/ 2147483646 w 120"/>
                <a:gd name="T25" fmla="*/ 2147483646 h 160"/>
                <a:gd name="T26" fmla="*/ 2147483646 w 120"/>
                <a:gd name="T27" fmla="*/ 2147483646 h 160"/>
                <a:gd name="T28" fmla="*/ 2147483646 w 120"/>
                <a:gd name="T29" fmla="*/ 2147483646 h 160"/>
                <a:gd name="T30" fmla="*/ 2147483646 w 120"/>
                <a:gd name="T31" fmla="*/ 2147483646 h 160"/>
                <a:gd name="T32" fmla="*/ 2147483646 w 120"/>
                <a:gd name="T33" fmla="*/ 2147483646 h 160"/>
                <a:gd name="T34" fmla="*/ 2147483646 w 120"/>
                <a:gd name="T35" fmla="*/ 2147483646 h 160"/>
                <a:gd name="T36" fmla="*/ 2147483646 w 120"/>
                <a:gd name="T37" fmla="*/ 2147483646 h 160"/>
                <a:gd name="T38" fmla="*/ 2147483646 w 120"/>
                <a:gd name="T39" fmla="*/ 2147483646 h 160"/>
                <a:gd name="T40" fmla="*/ 2147483646 w 120"/>
                <a:gd name="T41" fmla="*/ 2147483646 h 160"/>
                <a:gd name="T42" fmla="*/ 2147483646 w 120"/>
                <a:gd name="T43" fmla="*/ 2147483646 h 160"/>
                <a:gd name="T44" fmla="*/ 2147483646 w 120"/>
                <a:gd name="T45" fmla="*/ 2147483646 h 160"/>
                <a:gd name="T46" fmla="*/ 2147483646 w 120"/>
                <a:gd name="T47" fmla="*/ 2147483646 h 160"/>
                <a:gd name="T48" fmla="*/ 2147483646 w 120"/>
                <a:gd name="T49" fmla="*/ 2147483646 h 160"/>
                <a:gd name="T50" fmla="*/ 2147483646 w 120"/>
                <a:gd name="T51" fmla="*/ 2147483646 h 160"/>
                <a:gd name="T52" fmla="*/ 2147483646 w 120"/>
                <a:gd name="T53" fmla="*/ 2147483646 h 160"/>
                <a:gd name="T54" fmla="*/ 2147483646 w 120"/>
                <a:gd name="T55" fmla="*/ 2147483646 h 160"/>
                <a:gd name="T56" fmla="*/ 2147483646 w 120"/>
                <a:gd name="T57" fmla="*/ 2147483646 h 160"/>
                <a:gd name="T58" fmla="*/ 2147483646 w 120"/>
                <a:gd name="T59" fmla="*/ 2147483646 h 160"/>
                <a:gd name="T60" fmla="*/ 2147483646 w 120"/>
                <a:gd name="T61" fmla="*/ 2147483646 h 160"/>
                <a:gd name="T62" fmla="*/ 2147483646 w 120"/>
                <a:gd name="T63" fmla="*/ 2147483646 h 160"/>
                <a:gd name="T64" fmla="*/ 2147483646 w 120"/>
                <a:gd name="T65" fmla="*/ 2147483646 h 160"/>
                <a:gd name="T66" fmla="*/ 2147483646 w 120"/>
                <a:gd name="T67" fmla="*/ 2147483646 h 160"/>
                <a:gd name="T68" fmla="*/ 2147483646 w 120"/>
                <a:gd name="T69" fmla="*/ 2147483646 h 160"/>
                <a:gd name="T70" fmla="*/ 2147483646 w 120"/>
                <a:gd name="T71" fmla="*/ 2147483646 h 160"/>
                <a:gd name="T72" fmla="*/ 2147483646 w 120"/>
                <a:gd name="T73" fmla="*/ 2147483646 h 160"/>
                <a:gd name="T74" fmla="*/ 2147483646 w 120"/>
                <a:gd name="T75" fmla="*/ 2147483646 h 160"/>
                <a:gd name="T76" fmla="*/ 2147483646 w 120"/>
                <a:gd name="T77" fmla="*/ 2147483646 h 160"/>
                <a:gd name="T78" fmla="*/ 2147483646 w 120"/>
                <a:gd name="T79" fmla="*/ 2147483646 h 160"/>
                <a:gd name="T80" fmla="*/ 2147483646 w 120"/>
                <a:gd name="T81" fmla="*/ 2147483646 h 160"/>
                <a:gd name="T82" fmla="*/ 2147483646 w 120"/>
                <a:gd name="T83" fmla="*/ 2147483646 h 160"/>
                <a:gd name="T84" fmla="*/ 2147483646 w 120"/>
                <a:gd name="T85" fmla="*/ 2147483646 h 160"/>
                <a:gd name="T86" fmla="*/ 2147483646 w 120"/>
                <a:gd name="T87" fmla="*/ 2147483646 h 160"/>
                <a:gd name="T88" fmla="*/ 2147483646 w 120"/>
                <a:gd name="T89" fmla="*/ 2147483646 h 160"/>
                <a:gd name="T90" fmla="*/ 2147483646 w 120"/>
                <a:gd name="T91" fmla="*/ 2147483646 h 160"/>
                <a:gd name="T92" fmla="*/ 2147483646 w 120"/>
                <a:gd name="T93" fmla="*/ 2147483646 h 160"/>
                <a:gd name="T94" fmla="*/ 2147483646 w 120"/>
                <a:gd name="T95" fmla="*/ 2147483646 h 160"/>
                <a:gd name="T96" fmla="*/ 2147483646 w 120"/>
                <a:gd name="T97" fmla="*/ 2147483646 h 160"/>
                <a:gd name="T98" fmla="*/ 2147483646 w 120"/>
                <a:gd name="T99" fmla="*/ 2147483646 h 160"/>
                <a:gd name="T100" fmla="*/ 2147483646 w 120"/>
                <a:gd name="T101" fmla="*/ 2147483646 h 160"/>
                <a:gd name="T102" fmla="*/ 2147483646 w 120"/>
                <a:gd name="T103" fmla="*/ 2147483646 h 160"/>
                <a:gd name="T104" fmla="*/ 2147483646 w 120"/>
                <a:gd name="T105" fmla="*/ 2147483646 h 160"/>
                <a:gd name="T106" fmla="*/ 2147483646 w 120"/>
                <a:gd name="T107" fmla="*/ 2147483646 h 160"/>
                <a:gd name="T108" fmla="*/ 2147483646 w 120"/>
                <a:gd name="T109" fmla="*/ 2147483646 h 160"/>
                <a:gd name="T110" fmla="*/ 2147483646 w 120"/>
                <a:gd name="T111" fmla="*/ 2147483646 h 160"/>
                <a:gd name="T112" fmla="*/ 2147483646 w 120"/>
                <a:gd name="T113" fmla="*/ 2147483646 h 160"/>
                <a:gd name="T114" fmla="*/ 2147483646 w 120"/>
                <a:gd name="T115" fmla="*/ 2147483646 h 160"/>
                <a:gd name="T116" fmla="*/ 2147483646 w 120"/>
                <a:gd name="T117" fmla="*/ 2147483646 h 160"/>
                <a:gd name="T118" fmla="*/ 2147483646 w 120"/>
                <a:gd name="T119" fmla="*/ 2147483646 h 160"/>
                <a:gd name="T120" fmla="*/ 2147483646 w 120"/>
                <a:gd name="T121" fmla="*/ 2147483646 h 16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20" h="160">
                  <a:moveTo>
                    <a:pt x="98" y="25"/>
                  </a:moveTo>
                  <a:cubicBezTo>
                    <a:pt x="98" y="15"/>
                    <a:pt x="98" y="15"/>
                    <a:pt x="98" y="15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77" y="6"/>
                    <a:pt x="69" y="0"/>
                    <a:pt x="60" y="0"/>
                  </a:cubicBezTo>
                  <a:cubicBezTo>
                    <a:pt x="51" y="0"/>
                    <a:pt x="43" y="6"/>
                    <a:pt x="4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25"/>
                    <a:pt x="120" y="25"/>
                    <a:pt x="120" y="25"/>
                  </a:cubicBezTo>
                  <a:lnTo>
                    <a:pt x="98" y="25"/>
                  </a:lnTo>
                  <a:close/>
                  <a:moveTo>
                    <a:pt x="33" y="25"/>
                  </a:moveTo>
                  <a:cubicBezTo>
                    <a:pt x="51" y="25"/>
                    <a:pt x="51" y="25"/>
                    <a:pt x="51" y="25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1" y="15"/>
                    <a:pt x="55" y="11"/>
                    <a:pt x="60" y="11"/>
                  </a:cubicBezTo>
                  <a:cubicBezTo>
                    <a:pt x="65" y="11"/>
                    <a:pt x="69" y="15"/>
                    <a:pt x="69" y="20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87" y="25"/>
                    <a:pt x="87" y="25"/>
                    <a:pt x="87" y="25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33" y="36"/>
                    <a:pt x="33" y="36"/>
                    <a:pt x="33" y="36"/>
                  </a:cubicBezTo>
                  <a:lnTo>
                    <a:pt x="33" y="25"/>
                  </a:lnTo>
                  <a:close/>
                  <a:moveTo>
                    <a:pt x="109" y="149"/>
                  </a:moveTo>
                  <a:cubicBezTo>
                    <a:pt x="11" y="149"/>
                    <a:pt x="11" y="149"/>
                    <a:pt x="11" y="149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98" y="47"/>
                    <a:pt x="98" y="47"/>
                    <a:pt x="98" y="4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109" y="36"/>
                    <a:pt x="109" y="36"/>
                    <a:pt x="109" y="36"/>
                  </a:cubicBezTo>
                  <a:lnTo>
                    <a:pt x="109" y="149"/>
                  </a:lnTo>
                  <a:close/>
                  <a:moveTo>
                    <a:pt x="29" y="65"/>
                  </a:moveTo>
                  <a:cubicBezTo>
                    <a:pt x="25" y="65"/>
                    <a:pt x="22" y="69"/>
                    <a:pt x="22" y="73"/>
                  </a:cubicBezTo>
                  <a:cubicBezTo>
                    <a:pt x="22" y="77"/>
                    <a:pt x="25" y="80"/>
                    <a:pt x="29" y="80"/>
                  </a:cubicBezTo>
                  <a:cubicBezTo>
                    <a:pt x="33" y="80"/>
                    <a:pt x="36" y="77"/>
                    <a:pt x="36" y="73"/>
                  </a:cubicBezTo>
                  <a:cubicBezTo>
                    <a:pt x="36" y="69"/>
                    <a:pt x="33" y="65"/>
                    <a:pt x="29" y="65"/>
                  </a:cubicBezTo>
                  <a:close/>
                  <a:moveTo>
                    <a:pt x="29" y="91"/>
                  </a:moveTo>
                  <a:cubicBezTo>
                    <a:pt x="25" y="91"/>
                    <a:pt x="22" y="94"/>
                    <a:pt x="22" y="98"/>
                  </a:cubicBezTo>
                  <a:cubicBezTo>
                    <a:pt x="22" y="102"/>
                    <a:pt x="25" y="105"/>
                    <a:pt x="29" y="105"/>
                  </a:cubicBezTo>
                  <a:cubicBezTo>
                    <a:pt x="33" y="105"/>
                    <a:pt x="36" y="102"/>
                    <a:pt x="36" y="98"/>
                  </a:cubicBezTo>
                  <a:cubicBezTo>
                    <a:pt x="36" y="94"/>
                    <a:pt x="33" y="91"/>
                    <a:pt x="29" y="91"/>
                  </a:cubicBezTo>
                  <a:close/>
                  <a:moveTo>
                    <a:pt x="29" y="116"/>
                  </a:moveTo>
                  <a:cubicBezTo>
                    <a:pt x="25" y="116"/>
                    <a:pt x="22" y="120"/>
                    <a:pt x="22" y="124"/>
                  </a:cubicBezTo>
                  <a:cubicBezTo>
                    <a:pt x="22" y="128"/>
                    <a:pt x="25" y="131"/>
                    <a:pt x="29" y="131"/>
                  </a:cubicBezTo>
                  <a:cubicBezTo>
                    <a:pt x="33" y="131"/>
                    <a:pt x="36" y="128"/>
                    <a:pt x="36" y="124"/>
                  </a:cubicBezTo>
                  <a:cubicBezTo>
                    <a:pt x="36" y="120"/>
                    <a:pt x="33" y="116"/>
                    <a:pt x="29" y="116"/>
                  </a:cubicBezTo>
                  <a:close/>
                  <a:moveTo>
                    <a:pt x="47" y="67"/>
                  </a:moveTo>
                  <a:cubicBezTo>
                    <a:pt x="98" y="67"/>
                    <a:pt x="98" y="67"/>
                    <a:pt x="98" y="67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47" y="78"/>
                    <a:pt x="47" y="78"/>
                    <a:pt x="47" y="78"/>
                  </a:cubicBezTo>
                  <a:lnTo>
                    <a:pt x="47" y="67"/>
                  </a:lnTo>
                  <a:close/>
                  <a:moveTo>
                    <a:pt x="47" y="93"/>
                  </a:moveTo>
                  <a:cubicBezTo>
                    <a:pt x="98" y="93"/>
                    <a:pt x="98" y="93"/>
                    <a:pt x="98" y="93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47" y="104"/>
                    <a:pt x="47" y="104"/>
                    <a:pt x="47" y="104"/>
                  </a:cubicBezTo>
                  <a:lnTo>
                    <a:pt x="47" y="93"/>
                  </a:lnTo>
                  <a:close/>
                  <a:moveTo>
                    <a:pt x="47" y="118"/>
                  </a:moveTo>
                  <a:cubicBezTo>
                    <a:pt x="98" y="118"/>
                    <a:pt x="98" y="118"/>
                    <a:pt x="98" y="118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47" y="129"/>
                    <a:pt x="47" y="129"/>
                    <a:pt x="47" y="129"/>
                  </a:cubicBezTo>
                  <a:lnTo>
                    <a:pt x="47" y="11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</p:grpSp>
      <p:sp>
        <p:nvSpPr>
          <p:cNvPr id="38" name="Title 1">
            <a:extLst>
              <a:ext uri="{FF2B5EF4-FFF2-40B4-BE49-F238E27FC236}">
                <a16:creationId xmlns:a16="http://schemas.microsoft.com/office/drawing/2014/main" id="{0E819EF2-C812-DA4A-83E9-A27DB8CE3900}"/>
              </a:ext>
            </a:extLst>
          </p:cNvPr>
          <p:cNvSpPr txBox="1">
            <a:spLocks/>
          </p:cNvSpPr>
          <p:nvPr/>
        </p:nvSpPr>
        <p:spPr>
          <a:xfrm>
            <a:off x="406400" y="177800"/>
            <a:ext cx="9652000" cy="58420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PERENCANAAN PENGADAAN MELALUI PENYEDIA </a:t>
            </a:r>
            <a:r>
              <a:rPr lang="en-US" sz="1867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(4/10)</a:t>
            </a:r>
            <a:endParaRPr lang="en-US" sz="2400" b="1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altLang="en-US" sz="2400">
              <a:cs typeface="Calibri" pitchFamily="34" charset="0"/>
              <a:sym typeface="Calibri" pitchFamily="34" charset="0"/>
            </a:endParaRPr>
          </a:p>
        </p:txBody>
      </p:sp>
      <p:grpSp>
        <p:nvGrpSpPr>
          <p:cNvPr id="48130" name="Group 65"/>
          <p:cNvGrpSpPr>
            <a:grpSpLocks/>
          </p:cNvGrpSpPr>
          <p:nvPr/>
        </p:nvGrpSpPr>
        <p:grpSpPr bwMode="auto">
          <a:xfrm rot="-5400000">
            <a:off x="-254000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09C5AFF9-66A3-B941-AFD7-7BC732AA5777}"/>
                </a:ext>
              </a:extLst>
            </p:cNvPr>
            <p:cNvSpPr/>
            <p:nvPr/>
          </p:nvSpPr>
          <p:spPr>
            <a:xfrm>
              <a:off x="3226546" y="2644775"/>
              <a:ext cx="494179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AF890448-FDBD-DF43-807A-24C01059F292}"/>
                </a:ext>
              </a:extLst>
            </p:cNvPr>
            <p:cNvSpPr/>
            <p:nvPr/>
          </p:nvSpPr>
          <p:spPr>
            <a:xfrm>
              <a:off x="3752101" y="2647950"/>
              <a:ext cx="287618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0531FF1A-CB62-2F4C-8E27-B9B43844A272}"/>
                </a:ext>
              </a:extLst>
            </p:cNvPr>
            <p:cNvSpPr/>
            <p:nvPr/>
          </p:nvSpPr>
          <p:spPr>
            <a:xfrm>
              <a:off x="4094629" y="2647950"/>
              <a:ext cx="172571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grpSp>
        <p:nvGrpSpPr>
          <p:cNvPr id="48131" name="Group 14"/>
          <p:cNvGrpSpPr>
            <a:grpSpLocks/>
          </p:cNvGrpSpPr>
          <p:nvPr/>
        </p:nvGrpSpPr>
        <p:grpSpPr bwMode="auto"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CABE188-C2F4-204F-85AE-D441557B7D84}"/>
                </a:ext>
              </a:extLst>
            </p:cNvPr>
            <p:cNvSpPr/>
            <p:nvPr/>
          </p:nvSpPr>
          <p:spPr>
            <a:xfrm>
              <a:off x="3200400" y="2647950"/>
              <a:ext cx="492125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E2A35E6F-F0F7-164E-BBF2-7FCC1F950B92}"/>
                </a:ext>
              </a:extLst>
            </p:cNvPr>
            <p:cNvSpPr/>
            <p:nvPr/>
          </p:nvSpPr>
          <p:spPr>
            <a:xfrm>
              <a:off x="3751263" y="2647950"/>
              <a:ext cx="28733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918E5BC5-9B27-1B47-9407-22415F3D8CC5}"/>
                </a:ext>
              </a:extLst>
            </p:cNvPr>
            <p:cNvSpPr/>
            <p:nvPr/>
          </p:nvSpPr>
          <p:spPr>
            <a:xfrm>
              <a:off x="4094163" y="2647950"/>
              <a:ext cx="173037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sp>
        <p:nvSpPr>
          <p:cNvPr id="38" name="Google Shape;397;p23">
            <a:extLst>
              <a:ext uri="{FF2B5EF4-FFF2-40B4-BE49-F238E27FC236}">
                <a16:creationId xmlns:a16="http://schemas.microsoft.com/office/drawing/2014/main" id="{4FFBE19D-D31C-0445-AAF6-75C921989A71}"/>
              </a:ext>
            </a:extLst>
          </p:cNvPr>
          <p:cNvSpPr/>
          <p:nvPr/>
        </p:nvSpPr>
        <p:spPr>
          <a:xfrm>
            <a:off x="1016000" y="990601"/>
            <a:ext cx="7630584" cy="850900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lIns="121900" tIns="121900" rIns="121900" bIns="121900" anchor="ctr"/>
          <a:lstStyle/>
          <a:p>
            <a:pPr marL="687900">
              <a:defRPr/>
            </a:pPr>
            <a:r>
              <a:rPr lang="en-US" sz="2133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Penyusunan Perkiraan Biaya/RAB </a:t>
            </a:r>
            <a:r>
              <a:rPr lang="en-US" sz="1867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(1/2)</a:t>
            </a:r>
            <a:endParaRPr sz="2133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8133" name="Google Shape;415;p23"/>
          <p:cNvPicPr preferRelativeResize="0"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6552" y="1066800"/>
            <a:ext cx="563033" cy="719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57D48FFA-773A-8A43-A6BE-D738873378FC}"/>
              </a:ext>
            </a:extLst>
          </p:cNvPr>
          <p:cNvSpPr/>
          <p:nvPr/>
        </p:nvSpPr>
        <p:spPr>
          <a:xfrm>
            <a:off x="1117600" y="1107017"/>
            <a:ext cx="609600" cy="609600"/>
          </a:xfrm>
          <a:prstGeom prst="ellipse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/>
              <a:t>2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6ECE2E55-69F7-2045-950D-5F03E81FD478}"/>
              </a:ext>
            </a:extLst>
          </p:cNvPr>
          <p:cNvSpPr txBox="1">
            <a:spLocks/>
          </p:cNvSpPr>
          <p:nvPr/>
        </p:nvSpPr>
        <p:spPr>
          <a:xfrm>
            <a:off x="406400" y="177800"/>
            <a:ext cx="9652000" cy="58420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PERENCANAAN PENGADAAN MELALUI PENYEDIA </a:t>
            </a:r>
            <a:r>
              <a:rPr lang="en-US" sz="1867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(5/10)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8136" name="TextBox 45"/>
          <p:cNvSpPr txBox="1">
            <a:spLocks noChangeArrowheads="1"/>
          </p:cNvSpPr>
          <p:nvPr/>
        </p:nvSpPr>
        <p:spPr bwMode="auto">
          <a:xfrm>
            <a:off x="2438400" y="2969684"/>
            <a:ext cx="8839200" cy="95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233"/>
            <a:r>
              <a:rPr lang="en-US" altLang="en-US" sz="1867">
                <a:latin typeface="Arial" pitchFamily="34" charset="0"/>
                <a:cs typeface="Arial" pitchFamily="34" charset="0"/>
              </a:rPr>
              <a:t>PPK melakukan reviu terhadap ketersediaan biaya pendukung pada RKA K/L atau RKA PD. Dalam hal biaya pendukung belum tersedia, PPK dapat mengusulkan perubahan anggaran kepada PA/KPA.</a:t>
            </a:r>
          </a:p>
        </p:txBody>
      </p:sp>
      <p:grpSp>
        <p:nvGrpSpPr>
          <p:cNvPr id="48137" name="Group 64"/>
          <p:cNvGrpSpPr>
            <a:grpSpLocks/>
          </p:cNvGrpSpPr>
          <p:nvPr/>
        </p:nvGrpSpPr>
        <p:grpSpPr bwMode="auto">
          <a:xfrm>
            <a:off x="812800" y="2777067"/>
            <a:ext cx="1405467" cy="1320800"/>
            <a:chOff x="381000" y="1852497"/>
            <a:chExt cx="1053388" cy="9906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3F01053-8596-C440-82A1-6BB0BD634A25}"/>
                </a:ext>
              </a:extLst>
            </p:cNvPr>
            <p:cNvSpPr/>
            <p:nvPr/>
          </p:nvSpPr>
          <p:spPr>
            <a:xfrm>
              <a:off x="381000" y="1852497"/>
              <a:ext cx="1053388" cy="990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pic>
          <p:nvPicPr>
            <p:cNvPr id="48146" name="Picture 9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14400" y="2114550"/>
              <a:ext cx="393531" cy="467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147" name="Google Shape;415;p23"/>
            <p:cNvPicPr preferRelativeResize="0"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16944" y="2134995"/>
              <a:ext cx="363448" cy="463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8138" name="Group 81"/>
          <p:cNvGrpSpPr>
            <a:grpSpLocks/>
          </p:cNvGrpSpPr>
          <p:nvPr/>
        </p:nvGrpSpPr>
        <p:grpSpPr bwMode="auto">
          <a:xfrm>
            <a:off x="829733" y="4516967"/>
            <a:ext cx="1405467" cy="1320800"/>
            <a:chOff x="381000" y="3028950"/>
            <a:chExt cx="1053388" cy="990600"/>
          </a:xfrm>
        </p:grpSpPr>
        <p:grpSp>
          <p:nvGrpSpPr>
            <p:cNvPr id="48141" name="Group 72"/>
            <p:cNvGrpSpPr>
              <a:grpSpLocks/>
            </p:cNvGrpSpPr>
            <p:nvPr/>
          </p:nvGrpSpPr>
          <p:grpSpPr bwMode="auto">
            <a:xfrm>
              <a:off x="381000" y="3028950"/>
              <a:ext cx="1053388" cy="990600"/>
              <a:chOff x="381000" y="1852497"/>
              <a:chExt cx="1053388" cy="99060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A2B26D69-EF75-D042-845E-0DB95E171908}"/>
                  </a:ext>
                </a:extLst>
              </p:cNvPr>
              <p:cNvSpPr/>
              <p:nvPr/>
            </p:nvSpPr>
            <p:spPr>
              <a:xfrm>
                <a:off x="381000" y="1852497"/>
                <a:ext cx="1053388" cy="990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/>
              </a:p>
            </p:txBody>
          </p:sp>
          <p:pic>
            <p:nvPicPr>
              <p:cNvPr id="48144" name="Google Shape;415;p23"/>
              <p:cNvPicPr preferRelativeResize="0"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16944" y="2134995"/>
                <a:ext cx="363448" cy="4635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48142" name="Picture 14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69795" y="3302154"/>
              <a:ext cx="476685" cy="451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8139" name="Rectangle 82"/>
          <p:cNvSpPr>
            <a:spLocks noChangeArrowheads="1"/>
          </p:cNvSpPr>
          <p:nvPr/>
        </p:nvSpPr>
        <p:spPr bwMode="auto">
          <a:xfrm>
            <a:off x="2423584" y="4677833"/>
            <a:ext cx="8636000" cy="95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233"/>
            <a:r>
              <a:rPr lang="en-US" altLang="en-US" sz="1867">
                <a:latin typeface="Arial" pitchFamily="34" charset="0"/>
                <a:cs typeface="Arial" pitchFamily="34" charset="0"/>
              </a:rPr>
              <a:t>Harga Perkiraan Sendiri (HPS), yakni perkiraan harga barang/jasa yang ditetapkan oleh PPK yang telah memperhitungkan biaya tidak langsung, keuntungan, dan Pajak Pertambahan Nilai.</a:t>
            </a:r>
            <a:endParaRPr lang="id-ID" altLang="en-US" sz="1867">
              <a:latin typeface="Arial" pitchFamily="34" charset="0"/>
              <a:cs typeface="Arial" pitchFamily="34" charset="0"/>
            </a:endParaRPr>
          </a:p>
        </p:txBody>
      </p:sp>
      <p:sp>
        <p:nvSpPr>
          <p:cNvPr id="48140" name="Rectangle 36"/>
          <p:cNvSpPr>
            <a:spLocks noChangeArrowheads="1"/>
          </p:cNvSpPr>
          <p:nvPr/>
        </p:nvSpPr>
        <p:spPr bwMode="auto">
          <a:xfrm>
            <a:off x="6100234" y="5941485"/>
            <a:ext cx="5803255" cy="543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Clr>
                <a:srgbClr val="FFFFFF"/>
              </a:buClr>
              <a:buSzPts val="1600"/>
              <a:buFont typeface="Arial" pitchFamily="34" charset="0"/>
              <a:buNone/>
            </a:pPr>
            <a:r>
              <a:rPr lang="en-US" altLang="en-US" sz="1467">
                <a:latin typeface="Arial" pitchFamily="34" charset="0"/>
                <a:cs typeface="Arial" pitchFamily="34" charset="0"/>
              </a:rPr>
              <a:t>PerLKPP No. 11 Tahun 2021 tentang Pedoman Perencanaan PBJP</a:t>
            </a:r>
            <a:endParaRPr lang="es-ES" altLang="en-US" sz="1467">
              <a:latin typeface="Arial" pitchFamily="34" charset="0"/>
              <a:ea typeface="Calibri" pitchFamily="34" charset="0"/>
              <a:cs typeface="Arial" pitchFamily="34" charset="0"/>
              <a:sym typeface="Calibri" pitchFamily="34" charset="0"/>
            </a:endParaRPr>
          </a:p>
          <a:p>
            <a:pPr eaLnBrk="1" hangingPunct="1">
              <a:buClr>
                <a:srgbClr val="FFFFFF"/>
              </a:buClr>
              <a:buSzPts val="1600"/>
            </a:pPr>
            <a:r>
              <a:rPr lang="es-ES" altLang="en-US" sz="1467">
                <a:latin typeface="Arial" pitchFamily="34" charset="0"/>
                <a:ea typeface="Calibri" pitchFamily="34" charset="0"/>
                <a:cs typeface="Arial" pitchFamily="34" charset="0"/>
                <a:sym typeface="Calibri" pitchFamily="34" charset="0"/>
              </a:rPr>
              <a:t>Peraturan Presiden Nomor 12 Tahun 2021 Pasal 1 angka 33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altLang="en-US" sz="2400">
              <a:cs typeface="Calibri" pitchFamily="34" charset="0"/>
              <a:sym typeface="Calibri" pitchFamily="34" charset="0"/>
            </a:endParaRPr>
          </a:p>
        </p:txBody>
      </p:sp>
      <p:grpSp>
        <p:nvGrpSpPr>
          <p:cNvPr id="50178" name="Group 65"/>
          <p:cNvGrpSpPr>
            <a:grpSpLocks/>
          </p:cNvGrpSpPr>
          <p:nvPr/>
        </p:nvGrpSpPr>
        <p:grpSpPr bwMode="auto">
          <a:xfrm rot="-5400000">
            <a:off x="-254000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6258D16C-5E94-8C4F-84A6-AEF183BB7963}"/>
                </a:ext>
              </a:extLst>
            </p:cNvPr>
            <p:cNvSpPr/>
            <p:nvPr/>
          </p:nvSpPr>
          <p:spPr>
            <a:xfrm>
              <a:off x="3226546" y="2644775"/>
              <a:ext cx="494179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BE3DE1AD-CC42-BA42-B5F3-4C67C6C4B332}"/>
                </a:ext>
              </a:extLst>
            </p:cNvPr>
            <p:cNvSpPr/>
            <p:nvPr/>
          </p:nvSpPr>
          <p:spPr>
            <a:xfrm>
              <a:off x="3752101" y="2647950"/>
              <a:ext cx="287618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A5E510B3-5306-6A45-A9B4-9AA676F08777}"/>
                </a:ext>
              </a:extLst>
            </p:cNvPr>
            <p:cNvSpPr/>
            <p:nvPr/>
          </p:nvSpPr>
          <p:spPr>
            <a:xfrm>
              <a:off x="4094629" y="2647950"/>
              <a:ext cx="172571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grpSp>
        <p:nvGrpSpPr>
          <p:cNvPr id="50179" name="Group 14"/>
          <p:cNvGrpSpPr>
            <a:grpSpLocks/>
          </p:cNvGrpSpPr>
          <p:nvPr/>
        </p:nvGrpSpPr>
        <p:grpSpPr bwMode="auto"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90F0839A-0DFD-9F40-83AE-5058E1526628}"/>
                </a:ext>
              </a:extLst>
            </p:cNvPr>
            <p:cNvSpPr/>
            <p:nvPr/>
          </p:nvSpPr>
          <p:spPr>
            <a:xfrm>
              <a:off x="3200400" y="2647950"/>
              <a:ext cx="492125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3D3A3A9-1A48-5843-8C6D-1EB879F680FB}"/>
                </a:ext>
              </a:extLst>
            </p:cNvPr>
            <p:cNvSpPr/>
            <p:nvPr/>
          </p:nvSpPr>
          <p:spPr>
            <a:xfrm>
              <a:off x="3751263" y="2647950"/>
              <a:ext cx="28733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EA99196-244E-AE4A-A46F-761A03EB237B}"/>
                </a:ext>
              </a:extLst>
            </p:cNvPr>
            <p:cNvSpPr/>
            <p:nvPr/>
          </p:nvSpPr>
          <p:spPr>
            <a:xfrm>
              <a:off x="4094163" y="2647950"/>
              <a:ext cx="173037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sp>
        <p:nvSpPr>
          <p:cNvPr id="38" name="Google Shape;397;p23">
            <a:extLst>
              <a:ext uri="{FF2B5EF4-FFF2-40B4-BE49-F238E27FC236}">
                <a16:creationId xmlns:a16="http://schemas.microsoft.com/office/drawing/2014/main" id="{0BD158D7-6261-1040-888D-C817A266E262}"/>
              </a:ext>
            </a:extLst>
          </p:cNvPr>
          <p:cNvSpPr/>
          <p:nvPr/>
        </p:nvSpPr>
        <p:spPr>
          <a:xfrm>
            <a:off x="1016000" y="990601"/>
            <a:ext cx="7630584" cy="850900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lIns="121900" tIns="121900" rIns="121900" bIns="121900" anchor="ctr"/>
          <a:lstStyle/>
          <a:p>
            <a:pPr marL="687900">
              <a:defRPr/>
            </a:pPr>
            <a:r>
              <a:rPr lang="en-US" sz="2133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Penyusunan Perkiraan Biaya/RAB </a:t>
            </a:r>
            <a:r>
              <a:rPr lang="en-US" sz="1867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(2/3)</a:t>
            </a:r>
            <a:endParaRPr sz="2133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0181" name="Google Shape;415;p23"/>
          <p:cNvPicPr preferRelativeResize="0"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6552" y="1066800"/>
            <a:ext cx="563033" cy="719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DC67A533-9EB8-A84B-B06D-3DCC9B5B0B8C}"/>
              </a:ext>
            </a:extLst>
          </p:cNvPr>
          <p:cNvSpPr/>
          <p:nvPr/>
        </p:nvSpPr>
        <p:spPr>
          <a:xfrm>
            <a:off x="1117600" y="1107017"/>
            <a:ext cx="609600" cy="609600"/>
          </a:xfrm>
          <a:prstGeom prst="ellipse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/>
              <a:t>2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51B1080F-2553-534B-945F-CD383FD29B39}"/>
              </a:ext>
            </a:extLst>
          </p:cNvPr>
          <p:cNvSpPr txBox="1">
            <a:spLocks/>
          </p:cNvSpPr>
          <p:nvPr/>
        </p:nvSpPr>
        <p:spPr>
          <a:xfrm>
            <a:off x="406400" y="177800"/>
            <a:ext cx="9652000" cy="58420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PERENCANAAN PENGADAAN MELALUI PENYEDIA </a:t>
            </a:r>
            <a:r>
              <a:rPr lang="en-US" sz="1867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(5/10)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0184" name="Rectangle 45"/>
          <p:cNvSpPr>
            <a:spLocks noChangeArrowheads="1"/>
          </p:cNvSpPr>
          <p:nvPr/>
        </p:nvSpPr>
        <p:spPr bwMode="auto">
          <a:xfrm>
            <a:off x="2343151" y="2611968"/>
            <a:ext cx="9042400" cy="748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233"/>
            <a:r>
              <a:rPr lang="en-US" altLang="en-US" sz="2133">
                <a:latin typeface="Arial" pitchFamily="34" charset="0"/>
                <a:cs typeface="Arial" pitchFamily="34" charset="0"/>
              </a:rPr>
              <a:t>Alat untuk menilai kewajaran harga penawaran dan/atau kewajaran harga satuan;</a:t>
            </a:r>
            <a:endParaRPr lang="en-ID" altLang="en-US" sz="2133">
              <a:latin typeface="Arial" pitchFamily="34" charset="0"/>
              <a:cs typeface="Arial" pitchFamily="34" charset="0"/>
            </a:endParaRPr>
          </a:p>
        </p:txBody>
      </p:sp>
      <p:sp>
        <p:nvSpPr>
          <p:cNvPr id="50185" name="TextBox 2"/>
          <p:cNvSpPr txBox="1">
            <a:spLocks noChangeArrowheads="1"/>
          </p:cNvSpPr>
          <p:nvPr/>
        </p:nvSpPr>
        <p:spPr bwMode="auto">
          <a:xfrm>
            <a:off x="1763184" y="5604934"/>
            <a:ext cx="8229600" cy="420564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2133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HPS tidak menjadi dasar perhitungan besaran kerugian negara.</a:t>
            </a:r>
            <a:endParaRPr lang="id-ID" altLang="en-US" sz="2133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0186" name="Picture 19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7984" y="2480734"/>
            <a:ext cx="965200" cy="969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7" name="Google Shape;144;p14"/>
          <p:cNvPicPr preferRelativeResize="0"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14918" y="3598334"/>
            <a:ext cx="931333" cy="905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8" name="Google Shape;145;p14"/>
          <p:cNvPicPr preferRelativeResize="0"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23384" y="4614333"/>
            <a:ext cx="914400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89" name="Rectangle 77"/>
          <p:cNvSpPr>
            <a:spLocks noChangeArrowheads="1"/>
          </p:cNvSpPr>
          <p:nvPr/>
        </p:nvSpPr>
        <p:spPr bwMode="auto">
          <a:xfrm>
            <a:off x="2302933" y="4614333"/>
            <a:ext cx="9144000" cy="748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en-US" sz="2133">
                <a:latin typeface="Arial" pitchFamily="34" charset="0"/>
                <a:cs typeface="Arial" pitchFamily="34" charset="0"/>
              </a:rPr>
              <a:t>Dasar untuk menetapkan besaran nilai jaminan pelaksanaan bagi penawaran yang nilainya kurang dari 80% dari nilai HPS.</a:t>
            </a:r>
            <a:endParaRPr lang="en-ID" altLang="en-US" sz="2133">
              <a:latin typeface="Arial" pitchFamily="34" charset="0"/>
              <a:cs typeface="Arial" pitchFamily="34" charset="0"/>
            </a:endParaRPr>
          </a:p>
        </p:txBody>
      </p:sp>
      <p:sp>
        <p:nvSpPr>
          <p:cNvPr id="50190" name="Rectangle 78"/>
          <p:cNvSpPr>
            <a:spLocks noChangeArrowheads="1"/>
          </p:cNvSpPr>
          <p:nvPr/>
        </p:nvSpPr>
        <p:spPr bwMode="auto">
          <a:xfrm>
            <a:off x="2328333" y="3640667"/>
            <a:ext cx="8839200" cy="748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233"/>
            <a:r>
              <a:rPr lang="en-US" altLang="en-US" sz="2133">
                <a:latin typeface="Arial" pitchFamily="34" charset="0"/>
                <a:cs typeface="Arial" pitchFamily="34" charset="0"/>
              </a:rPr>
              <a:t>Dasar untuk menetapkan batas tertinggi penawaran yang sah dalam pengadaan barang/ pekerjaan konstruksi/ jasa lainnya; dan </a:t>
            </a:r>
            <a:endParaRPr lang="en-ID" altLang="en-US" sz="2133">
              <a:latin typeface="Arial" pitchFamily="34" charset="0"/>
              <a:cs typeface="Arial" pitchFamily="34" charset="0"/>
            </a:endParaRPr>
          </a:p>
        </p:txBody>
      </p:sp>
      <p:sp>
        <p:nvSpPr>
          <p:cNvPr id="50191" name="Rectangle 79"/>
          <p:cNvSpPr>
            <a:spLocks noChangeArrowheads="1"/>
          </p:cNvSpPr>
          <p:nvPr/>
        </p:nvSpPr>
        <p:spPr bwMode="auto">
          <a:xfrm>
            <a:off x="1993900" y="1972734"/>
            <a:ext cx="35766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400">
                <a:latin typeface="Arial" pitchFamily="34" charset="0"/>
                <a:cs typeface="Arial" pitchFamily="34" charset="0"/>
              </a:rPr>
              <a:t>HPS digunakan sebagai: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18D1BE3-E1C8-1A4B-AA2A-2362B07D3708}"/>
              </a:ext>
            </a:extLst>
          </p:cNvPr>
          <p:cNvSpPr txBox="1"/>
          <p:nvPr/>
        </p:nvSpPr>
        <p:spPr>
          <a:xfrm>
            <a:off x="1913468" y="2459567"/>
            <a:ext cx="601447" cy="10772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400" b="1" dirty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D37DAAB-6926-7A46-8174-1DE976690FAE}"/>
              </a:ext>
            </a:extLst>
          </p:cNvPr>
          <p:cNvSpPr txBox="1"/>
          <p:nvPr/>
        </p:nvSpPr>
        <p:spPr>
          <a:xfrm>
            <a:off x="1871134" y="3498851"/>
            <a:ext cx="601447" cy="10772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400" b="1" dirty="0">
                <a:solidFill>
                  <a:schemeClr val="bg1">
                    <a:lumMod val="50000"/>
                  </a:schemeClr>
                </a:solidFill>
              </a:rPr>
              <a:t>2</a:t>
            </a:r>
            <a:endParaRPr 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26F284A-0CC5-5946-9AE8-D941CFC06B0D}"/>
              </a:ext>
            </a:extLst>
          </p:cNvPr>
          <p:cNvSpPr txBox="1"/>
          <p:nvPr/>
        </p:nvSpPr>
        <p:spPr>
          <a:xfrm>
            <a:off x="1873252" y="4478867"/>
            <a:ext cx="601447" cy="10772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400" b="1" dirty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195" name="Rectangle 25"/>
          <p:cNvSpPr>
            <a:spLocks noChangeArrowheads="1"/>
          </p:cNvSpPr>
          <p:nvPr/>
        </p:nvSpPr>
        <p:spPr bwMode="auto">
          <a:xfrm>
            <a:off x="6893985" y="6127751"/>
            <a:ext cx="5060809" cy="31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Clr>
                <a:srgbClr val="FFFFFF"/>
              </a:buClr>
              <a:buSzPts val="1600"/>
            </a:pPr>
            <a:r>
              <a:rPr lang="es-ES" altLang="en-US" sz="1467">
                <a:latin typeface="Arial" pitchFamily="34" charset="0"/>
                <a:ea typeface="Calibri" pitchFamily="34" charset="0"/>
                <a:cs typeface="Arial" pitchFamily="34" charset="0"/>
                <a:sym typeface="Calibri" pitchFamily="34" charset="0"/>
              </a:rPr>
              <a:t>Peraturan Presiden Nomor 12 Tahun 2021 Pasal 26 ayat 5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altLang="en-US" sz="2400">
              <a:cs typeface="Calibri" pitchFamily="34" charset="0"/>
              <a:sym typeface="Calibri" pitchFamily="34" charset="0"/>
            </a:endParaRPr>
          </a:p>
        </p:txBody>
      </p:sp>
      <p:grpSp>
        <p:nvGrpSpPr>
          <p:cNvPr id="52226" name="Group 65"/>
          <p:cNvGrpSpPr>
            <a:grpSpLocks/>
          </p:cNvGrpSpPr>
          <p:nvPr/>
        </p:nvGrpSpPr>
        <p:grpSpPr bwMode="auto">
          <a:xfrm rot="-5400000">
            <a:off x="-254000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758089C5-370C-3A46-BA8B-B66944A791F6}"/>
                </a:ext>
              </a:extLst>
            </p:cNvPr>
            <p:cNvSpPr/>
            <p:nvPr/>
          </p:nvSpPr>
          <p:spPr>
            <a:xfrm>
              <a:off x="3226546" y="2644775"/>
              <a:ext cx="494179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F8D83E6A-038A-2C40-A549-EFDE8ED62453}"/>
                </a:ext>
              </a:extLst>
            </p:cNvPr>
            <p:cNvSpPr/>
            <p:nvPr/>
          </p:nvSpPr>
          <p:spPr>
            <a:xfrm>
              <a:off x="3752101" y="2647950"/>
              <a:ext cx="287618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762FD9B1-FAE0-5945-A3F2-8EB88EA93C0B}"/>
                </a:ext>
              </a:extLst>
            </p:cNvPr>
            <p:cNvSpPr/>
            <p:nvPr/>
          </p:nvSpPr>
          <p:spPr>
            <a:xfrm>
              <a:off x="4094629" y="2647950"/>
              <a:ext cx="172571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grpSp>
        <p:nvGrpSpPr>
          <p:cNvPr id="52227" name="Group 14"/>
          <p:cNvGrpSpPr>
            <a:grpSpLocks/>
          </p:cNvGrpSpPr>
          <p:nvPr/>
        </p:nvGrpSpPr>
        <p:grpSpPr bwMode="auto"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61C47A4A-1381-6846-BD01-D6F38AFFFE7B}"/>
                </a:ext>
              </a:extLst>
            </p:cNvPr>
            <p:cNvSpPr/>
            <p:nvPr/>
          </p:nvSpPr>
          <p:spPr>
            <a:xfrm>
              <a:off x="3200400" y="2647950"/>
              <a:ext cx="492125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710426E4-25AC-B34F-BCB7-10B22A0953D8}"/>
                </a:ext>
              </a:extLst>
            </p:cNvPr>
            <p:cNvSpPr/>
            <p:nvPr/>
          </p:nvSpPr>
          <p:spPr>
            <a:xfrm>
              <a:off x="3751263" y="2647950"/>
              <a:ext cx="28733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47B0D743-D50B-4A4E-ABF2-B2F6D2F253E9}"/>
                </a:ext>
              </a:extLst>
            </p:cNvPr>
            <p:cNvSpPr/>
            <p:nvPr/>
          </p:nvSpPr>
          <p:spPr>
            <a:xfrm>
              <a:off x="4094163" y="2647950"/>
              <a:ext cx="173037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sp>
        <p:nvSpPr>
          <p:cNvPr id="38" name="Google Shape;397;p23">
            <a:extLst>
              <a:ext uri="{FF2B5EF4-FFF2-40B4-BE49-F238E27FC236}">
                <a16:creationId xmlns:a16="http://schemas.microsoft.com/office/drawing/2014/main" id="{66B6C309-AE2F-4C4F-BFC4-291A1F603DDC}"/>
              </a:ext>
            </a:extLst>
          </p:cNvPr>
          <p:cNvSpPr/>
          <p:nvPr/>
        </p:nvSpPr>
        <p:spPr>
          <a:xfrm>
            <a:off x="1016000" y="990601"/>
            <a:ext cx="7630584" cy="850900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lIns="121900" tIns="121900" rIns="121900" bIns="121900" anchor="ctr"/>
          <a:lstStyle/>
          <a:p>
            <a:pPr marL="687900">
              <a:defRPr/>
            </a:pPr>
            <a:r>
              <a:rPr lang="en-US" sz="2133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Penyusunan Perkiraan Biaya/RAB </a:t>
            </a:r>
            <a:r>
              <a:rPr lang="en-US" sz="1867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(3/3)</a:t>
            </a:r>
            <a:endParaRPr sz="2133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2229" name="Google Shape;415;p23"/>
          <p:cNvPicPr preferRelativeResize="0"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6552" y="1066800"/>
            <a:ext cx="563033" cy="719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FBED682D-F493-484D-80F9-6032511B6D52}"/>
              </a:ext>
            </a:extLst>
          </p:cNvPr>
          <p:cNvSpPr/>
          <p:nvPr/>
        </p:nvSpPr>
        <p:spPr>
          <a:xfrm>
            <a:off x="1117600" y="1107017"/>
            <a:ext cx="609600" cy="609600"/>
          </a:xfrm>
          <a:prstGeom prst="ellipse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/>
              <a:t>2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B4D4AE18-41D1-074C-9D87-27B7C74457F3}"/>
              </a:ext>
            </a:extLst>
          </p:cNvPr>
          <p:cNvSpPr txBox="1">
            <a:spLocks/>
          </p:cNvSpPr>
          <p:nvPr/>
        </p:nvSpPr>
        <p:spPr>
          <a:xfrm>
            <a:off x="406400" y="177800"/>
            <a:ext cx="9652000" cy="58420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PERENCANAAN PENGADAAN MELALUI PENYEDIA </a:t>
            </a:r>
            <a:r>
              <a:rPr lang="en-US" sz="1867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(5/10)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2232" name="Rectangle 45"/>
          <p:cNvSpPr>
            <a:spLocks noChangeArrowheads="1"/>
          </p:cNvSpPr>
          <p:nvPr/>
        </p:nvSpPr>
        <p:spPr bwMode="auto">
          <a:xfrm>
            <a:off x="2307168" y="2906185"/>
            <a:ext cx="9884833" cy="420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233"/>
            <a:r>
              <a:rPr lang="sv-SE" altLang="en-US" sz="2133">
                <a:latin typeface="Arial" pitchFamily="34" charset="0"/>
                <a:cs typeface="Arial" pitchFamily="34" charset="0"/>
              </a:rPr>
              <a:t>PBJ dengan pagu anggaran paling banyak Rp 10.000.000,00</a:t>
            </a:r>
          </a:p>
        </p:txBody>
      </p:sp>
      <p:pic>
        <p:nvPicPr>
          <p:cNvPr id="52233" name="Google Shape;144;p14"/>
          <p:cNvPicPr preferRelativeResize="0"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2800" y="2745318"/>
            <a:ext cx="931333" cy="905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34" name="Rectangle 77"/>
          <p:cNvSpPr>
            <a:spLocks noChangeArrowheads="1"/>
          </p:cNvSpPr>
          <p:nvPr/>
        </p:nvSpPr>
        <p:spPr bwMode="auto">
          <a:xfrm>
            <a:off x="4252384" y="5302251"/>
            <a:ext cx="8026400" cy="420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en-US" sz="2133">
                <a:latin typeface="Arial" pitchFamily="34" charset="0"/>
                <a:cs typeface="Arial" pitchFamily="34" charset="0"/>
              </a:rPr>
              <a:t>Tender pekerjaan Terintegrasi  </a:t>
            </a:r>
            <a:endParaRPr lang="en-ID" altLang="en-US" sz="2133">
              <a:latin typeface="Arial" pitchFamily="34" charset="0"/>
              <a:cs typeface="Arial" pitchFamily="34" charset="0"/>
            </a:endParaRPr>
          </a:p>
        </p:txBody>
      </p:sp>
      <p:sp>
        <p:nvSpPr>
          <p:cNvPr id="52235" name="Rectangle 78"/>
          <p:cNvSpPr>
            <a:spLocks noChangeArrowheads="1"/>
          </p:cNvSpPr>
          <p:nvPr/>
        </p:nvSpPr>
        <p:spPr bwMode="auto">
          <a:xfrm>
            <a:off x="3251200" y="3937000"/>
            <a:ext cx="8839200" cy="420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233"/>
            <a:r>
              <a:rPr lang="en-US" altLang="en-US" sz="2133">
                <a:latin typeface="Arial" pitchFamily="34" charset="0"/>
                <a:cs typeface="Arial" pitchFamily="34" charset="0"/>
              </a:rPr>
              <a:t>E-</a:t>
            </a:r>
            <a:r>
              <a:rPr lang="en-US" altLang="en-US" sz="2133" i="1">
                <a:latin typeface="Arial" pitchFamily="34" charset="0"/>
                <a:cs typeface="Arial" pitchFamily="34" charset="0"/>
              </a:rPr>
              <a:t>Purchasing, </a:t>
            </a:r>
            <a:r>
              <a:rPr lang="en-US" altLang="en-US" sz="2133">
                <a:latin typeface="Arial" pitchFamily="34" charset="0"/>
                <a:cs typeface="Arial" pitchFamily="34" charset="0"/>
              </a:rPr>
              <a:t>dan</a:t>
            </a:r>
            <a:endParaRPr lang="en-ID" altLang="en-US" sz="2133">
              <a:latin typeface="Arial" pitchFamily="34" charset="0"/>
              <a:cs typeface="Arial" pitchFamily="34" charset="0"/>
            </a:endParaRPr>
          </a:p>
        </p:txBody>
      </p:sp>
      <p:sp>
        <p:nvSpPr>
          <p:cNvPr id="52236" name="Rectangle 79"/>
          <p:cNvSpPr>
            <a:spLocks noChangeArrowheads="1"/>
          </p:cNvSpPr>
          <p:nvPr/>
        </p:nvSpPr>
        <p:spPr bwMode="auto">
          <a:xfrm>
            <a:off x="939801" y="1934634"/>
            <a:ext cx="532229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400">
                <a:latin typeface="Arial" pitchFamily="34" charset="0"/>
                <a:cs typeface="Arial" pitchFamily="34" charset="0"/>
              </a:rPr>
              <a:t>Penyusunan HPS dikecualikan untuk: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0703C68-0548-3041-B769-E35C7D5068F6}"/>
              </a:ext>
            </a:extLst>
          </p:cNvPr>
          <p:cNvSpPr txBox="1"/>
          <p:nvPr/>
        </p:nvSpPr>
        <p:spPr>
          <a:xfrm>
            <a:off x="1877485" y="2595033"/>
            <a:ext cx="601447" cy="10772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400" b="1" dirty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0F893CF-CB95-8648-9A38-1BF0443D887C}"/>
              </a:ext>
            </a:extLst>
          </p:cNvPr>
          <p:cNvSpPr txBox="1"/>
          <p:nvPr/>
        </p:nvSpPr>
        <p:spPr>
          <a:xfrm>
            <a:off x="2794001" y="3634317"/>
            <a:ext cx="601447" cy="10772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400" b="1" dirty="0">
                <a:solidFill>
                  <a:schemeClr val="bg1">
                    <a:lumMod val="50000"/>
                  </a:schemeClr>
                </a:solidFill>
              </a:rPr>
              <a:t>2</a:t>
            </a:r>
            <a:endParaRPr 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9A3B4AA-7D35-5D43-B253-8E6D429E1E19}"/>
              </a:ext>
            </a:extLst>
          </p:cNvPr>
          <p:cNvSpPr txBox="1"/>
          <p:nvPr/>
        </p:nvSpPr>
        <p:spPr>
          <a:xfrm>
            <a:off x="3738034" y="4963584"/>
            <a:ext cx="582084" cy="107721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6400" b="1" dirty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52240" name="Group 57"/>
          <p:cNvGrpSpPr>
            <a:grpSpLocks/>
          </p:cNvGrpSpPr>
          <p:nvPr/>
        </p:nvGrpSpPr>
        <p:grpSpPr bwMode="auto">
          <a:xfrm>
            <a:off x="1771651" y="3835400"/>
            <a:ext cx="914400" cy="914400"/>
            <a:chOff x="6934200" y="2800350"/>
            <a:chExt cx="1177925" cy="1177925"/>
          </a:xfrm>
        </p:grpSpPr>
        <p:sp>
          <p:nvSpPr>
            <p:cNvPr id="52245" name="Oval 13"/>
            <p:cNvSpPr>
              <a:spLocks noChangeArrowheads="1"/>
            </p:cNvSpPr>
            <p:nvPr/>
          </p:nvSpPr>
          <p:spPr bwMode="auto">
            <a:xfrm>
              <a:off x="6934200" y="2800350"/>
              <a:ext cx="1177925" cy="1177925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en-US" altLang="en-US" sz="2400"/>
            </a:p>
          </p:txBody>
        </p:sp>
        <p:pic>
          <p:nvPicPr>
            <p:cNvPr id="52246" name="Picture 3" descr="C:\Users\Pelatihan\Downloads\In no time-amico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010400" y="2874693"/>
              <a:ext cx="990600" cy="99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2241" name="Group 60"/>
          <p:cNvGrpSpPr>
            <a:grpSpLocks/>
          </p:cNvGrpSpPr>
          <p:nvPr/>
        </p:nvGrpSpPr>
        <p:grpSpPr bwMode="auto">
          <a:xfrm>
            <a:off x="2713568" y="5041900"/>
            <a:ext cx="944033" cy="914400"/>
            <a:chOff x="7112000" y="2571750"/>
            <a:chExt cx="1177925" cy="1177925"/>
          </a:xfrm>
        </p:grpSpPr>
        <p:sp>
          <p:nvSpPr>
            <p:cNvPr id="52243" name="Oval 13"/>
            <p:cNvSpPr>
              <a:spLocks noChangeArrowheads="1"/>
            </p:cNvSpPr>
            <p:nvPr/>
          </p:nvSpPr>
          <p:spPr bwMode="auto">
            <a:xfrm>
              <a:off x="7112000" y="2571750"/>
              <a:ext cx="1177925" cy="1177925"/>
            </a:xfrm>
            <a:prstGeom prst="ellipse">
              <a:avLst/>
            </a:prstGeom>
            <a:solidFill>
              <a:srgbClr val="DA464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en-US" altLang="en-US" sz="2400"/>
            </a:p>
          </p:txBody>
        </p:sp>
        <p:pic>
          <p:nvPicPr>
            <p:cNvPr id="52244" name="Picture 18"/>
            <p:cNvPicPr>
              <a:picLocks noChangeAspect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137400" y="2720657"/>
              <a:ext cx="1143000" cy="9350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2242" name="Rectangle 28"/>
          <p:cNvSpPr>
            <a:spLocks noChangeArrowheads="1"/>
          </p:cNvSpPr>
          <p:nvPr/>
        </p:nvSpPr>
        <p:spPr bwMode="auto">
          <a:xfrm>
            <a:off x="6893985" y="6127751"/>
            <a:ext cx="5060809" cy="31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Clr>
                <a:srgbClr val="FFFFFF"/>
              </a:buClr>
              <a:buSzPts val="1600"/>
            </a:pPr>
            <a:r>
              <a:rPr lang="es-ES" altLang="en-US" sz="1467">
                <a:latin typeface="Arial" pitchFamily="34" charset="0"/>
                <a:ea typeface="Calibri" pitchFamily="34" charset="0"/>
                <a:cs typeface="Arial" pitchFamily="34" charset="0"/>
                <a:sym typeface="Calibri" pitchFamily="34" charset="0"/>
              </a:rPr>
              <a:t>Peraturan Presiden Nomor 12 Tahun 2021 Pasal 26 ayat 7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altLang="en-US" sz="2400">
              <a:cs typeface="Calibri" pitchFamily="34" charset="0"/>
              <a:sym typeface="Calibri" pitchFamily="34" charset="0"/>
            </a:endParaRPr>
          </a:p>
        </p:txBody>
      </p:sp>
      <p:grpSp>
        <p:nvGrpSpPr>
          <p:cNvPr id="54274" name="Group 65"/>
          <p:cNvGrpSpPr>
            <a:grpSpLocks/>
          </p:cNvGrpSpPr>
          <p:nvPr/>
        </p:nvGrpSpPr>
        <p:grpSpPr bwMode="auto">
          <a:xfrm rot="-5400000">
            <a:off x="-254000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7486DEEE-E4C3-2848-82CE-B2195D3F8B23}"/>
                </a:ext>
              </a:extLst>
            </p:cNvPr>
            <p:cNvSpPr/>
            <p:nvPr/>
          </p:nvSpPr>
          <p:spPr>
            <a:xfrm>
              <a:off x="3226546" y="2644775"/>
              <a:ext cx="494179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DBCF8F82-0F2B-AE4D-8ED8-8380C7206EA0}"/>
                </a:ext>
              </a:extLst>
            </p:cNvPr>
            <p:cNvSpPr/>
            <p:nvPr/>
          </p:nvSpPr>
          <p:spPr>
            <a:xfrm>
              <a:off x="3752101" y="2647950"/>
              <a:ext cx="287618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37270F27-FFFF-1843-B342-02F4D17A0A47}"/>
                </a:ext>
              </a:extLst>
            </p:cNvPr>
            <p:cNvSpPr/>
            <p:nvPr/>
          </p:nvSpPr>
          <p:spPr>
            <a:xfrm>
              <a:off x="4094629" y="2647950"/>
              <a:ext cx="172571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grpSp>
        <p:nvGrpSpPr>
          <p:cNvPr id="54275" name="Group 14"/>
          <p:cNvGrpSpPr>
            <a:grpSpLocks/>
          </p:cNvGrpSpPr>
          <p:nvPr/>
        </p:nvGrpSpPr>
        <p:grpSpPr bwMode="auto">
          <a:xfrm>
            <a:off x="10456333" y="6477000"/>
            <a:ext cx="1422400" cy="101600"/>
            <a:chOff x="3200400" y="2647950"/>
            <a:chExt cx="1066800" cy="762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03805FAA-6474-2D42-87D2-B3EBC19FC8E9}"/>
                </a:ext>
              </a:extLst>
            </p:cNvPr>
            <p:cNvSpPr/>
            <p:nvPr/>
          </p:nvSpPr>
          <p:spPr>
            <a:xfrm>
              <a:off x="3200400" y="2647950"/>
              <a:ext cx="492125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B7C85D68-4AC2-064C-A7B5-7752223B40D6}"/>
                </a:ext>
              </a:extLst>
            </p:cNvPr>
            <p:cNvSpPr/>
            <p:nvPr/>
          </p:nvSpPr>
          <p:spPr>
            <a:xfrm>
              <a:off x="3751263" y="2647950"/>
              <a:ext cx="28733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3EFCD5A-05EC-764A-AB7E-9E8339853696}"/>
                </a:ext>
              </a:extLst>
            </p:cNvPr>
            <p:cNvSpPr/>
            <p:nvPr/>
          </p:nvSpPr>
          <p:spPr>
            <a:xfrm>
              <a:off x="4094163" y="2647950"/>
              <a:ext cx="173037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sp>
        <p:nvSpPr>
          <p:cNvPr id="38" name="Google Shape;397;p23">
            <a:extLst>
              <a:ext uri="{FF2B5EF4-FFF2-40B4-BE49-F238E27FC236}">
                <a16:creationId xmlns:a16="http://schemas.microsoft.com/office/drawing/2014/main" id="{B8682912-E037-F349-82DC-81B68CC2021F}"/>
              </a:ext>
            </a:extLst>
          </p:cNvPr>
          <p:cNvSpPr/>
          <p:nvPr/>
        </p:nvSpPr>
        <p:spPr>
          <a:xfrm>
            <a:off x="1016000" y="990601"/>
            <a:ext cx="7630584" cy="850900"/>
          </a:xfrm>
          <a:prstGeom prst="roundRect">
            <a:avLst>
              <a:gd name="adj" fmla="val 10000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lIns="121900" tIns="121900" rIns="121900" bIns="121900" anchor="ctr"/>
          <a:lstStyle/>
          <a:p>
            <a:pPr marL="687900">
              <a:lnSpc>
                <a:spcPct val="90000"/>
              </a:lnSpc>
              <a:buClr>
                <a:schemeClr val="dk1"/>
              </a:buClr>
              <a:buSzPts val="2400"/>
              <a:defRPr/>
            </a:pPr>
            <a:r>
              <a:rPr lang="en-US" sz="2133" b="1" dirty="0" err="1">
                <a:solidFill>
                  <a:schemeClr val="bg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Pemaketan</a:t>
            </a:r>
            <a:r>
              <a:rPr lang="en-US" sz="2133" b="1" dirty="0">
                <a:solidFill>
                  <a:schemeClr val="bg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 dan Konsolidasi PBJ </a:t>
            </a:r>
            <a:r>
              <a:rPr lang="en-US" sz="1600" b="1" dirty="0">
                <a:solidFill>
                  <a:schemeClr val="bg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(1/5)</a:t>
            </a:r>
            <a:r>
              <a:rPr lang="en-US" sz="2133" b="1" dirty="0">
                <a:solidFill>
                  <a:schemeClr val="bg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 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A520466-D310-1C44-9B3B-E41BC2B4AD13}"/>
              </a:ext>
            </a:extLst>
          </p:cNvPr>
          <p:cNvSpPr/>
          <p:nvPr/>
        </p:nvSpPr>
        <p:spPr>
          <a:xfrm>
            <a:off x="1117600" y="1107017"/>
            <a:ext cx="609600" cy="609600"/>
          </a:xfrm>
          <a:prstGeom prst="ellipse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/>
              <a:t>3</a:t>
            </a:r>
          </a:p>
        </p:txBody>
      </p:sp>
      <p:sp>
        <p:nvSpPr>
          <p:cNvPr id="54278" name="Google Shape;525;p28"/>
          <p:cNvSpPr>
            <a:spLocks noChangeArrowheads="1"/>
          </p:cNvSpPr>
          <p:nvPr/>
        </p:nvSpPr>
        <p:spPr bwMode="auto">
          <a:xfrm>
            <a:off x="2408768" y="2108200"/>
            <a:ext cx="7344833" cy="451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900" tIns="60933" rIns="121900" bIns="60933">
            <a:spAutoFit/>
          </a:bodyPr>
          <a:lstStyle/>
          <a:p>
            <a:pPr algn="ctr" eaLnBrk="1" hangingPunct="1">
              <a:buClr>
                <a:srgbClr val="000000"/>
              </a:buClr>
              <a:buSzPts val="2400"/>
              <a:buFont typeface="Arial" pitchFamily="34" charset="0"/>
              <a:buNone/>
            </a:pPr>
            <a:r>
              <a:rPr lang="en-US" altLang="en-US" sz="2133" b="1">
                <a:solidFill>
                  <a:srgbClr val="000000"/>
                </a:solidFill>
                <a:latin typeface="Arial" pitchFamily="34" charset="0"/>
                <a:ea typeface="Calibri" pitchFamily="34" charset="0"/>
                <a:cs typeface="Arial" pitchFamily="34" charset="0"/>
                <a:sym typeface="Calibri" pitchFamily="34" charset="0"/>
              </a:rPr>
              <a:t>Pemaketan pengadaan berorientasi pada: </a:t>
            </a:r>
            <a:endParaRPr lang="en-US" altLang="en-US" sz="1600" b="1">
              <a:latin typeface="Arial" pitchFamily="34" charset="0"/>
              <a:ea typeface="Calibri" pitchFamily="34" charset="0"/>
              <a:cs typeface="Arial" pitchFamily="34" charset="0"/>
            </a:endParaRPr>
          </a:p>
        </p:txBody>
      </p:sp>
      <p:grpSp>
        <p:nvGrpSpPr>
          <p:cNvPr id="54279" name="Group 140"/>
          <p:cNvGrpSpPr>
            <a:grpSpLocks/>
          </p:cNvGrpSpPr>
          <p:nvPr/>
        </p:nvGrpSpPr>
        <p:grpSpPr bwMode="auto">
          <a:xfrm>
            <a:off x="448734" y="2717799"/>
            <a:ext cx="5554133" cy="1733680"/>
            <a:chOff x="343061" y="2238911"/>
            <a:chExt cx="4166069" cy="1299734"/>
          </a:xfrm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C6988ABD-D58A-BD49-B352-905E27977460}"/>
                </a:ext>
              </a:extLst>
            </p:cNvPr>
            <p:cNvSpPr/>
            <p:nvPr/>
          </p:nvSpPr>
          <p:spPr>
            <a:xfrm>
              <a:off x="844767" y="2495982"/>
              <a:ext cx="3664363" cy="837861"/>
            </a:xfrm>
            <a:prstGeom prst="roundRect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lnSpc>
                  <a:spcPct val="90000"/>
                </a:lnSpc>
                <a:buSzPts val="2400"/>
                <a:defRPr/>
              </a:pPr>
              <a:r>
                <a:rPr lang="en-US" altLang="en-US" sz="2133" dirty="0">
                  <a:latin typeface="Arial" pitchFamily="34" charset="0"/>
                  <a:cs typeface="Arial" pitchFamily="34" charset="0"/>
                  <a:sym typeface="Calibri" panose="020F0502020204030204" pitchFamily="34" charset="0"/>
                </a:rPr>
                <a:t>Keluaran / hasil yang mengacu pada kinerja dan kebutuhan KLPD 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12AC50B-17CF-7442-AF33-37F324077DB6}"/>
                </a:ext>
              </a:extLst>
            </p:cNvPr>
            <p:cNvSpPr txBox="1"/>
            <p:nvPr/>
          </p:nvSpPr>
          <p:spPr>
            <a:xfrm>
              <a:off x="343061" y="2238911"/>
              <a:ext cx="709650" cy="129973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0666" b="1" dirty="0">
                  <a:solidFill>
                    <a:schemeClr val="accent5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</p:grpSp>
      <p:grpSp>
        <p:nvGrpSpPr>
          <p:cNvPr id="54280" name="Group 106"/>
          <p:cNvGrpSpPr>
            <a:grpSpLocks/>
          </p:cNvGrpSpPr>
          <p:nvPr/>
        </p:nvGrpSpPr>
        <p:grpSpPr bwMode="auto">
          <a:xfrm>
            <a:off x="5226051" y="4241799"/>
            <a:ext cx="5746749" cy="1733679"/>
            <a:chOff x="2413469" y="2419379"/>
            <a:chExt cx="4309947" cy="1026494"/>
          </a:xfrm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1356C934-A23A-2646-BF24-9CFD7A80F1C1}"/>
                </a:ext>
              </a:extLst>
            </p:cNvPr>
            <p:cNvSpPr/>
            <p:nvPr/>
          </p:nvSpPr>
          <p:spPr>
            <a:xfrm>
              <a:off x="3048452" y="2479535"/>
              <a:ext cx="3674964" cy="946209"/>
            </a:xfrm>
            <a:prstGeom prst="roundRect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lnSpc>
                  <a:spcPct val="90000"/>
                </a:lnSpc>
                <a:buSzPts val="2400"/>
                <a:defRPr/>
              </a:pPr>
              <a:endParaRPr lang="en-US" altLang="en-US" sz="2133" dirty="0">
                <a:latin typeface="Arial" pitchFamily="34" charset="0"/>
                <a:cs typeface="Arial" pitchFamily="34" charset="0"/>
                <a:sym typeface="Calibri" panose="020F0502020204030204" pitchFamily="34" charset="0"/>
              </a:endParaRPr>
            </a:p>
            <a:p>
              <a:pPr>
                <a:lnSpc>
                  <a:spcPct val="90000"/>
                </a:lnSpc>
                <a:buSzPts val="2400"/>
                <a:defRPr/>
              </a:pPr>
              <a:r>
                <a:rPr lang="en-US" altLang="en-US" sz="2133" dirty="0">
                  <a:latin typeface="Arial" pitchFamily="34" charset="0"/>
                  <a:cs typeface="Arial" pitchFamily="34" charset="0"/>
                  <a:sym typeface="Calibri" panose="020F0502020204030204" pitchFamily="34" charset="0"/>
                </a:rPr>
                <a:t>Volume barang/jasa berdasarkan:</a:t>
              </a:r>
            </a:p>
            <a:p>
              <a:pPr>
                <a:lnSpc>
                  <a:spcPct val="90000"/>
                </a:lnSpc>
                <a:buSzPts val="2400"/>
                <a:defRPr/>
              </a:pPr>
              <a:r>
                <a:rPr lang="en-US" altLang="en-US" sz="2133" dirty="0">
                  <a:latin typeface="Arial" pitchFamily="34" charset="0"/>
                  <a:cs typeface="Arial" pitchFamily="34" charset="0"/>
                  <a:sym typeface="Calibri" panose="020F0502020204030204" pitchFamily="34" charset="0"/>
                </a:rPr>
                <a:t>1. Kebutuhan B/J</a:t>
              </a:r>
            </a:p>
            <a:p>
              <a:pPr>
                <a:lnSpc>
                  <a:spcPct val="90000"/>
                </a:lnSpc>
                <a:buSzPts val="2400"/>
                <a:defRPr/>
              </a:pPr>
              <a:r>
                <a:rPr lang="en-US" altLang="en-US" sz="2133" dirty="0">
                  <a:latin typeface="Arial" pitchFamily="34" charset="0"/>
                  <a:cs typeface="Arial" pitchFamily="34" charset="0"/>
                  <a:sym typeface="Calibri" panose="020F0502020204030204" pitchFamily="34" charset="0"/>
                </a:rPr>
                <a:t>2. Ketersediaan B/J di KLPD</a:t>
              </a:r>
            </a:p>
            <a:p>
              <a:pPr marL="609585" indent="-609585">
                <a:lnSpc>
                  <a:spcPct val="90000"/>
                </a:lnSpc>
                <a:buSzPts val="2400"/>
                <a:defRPr/>
              </a:pPr>
              <a:r>
                <a:rPr lang="en-US" altLang="en-US" sz="2133" dirty="0">
                  <a:latin typeface="Arial" pitchFamily="34" charset="0"/>
                  <a:cs typeface="Arial" pitchFamily="34" charset="0"/>
                  <a:sym typeface="Calibri" panose="020F0502020204030204" pitchFamily="34" charset="0"/>
                </a:rPr>
                <a:t>3. Kemampuan pelaku usaha</a:t>
              </a:r>
            </a:p>
            <a:p>
              <a:pPr algn="ctr">
                <a:defRPr/>
              </a:pPr>
              <a:endParaRPr lang="en-US" sz="2133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56F692A-C824-944D-8D5B-CCA13F6EBC67}"/>
                </a:ext>
              </a:extLst>
            </p:cNvPr>
            <p:cNvSpPr txBox="1"/>
            <p:nvPr/>
          </p:nvSpPr>
          <p:spPr>
            <a:xfrm>
              <a:off x="2413469" y="2419379"/>
              <a:ext cx="709551" cy="102649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0666" b="1" dirty="0">
                  <a:solidFill>
                    <a:schemeClr val="accent5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391F7526-2F46-BA47-AFCF-7D8F876DA73D}"/>
              </a:ext>
            </a:extLst>
          </p:cNvPr>
          <p:cNvSpPr txBox="1">
            <a:spLocks/>
          </p:cNvSpPr>
          <p:nvPr/>
        </p:nvSpPr>
        <p:spPr>
          <a:xfrm>
            <a:off x="406400" y="177800"/>
            <a:ext cx="9652000" cy="58420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PERENCANAAN PENGADAAN MELALUI PENYEDIA </a:t>
            </a:r>
            <a:r>
              <a:rPr lang="en-US" sz="1867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(6/10)</a:t>
            </a:r>
            <a:endParaRPr lang="en-US" sz="2400" b="1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4282" name="Google Shape;417;p23"/>
          <p:cNvPicPr preferRelativeResize="0"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3200" y="1092200"/>
            <a:ext cx="711200" cy="662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83" name="Rectangle 23"/>
          <p:cNvSpPr>
            <a:spLocks noChangeArrowheads="1"/>
          </p:cNvSpPr>
          <p:nvPr/>
        </p:nvSpPr>
        <p:spPr bwMode="auto">
          <a:xfrm>
            <a:off x="6578601" y="6193368"/>
            <a:ext cx="5516033" cy="29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1" hangingPunct="1">
              <a:buClr>
                <a:srgbClr val="000000"/>
              </a:buClr>
            </a:pPr>
            <a:r>
              <a:rPr lang="en-US" altLang="en-US" sz="1333">
                <a:latin typeface="Arial" pitchFamily="34" charset="0"/>
                <a:cs typeface="Arial" pitchFamily="34" charset="0"/>
              </a:rPr>
              <a:t>PerLKPP No. 11 Tahun 2021 tentang Pedoman Perencanaan PBJP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altLang="en-US" sz="2400">
              <a:cs typeface="Calibri" pitchFamily="34" charset="0"/>
              <a:sym typeface="Calibri" pitchFamily="34" charset="0"/>
            </a:endParaRPr>
          </a:p>
        </p:txBody>
      </p:sp>
      <p:grpSp>
        <p:nvGrpSpPr>
          <p:cNvPr id="56322" name="Group 65"/>
          <p:cNvGrpSpPr>
            <a:grpSpLocks/>
          </p:cNvGrpSpPr>
          <p:nvPr/>
        </p:nvGrpSpPr>
        <p:grpSpPr bwMode="auto">
          <a:xfrm rot="-5400000">
            <a:off x="-254000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E3BEA5DD-86A4-DD43-94FE-74DE4ADCA55A}"/>
                </a:ext>
              </a:extLst>
            </p:cNvPr>
            <p:cNvSpPr/>
            <p:nvPr/>
          </p:nvSpPr>
          <p:spPr>
            <a:xfrm>
              <a:off x="3226546" y="2644775"/>
              <a:ext cx="494179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2D7EF608-21BF-CC4A-A363-E4DDA4E88EB0}"/>
                </a:ext>
              </a:extLst>
            </p:cNvPr>
            <p:cNvSpPr/>
            <p:nvPr/>
          </p:nvSpPr>
          <p:spPr>
            <a:xfrm>
              <a:off x="3752101" y="2647950"/>
              <a:ext cx="287618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2B759E98-EBE9-3F4A-B8FA-E637AB2A1A93}"/>
                </a:ext>
              </a:extLst>
            </p:cNvPr>
            <p:cNvSpPr/>
            <p:nvPr/>
          </p:nvSpPr>
          <p:spPr>
            <a:xfrm>
              <a:off x="4094629" y="2647950"/>
              <a:ext cx="172571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grpSp>
        <p:nvGrpSpPr>
          <p:cNvPr id="56323" name="Group 14"/>
          <p:cNvGrpSpPr>
            <a:grpSpLocks/>
          </p:cNvGrpSpPr>
          <p:nvPr/>
        </p:nvGrpSpPr>
        <p:grpSpPr bwMode="auto">
          <a:xfrm>
            <a:off x="10456333" y="6477000"/>
            <a:ext cx="1422400" cy="101600"/>
            <a:chOff x="3200400" y="2647950"/>
            <a:chExt cx="1066800" cy="762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389952C-E2AF-CC40-A9ED-045AD761C786}"/>
                </a:ext>
              </a:extLst>
            </p:cNvPr>
            <p:cNvSpPr/>
            <p:nvPr/>
          </p:nvSpPr>
          <p:spPr>
            <a:xfrm>
              <a:off x="3200400" y="2647950"/>
              <a:ext cx="492125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5D40246-2774-5542-8A28-45BDF6782CD7}"/>
                </a:ext>
              </a:extLst>
            </p:cNvPr>
            <p:cNvSpPr/>
            <p:nvPr/>
          </p:nvSpPr>
          <p:spPr>
            <a:xfrm>
              <a:off x="3751263" y="2647950"/>
              <a:ext cx="28733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4C907BF-5405-5047-BF46-B8A8FC38090D}"/>
                </a:ext>
              </a:extLst>
            </p:cNvPr>
            <p:cNvSpPr/>
            <p:nvPr/>
          </p:nvSpPr>
          <p:spPr>
            <a:xfrm>
              <a:off x="4094163" y="2647950"/>
              <a:ext cx="173037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sp>
        <p:nvSpPr>
          <p:cNvPr id="38" name="Google Shape;397;p23">
            <a:extLst>
              <a:ext uri="{FF2B5EF4-FFF2-40B4-BE49-F238E27FC236}">
                <a16:creationId xmlns:a16="http://schemas.microsoft.com/office/drawing/2014/main" id="{7FE23F09-384C-BD4B-9AEE-E177B55C7744}"/>
              </a:ext>
            </a:extLst>
          </p:cNvPr>
          <p:cNvSpPr/>
          <p:nvPr/>
        </p:nvSpPr>
        <p:spPr>
          <a:xfrm>
            <a:off x="1016000" y="990601"/>
            <a:ext cx="7630584" cy="850900"/>
          </a:xfrm>
          <a:prstGeom prst="roundRect">
            <a:avLst>
              <a:gd name="adj" fmla="val 10000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lIns="121900" tIns="121900" rIns="121900" bIns="121900" anchor="ctr"/>
          <a:lstStyle/>
          <a:p>
            <a:pPr marL="687900">
              <a:lnSpc>
                <a:spcPct val="90000"/>
              </a:lnSpc>
              <a:buClr>
                <a:schemeClr val="dk1"/>
              </a:buClr>
              <a:buSzPts val="2400"/>
              <a:defRPr/>
            </a:pPr>
            <a:r>
              <a:rPr lang="en-US" sz="2133" b="1" dirty="0" err="1">
                <a:solidFill>
                  <a:schemeClr val="bg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Pemaketan</a:t>
            </a:r>
            <a:r>
              <a:rPr lang="en-US" sz="2133" b="1" dirty="0">
                <a:solidFill>
                  <a:schemeClr val="bg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 dan Konsolidasi PBJ </a:t>
            </a:r>
            <a:r>
              <a:rPr lang="en-US" sz="1600" b="1" dirty="0">
                <a:solidFill>
                  <a:schemeClr val="bg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(2/5)</a:t>
            </a:r>
            <a:r>
              <a:rPr lang="en-US" sz="2133" b="1" dirty="0">
                <a:solidFill>
                  <a:schemeClr val="bg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 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79038DF-72C0-834B-B24E-C6692D3DE4AB}"/>
              </a:ext>
            </a:extLst>
          </p:cNvPr>
          <p:cNvSpPr/>
          <p:nvPr/>
        </p:nvSpPr>
        <p:spPr>
          <a:xfrm>
            <a:off x="1117600" y="1107017"/>
            <a:ext cx="609600" cy="609600"/>
          </a:xfrm>
          <a:prstGeom prst="ellipse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/>
              <a:t>3</a:t>
            </a:r>
          </a:p>
        </p:txBody>
      </p:sp>
      <p:sp>
        <p:nvSpPr>
          <p:cNvPr id="56326" name="Google Shape;525;p28"/>
          <p:cNvSpPr>
            <a:spLocks noChangeArrowheads="1"/>
          </p:cNvSpPr>
          <p:nvPr/>
        </p:nvSpPr>
        <p:spPr bwMode="auto">
          <a:xfrm>
            <a:off x="1028700" y="1998133"/>
            <a:ext cx="8737600" cy="451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900" tIns="60933" rIns="121900" bIns="60933">
            <a:spAutoFit/>
          </a:bodyPr>
          <a:lstStyle/>
          <a:p>
            <a:pPr eaLnBrk="1" hangingPunct="1">
              <a:buClr>
                <a:srgbClr val="000000"/>
              </a:buClr>
              <a:buSzPts val="2400"/>
            </a:pPr>
            <a:r>
              <a:rPr lang="en-US" altLang="en-US" sz="2133">
                <a:latin typeface="Arial" pitchFamily="34" charset="0"/>
                <a:cs typeface="Arial" pitchFamily="34" charset="0"/>
              </a:rPr>
              <a:t>Dalam melakukan pemaketan barang/jasa perlu mempertimbangkan:</a:t>
            </a:r>
          </a:p>
        </p:txBody>
      </p:sp>
      <p:grpSp>
        <p:nvGrpSpPr>
          <p:cNvPr id="56327" name="Group 140"/>
          <p:cNvGrpSpPr>
            <a:grpSpLocks/>
          </p:cNvGrpSpPr>
          <p:nvPr/>
        </p:nvGrpSpPr>
        <p:grpSpPr bwMode="auto">
          <a:xfrm>
            <a:off x="448734" y="2201333"/>
            <a:ext cx="9317567" cy="1733680"/>
            <a:chOff x="333767" y="2238911"/>
            <a:chExt cx="6988098" cy="1301294"/>
          </a:xfrm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6F7EB262-AA3F-CA41-B2E6-41EBD3FC1C3C}"/>
                </a:ext>
              </a:extLst>
            </p:cNvPr>
            <p:cNvSpPr/>
            <p:nvPr/>
          </p:nvSpPr>
          <p:spPr>
            <a:xfrm>
              <a:off x="838586" y="2624981"/>
              <a:ext cx="6483279" cy="589430"/>
            </a:xfrm>
            <a:prstGeom prst="roundRect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just">
                <a:defRPr/>
              </a:pPr>
              <a:r>
                <a:rPr lang="en-US" sz="2133" dirty="0">
                  <a:latin typeface="Arial" pitchFamily="34" charset="0"/>
                  <a:cs typeface="Arial" pitchFamily="34" charset="0"/>
                </a:rPr>
                <a:t>Efisiensi penggunaan sumber daya (waktu, tenaga kerja)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A75A23F-A2A7-7646-8BF3-2F8C845F7147}"/>
                </a:ext>
              </a:extLst>
            </p:cNvPr>
            <p:cNvSpPr txBox="1"/>
            <p:nvPr/>
          </p:nvSpPr>
          <p:spPr>
            <a:xfrm>
              <a:off x="333767" y="2238911"/>
              <a:ext cx="709562" cy="130129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0666" b="1" dirty="0">
                  <a:solidFill>
                    <a:schemeClr val="accent5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</p:grpSp>
      <p:grpSp>
        <p:nvGrpSpPr>
          <p:cNvPr id="56328" name="Group 106"/>
          <p:cNvGrpSpPr>
            <a:grpSpLocks/>
          </p:cNvGrpSpPr>
          <p:nvPr/>
        </p:nvGrpSpPr>
        <p:grpSpPr bwMode="auto">
          <a:xfrm>
            <a:off x="359833" y="3484033"/>
            <a:ext cx="9406467" cy="1733680"/>
            <a:chOff x="2445065" y="2238911"/>
            <a:chExt cx="7055004" cy="1299734"/>
          </a:xfrm>
        </p:grpSpPr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8BB02560-C057-1C47-A3E9-AC831ABD5E9D}"/>
                </a:ext>
              </a:extLst>
            </p:cNvPr>
            <p:cNvSpPr/>
            <p:nvPr/>
          </p:nvSpPr>
          <p:spPr>
            <a:xfrm>
              <a:off x="3048328" y="2607062"/>
              <a:ext cx="6451741" cy="606179"/>
            </a:xfrm>
            <a:prstGeom prst="roundRect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just">
                <a:defRPr/>
              </a:pPr>
              <a:r>
                <a:rPr lang="en-US" sz="2133" dirty="0" err="1">
                  <a:latin typeface="Arial" pitchFamily="34" charset="0"/>
                  <a:cs typeface="Arial" pitchFamily="34" charset="0"/>
                </a:rPr>
                <a:t>Keberpihakan</a:t>
              </a:r>
              <a:r>
                <a:rPr lang="en-US" sz="2133" dirty="0">
                  <a:latin typeface="Arial" pitchFamily="34" charset="0"/>
                  <a:cs typeface="Arial" pitchFamily="34" charset="0"/>
                </a:rPr>
                <a:t> kepada produk dalam negeri dan penyedia dalam negeri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A5B8C8A-6B10-1240-9EA6-A864F3BCBE8B}"/>
                </a:ext>
              </a:extLst>
            </p:cNvPr>
            <p:cNvSpPr txBox="1"/>
            <p:nvPr/>
          </p:nvSpPr>
          <p:spPr>
            <a:xfrm>
              <a:off x="2445065" y="2238911"/>
              <a:ext cx="709585" cy="129973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0666" b="1" dirty="0">
                  <a:solidFill>
                    <a:schemeClr val="accent5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</p:grpSp>
      <p:grpSp>
        <p:nvGrpSpPr>
          <p:cNvPr id="56329" name="Group 133"/>
          <p:cNvGrpSpPr>
            <a:grpSpLocks/>
          </p:cNvGrpSpPr>
          <p:nvPr/>
        </p:nvGrpSpPr>
        <p:grpSpPr bwMode="auto">
          <a:xfrm>
            <a:off x="347134" y="4751917"/>
            <a:ext cx="9419167" cy="1733680"/>
            <a:chOff x="1095767" y="3454554"/>
            <a:chExt cx="7064298" cy="1299734"/>
          </a:xfrm>
        </p:grpSpPr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9198ED60-5331-514C-9B6A-FA947AB9ACD6}"/>
                </a:ext>
              </a:extLst>
            </p:cNvPr>
            <p:cNvSpPr/>
            <p:nvPr/>
          </p:nvSpPr>
          <p:spPr>
            <a:xfrm>
              <a:off x="1676786" y="3862376"/>
              <a:ext cx="6483279" cy="528424"/>
            </a:xfrm>
            <a:prstGeom prst="roundRect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2133" dirty="0" err="1">
                  <a:latin typeface="Arial" pitchFamily="34" charset="0"/>
                  <a:cs typeface="Arial" pitchFamily="34" charset="0"/>
                </a:rPr>
                <a:t>Sisi</a:t>
              </a:r>
              <a:r>
                <a:rPr lang="en-US" sz="2133" dirty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2133" dirty="0" err="1">
                  <a:latin typeface="Arial" pitchFamily="34" charset="0"/>
                  <a:cs typeface="Arial" pitchFamily="34" charset="0"/>
                </a:rPr>
                <a:t>komersial</a:t>
              </a:r>
              <a:endParaRPr lang="en-US" sz="2133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7926E98-0E69-894D-A1D2-2DB5E49FBC60}"/>
                </a:ext>
              </a:extLst>
            </p:cNvPr>
            <p:cNvSpPr txBox="1"/>
            <p:nvPr/>
          </p:nvSpPr>
          <p:spPr>
            <a:xfrm>
              <a:off x="1095767" y="3454554"/>
              <a:ext cx="709562" cy="129973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0666" b="1" dirty="0">
                  <a:solidFill>
                    <a:schemeClr val="accent5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2C2011F0-F309-ED4C-947E-82D2018AE999}"/>
              </a:ext>
            </a:extLst>
          </p:cNvPr>
          <p:cNvSpPr txBox="1">
            <a:spLocks/>
          </p:cNvSpPr>
          <p:nvPr/>
        </p:nvSpPr>
        <p:spPr>
          <a:xfrm>
            <a:off x="406400" y="177800"/>
            <a:ext cx="9652000" cy="58420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PERENCANAAN PENGADAAN MELALUI PENYEDIA </a:t>
            </a:r>
            <a:r>
              <a:rPr lang="en-US" sz="1867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(7/10)</a:t>
            </a:r>
            <a:endParaRPr lang="en-US" sz="2400" b="1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6331" name="Google Shape;417;p23"/>
          <p:cNvPicPr preferRelativeResize="0"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3200" y="1092200"/>
            <a:ext cx="711200" cy="662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32" name="Rectangle 26"/>
          <p:cNvSpPr>
            <a:spLocks noChangeArrowheads="1"/>
          </p:cNvSpPr>
          <p:nvPr/>
        </p:nvSpPr>
        <p:spPr bwMode="auto">
          <a:xfrm>
            <a:off x="6542618" y="6176434"/>
            <a:ext cx="5516033" cy="29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1" hangingPunct="1">
              <a:buClr>
                <a:srgbClr val="000000"/>
              </a:buClr>
            </a:pPr>
            <a:r>
              <a:rPr lang="en-US" altLang="en-US" sz="1333">
                <a:latin typeface="Arial" pitchFamily="34" charset="0"/>
                <a:cs typeface="Arial" pitchFamily="34" charset="0"/>
              </a:rPr>
              <a:t>PerLKPP No. 11 Tahun 2021 tentang Pedoman Perencanaan PBJP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altLang="en-US" sz="2400">
              <a:cs typeface="Calibri" pitchFamily="34" charset="0"/>
              <a:sym typeface="Calibri" pitchFamily="34" charset="0"/>
            </a:endParaRPr>
          </a:p>
        </p:txBody>
      </p:sp>
      <p:grpSp>
        <p:nvGrpSpPr>
          <p:cNvPr id="58370" name="Group 65"/>
          <p:cNvGrpSpPr>
            <a:grpSpLocks/>
          </p:cNvGrpSpPr>
          <p:nvPr/>
        </p:nvGrpSpPr>
        <p:grpSpPr bwMode="auto">
          <a:xfrm rot="-5400000">
            <a:off x="-254000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177214B5-5FF9-BB40-9DD3-C13AE4EC78DC}"/>
                </a:ext>
              </a:extLst>
            </p:cNvPr>
            <p:cNvSpPr/>
            <p:nvPr/>
          </p:nvSpPr>
          <p:spPr>
            <a:xfrm>
              <a:off x="3226546" y="2644775"/>
              <a:ext cx="494179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60A62F6C-3FC1-584B-9B15-B64A770C2F24}"/>
                </a:ext>
              </a:extLst>
            </p:cNvPr>
            <p:cNvSpPr/>
            <p:nvPr/>
          </p:nvSpPr>
          <p:spPr>
            <a:xfrm>
              <a:off x="3752101" y="2647950"/>
              <a:ext cx="287618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123AA82F-BCA3-2A41-8003-FC94A5F8C08A}"/>
                </a:ext>
              </a:extLst>
            </p:cNvPr>
            <p:cNvSpPr/>
            <p:nvPr/>
          </p:nvSpPr>
          <p:spPr>
            <a:xfrm>
              <a:off x="4094629" y="2647950"/>
              <a:ext cx="172571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grpSp>
        <p:nvGrpSpPr>
          <p:cNvPr id="58371" name="Group 14"/>
          <p:cNvGrpSpPr>
            <a:grpSpLocks/>
          </p:cNvGrpSpPr>
          <p:nvPr/>
        </p:nvGrpSpPr>
        <p:grpSpPr bwMode="auto">
          <a:xfrm>
            <a:off x="10456333" y="6557213"/>
            <a:ext cx="1422400" cy="101600"/>
            <a:chOff x="3200400" y="2647950"/>
            <a:chExt cx="1066800" cy="762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1E925018-9C39-0F47-95DF-2FF96277B1FF}"/>
                </a:ext>
              </a:extLst>
            </p:cNvPr>
            <p:cNvSpPr/>
            <p:nvPr/>
          </p:nvSpPr>
          <p:spPr>
            <a:xfrm>
              <a:off x="3200400" y="2647950"/>
              <a:ext cx="492125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09FE668-BE32-5440-8A9E-3DC6DC08D21B}"/>
                </a:ext>
              </a:extLst>
            </p:cNvPr>
            <p:cNvSpPr/>
            <p:nvPr/>
          </p:nvSpPr>
          <p:spPr>
            <a:xfrm>
              <a:off x="3751263" y="2647950"/>
              <a:ext cx="28733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2B90B1D-B75D-A64B-9C7F-1EAF8E463244}"/>
                </a:ext>
              </a:extLst>
            </p:cNvPr>
            <p:cNvSpPr/>
            <p:nvPr/>
          </p:nvSpPr>
          <p:spPr>
            <a:xfrm>
              <a:off x="4094163" y="2647950"/>
              <a:ext cx="173037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sp>
        <p:nvSpPr>
          <p:cNvPr id="38" name="Google Shape;397;p23">
            <a:extLst>
              <a:ext uri="{FF2B5EF4-FFF2-40B4-BE49-F238E27FC236}">
                <a16:creationId xmlns:a16="http://schemas.microsoft.com/office/drawing/2014/main" id="{EB397294-2A26-764B-84F0-A6C97C865C11}"/>
              </a:ext>
            </a:extLst>
          </p:cNvPr>
          <p:cNvSpPr/>
          <p:nvPr/>
        </p:nvSpPr>
        <p:spPr>
          <a:xfrm>
            <a:off x="1016000" y="990601"/>
            <a:ext cx="7630584" cy="850900"/>
          </a:xfrm>
          <a:prstGeom prst="roundRect">
            <a:avLst>
              <a:gd name="adj" fmla="val 10000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lIns="121900" tIns="121900" rIns="121900" bIns="121900" anchor="ctr"/>
          <a:lstStyle/>
          <a:p>
            <a:pPr marL="687900">
              <a:lnSpc>
                <a:spcPct val="90000"/>
              </a:lnSpc>
              <a:buClr>
                <a:schemeClr val="dk1"/>
              </a:buClr>
              <a:buSzPts val="2400"/>
              <a:defRPr/>
            </a:pPr>
            <a:r>
              <a:rPr lang="en-US" sz="2133" b="1" dirty="0" err="1">
                <a:solidFill>
                  <a:schemeClr val="bg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Pemaketan</a:t>
            </a:r>
            <a:r>
              <a:rPr lang="en-US" sz="2133" b="1" dirty="0">
                <a:solidFill>
                  <a:schemeClr val="bg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 dan Konsolidasi PBJ </a:t>
            </a:r>
            <a:r>
              <a:rPr lang="en-US" sz="1600" b="1" dirty="0">
                <a:solidFill>
                  <a:schemeClr val="bg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(3/5)</a:t>
            </a:r>
            <a:r>
              <a:rPr lang="en-US" sz="2133" b="1" dirty="0">
                <a:solidFill>
                  <a:schemeClr val="bg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 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0A57B3A-18CC-B746-8FF3-0BAC0BE6BE1A}"/>
              </a:ext>
            </a:extLst>
          </p:cNvPr>
          <p:cNvSpPr/>
          <p:nvPr/>
        </p:nvSpPr>
        <p:spPr>
          <a:xfrm>
            <a:off x="1117600" y="1107017"/>
            <a:ext cx="609600" cy="609600"/>
          </a:xfrm>
          <a:prstGeom prst="ellipse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/>
              <a:t>3</a:t>
            </a:r>
          </a:p>
        </p:txBody>
      </p:sp>
      <p:sp>
        <p:nvSpPr>
          <p:cNvPr id="58374" name="Google Shape;551;p29"/>
          <p:cNvSpPr>
            <a:spLocks noChangeArrowheads="1"/>
          </p:cNvSpPr>
          <p:nvPr/>
        </p:nvSpPr>
        <p:spPr bwMode="auto">
          <a:xfrm>
            <a:off x="406401" y="2017184"/>
            <a:ext cx="9334500" cy="451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900" tIns="60933" rIns="121900" bIns="60933">
            <a:spAutoFit/>
          </a:bodyPr>
          <a:lstStyle/>
          <a:p>
            <a:pPr eaLnBrk="1" hangingPunct="1">
              <a:buClr>
                <a:srgbClr val="000000"/>
              </a:buClr>
              <a:buSzPts val="2400"/>
              <a:buFont typeface="Arial" pitchFamily="34" charset="0"/>
              <a:buNone/>
            </a:pPr>
            <a:r>
              <a:rPr lang="en-US" altLang="en-US" sz="2133" b="1">
                <a:latin typeface="Arial" pitchFamily="34" charset="0"/>
                <a:ea typeface="Calibri" pitchFamily="34" charset="0"/>
                <a:cs typeface="Arial" pitchFamily="34" charset="0"/>
                <a:sym typeface="Calibri" pitchFamily="34" charset="0"/>
              </a:rPr>
              <a:t>Segmentasi Pasar dalam Pemaketan Pengadaan</a:t>
            </a:r>
            <a:endParaRPr lang="en-US" altLang="en-US" sz="2133" b="1">
              <a:latin typeface="Arial" pitchFamily="34" charset="0"/>
              <a:ea typeface="Calibri" pitchFamily="34" charset="0"/>
              <a:cs typeface="Arial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0448108-20FC-244E-8A7B-7F93D4771C0F}"/>
              </a:ext>
            </a:extLst>
          </p:cNvPr>
          <p:cNvSpPr txBox="1">
            <a:spLocks/>
          </p:cNvSpPr>
          <p:nvPr/>
        </p:nvSpPr>
        <p:spPr>
          <a:xfrm>
            <a:off x="406400" y="177800"/>
            <a:ext cx="9652000" cy="58420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PERENCANAAN PENGADAAN MELALUI PENYEDIA </a:t>
            </a:r>
            <a:r>
              <a:rPr lang="en-US" sz="1867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(8/10)</a:t>
            </a:r>
            <a:endParaRPr lang="en-US" sz="1867" b="1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8376" name="Google Shape;417;p23"/>
          <p:cNvPicPr preferRelativeResize="0"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3200" y="1092200"/>
            <a:ext cx="711200" cy="662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4" name="Group 23"/>
          <p:cNvGrpSpPr/>
          <p:nvPr/>
        </p:nvGrpSpPr>
        <p:grpSpPr>
          <a:xfrm>
            <a:off x="914400" y="2551317"/>
            <a:ext cx="1219200" cy="1188156"/>
            <a:chOff x="304800" y="1978025"/>
            <a:chExt cx="1371600" cy="133667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E683DB1-99F9-774C-845A-108185500C90}"/>
                </a:ext>
              </a:extLst>
            </p:cNvPr>
            <p:cNvSpPr/>
            <p:nvPr/>
          </p:nvSpPr>
          <p:spPr bwMode="auto">
            <a:xfrm>
              <a:off x="304800" y="1978025"/>
              <a:ext cx="1371600" cy="13366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pic>
          <p:nvPicPr>
            <p:cNvPr id="28" name="Google Shape;270;p11">
              <a:extLst>
                <a:ext uri="{FF2B5EF4-FFF2-40B4-BE49-F238E27FC236}">
                  <a16:creationId xmlns:a16="http://schemas.microsoft.com/office/drawing/2014/main" id="{DF8B20DF-F99B-7F4F-9D4A-78D16DDC46B9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" y="2212975"/>
              <a:ext cx="1006475" cy="86677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</p:pic>
      </p:grpSp>
      <p:grpSp>
        <p:nvGrpSpPr>
          <p:cNvPr id="25" name="Group 24"/>
          <p:cNvGrpSpPr/>
          <p:nvPr/>
        </p:nvGrpSpPr>
        <p:grpSpPr>
          <a:xfrm>
            <a:off x="9956801" y="2514601"/>
            <a:ext cx="1350433" cy="1261588"/>
            <a:chOff x="282575" y="3505200"/>
            <a:chExt cx="1447800" cy="1352550"/>
          </a:xfrm>
        </p:grpSpPr>
        <p:sp>
          <p:nvSpPr>
            <p:cNvPr id="58379" name="Google Shape;221;p18"/>
            <p:cNvSpPr>
              <a:spLocks noChangeArrowheads="1"/>
            </p:cNvSpPr>
            <p:nvPr/>
          </p:nvSpPr>
          <p:spPr bwMode="auto">
            <a:xfrm>
              <a:off x="282575" y="3505200"/>
              <a:ext cx="1447800" cy="135255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lIns="121900" tIns="121900" rIns="121900" bIns="121900" anchor="ctr"/>
            <a:lstStyle/>
            <a:p>
              <a:pPr eaLnBrk="1" hangingPunct="1"/>
              <a:endParaRPr lang="en-US" altLang="en-US" sz="2400"/>
            </a:p>
          </p:txBody>
        </p:sp>
        <p:pic>
          <p:nvPicPr>
            <p:cNvPr id="58380" name="Picture 15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52463" y="3771900"/>
              <a:ext cx="874712" cy="835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8381" name="TextBox 3"/>
          <p:cNvSpPr txBox="1">
            <a:spLocks noChangeArrowheads="1"/>
          </p:cNvSpPr>
          <p:nvPr/>
        </p:nvSpPr>
        <p:spPr bwMode="auto">
          <a:xfrm>
            <a:off x="2032001" y="3022601"/>
            <a:ext cx="366991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d-ID" sz="2400" b="1" dirty="0"/>
              <a:t>Jasa Konsultansi Konstruksi</a:t>
            </a:r>
          </a:p>
        </p:txBody>
      </p:sp>
      <p:sp>
        <p:nvSpPr>
          <p:cNvPr id="58382" name="TextBox 32"/>
          <p:cNvSpPr txBox="1">
            <a:spLocks noChangeArrowheads="1"/>
          </p:cNvSpPr>
          <p:nvPr/>
        </p:nvSpPr>
        <p:spPr bwMode="auto">
          <a:xfrm>
            <a:off x="7086735" y="3038158"/>
            <a:ext cx="285821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d-ID" sz="2400" b="1" dirty="0"/>
              <a:t>Pekerjaan Konstruksi</a:t>
            </a:r>
          </a:p>
        </p:txBody>
      </p:sp>
      <p:sp>
        <p:nvSpPr>
          <p:cNvPr id="58383" name="Rectangle 26"/>
          <p:cNvSpPr>
            <a:spLocks noChangeArrowheads="1"/>
          </p:cNvSpPr>
          <p:nvPr/>
        </p:nvSpPr>
        <p:spPr bwMode="auto">
          <a:xfrm>
            <a:off x="4948768" y="6453717"/>
            <a:ext cx="5516033" cy="29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1" hangingPunct="1">
              <a:buClr>
                <a:srgbClr val="000000"/>
              </a:buClr>
            </a:pPr>
            <a:r>
              <a:rPr lang="en-US" altLang="en-US" sz="1333" dirty="0" err="1">
                <a:latin typeface="Arial" pitchFamily="34" charset="0"/>
                <a:cs typeface="Arial" pitchFamily="34" charset="0"/>
              </a:rPr>
              <a:t>PerLKPP</a:t>
            </a:r>
            <a:r>
              <a:rPr lang="en-US" altLang="en-US" sz="1333" dirty="0">
                <a:latin typeface="Arial" pitchFamily="34" charset="0"/>
                <a:cs typeface="Arial" pitchFamily="34" charset="0"/>
              </a:rPr>
              <a:t> No. 11 Tahun 2021 tentang  Pedoman Perencanaan PBJP</a:t>
            </a:r>
          </a:p>
        </p:txBody>
      </p:sp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812800" y="3840480"/>
          <a:ext cx="4572000" cy="1930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3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260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Arial" pitchFamily="34" charset="0"/>
                          <a:cs typeface="Arial" pitchFamily="34" charset="0"/>
                        </a:rPr>
                        <a:t>Nilai Pagu*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Arial" pitchFamily="34" charset="0"/>
                          <a:cs typeface="Arial" pitchFamily="34" charset="0"/>
                        </a:rPr>
                        <a:t>Kualifikasi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Arial" pitchFamily="34" charset="0"/>
                          <a:cs typeface="Arial" pitchFamily="34" charset="0"/>
                        </a:rPr>
                        <a:t>≤ Rp 1 M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Arial" pitchFamily="34" charset="0"/>
                          <a:cs typeface="Arial" pitchFamily="34" charset="0"/>
                        </a:rPr>
                        <a:t>Usaha Kecil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Arial" pitchFamily="34" charset="0"/>
                          <a:cs typeface="Arial" pitchFamily="34" charset="0"/>
                        </a:rPr>
                        <a:t>&gt;</a:t>
                      </a:r>
                      <a:r>
                        <a:rPr lang="en-US" sz="1900" baseline="0" dirty="0">
                          <a:latin typeface="Arial" pitchFamily="34" charset="0"/>
                          <a:cs typeface="Arial" pitchFamily="34" charset="0"/>
                        </a:rPr>
                        <a:t> Rp 1- 2,5 M</a:t>
                      </a:r>
                      <a:endParaRPr lang="en-US" sz="19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Arial" pitchFamily="34" charset="0"/>
                          <a:cs typeface="Arial" pitchFamily="34" charset="0"/>
                        </a:rPr>
                        <a:t>Usaha</a:t>
                      </a:r>
                      <a:r>
                        <a:rPr lang="en-US" sz="1900" baseline="0" dirty="0">
                          <a:latin typeface="Arial" pitchFamily="34" charset="0"/>
                          <a:cs typeface="Arial" pitchFamily="34" charset="0"/>
                        </a:rPr>
                        <a:t> Menengah</a:t>
                      </a:r>
                      <a:endParaRPr lang="en-US" sz="19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Arial" pitchFamily="34" charset="0"/>
                          <a:cs typeface="Arial" pitchFamily="34" charset="0"/>
                        </a:rPr>
                        <a:t>&gt; Rp 2,5</a:t>
                      </a:r>
                      <a:r>
                        <a:rPr lang="en-US" sz="1900" baseline="0" dirty="0">
                          <a:latin typeface="Arial" pitchFamily="34" charset="0"/>
                          <a:cs typeface="Arial" pitchFamily="34" charset="0"/>
                        </a:rPr>
                        <a:t> M</a:t>
                      </a:r>
                      <a:endParaRPr lang="en-US" sz="19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Arial" pitchFamily="34" charset="0"/>
                          <a:cs typeface="Arial" pitchFamily="34" charset="0"/>
                        </a:rPr>
                        <a:t>Usaha Besar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0" name="TextBox 3"/>
          <p:cNvSpPr txBox="1">
            <a:spLocks noChangeArrowheads="1"/>
          </p:cNvSpPr>
          <p:nvPr/>
        </p:nvSpPr>
        <p:spPr bwMode="auto">
          <a:xfrm>
            <a:off x="711201" y="5770881"/>
            <a:ext cx="4299575" cy="502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33" dirty="0">
                <a:latin typeface="Arial" pitchFamily="34" charset="0"/>
                <a:cs typeface="Arial" pitchFamily="34" charset="0"/>
              </a:rPr>
              <a:t>*Mengacu pada PP No. 5 Tahun 2021 tentang </a:t>
            </a:r>
          </a:p>
          <a:p>
            <a:r>
              <a:rPr lang="en-US" sz="1333" dirty="0">
                <a:latin typeface="Arial" pitchFamily="34" charset="0"/>
                <a:cs typeface="Arial" pitchFamily="34" charset="0"/>
              </a:rPr>
              <a:t>Penyelenggaraan Pedoman Berusaha Berbasis Risiko</a:t>
            </a:r>
            <a:endParaRPr lang="id-ID" sz="1333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6197600" y="3835400"/>
          <a:ext cx="5080000" cy="2138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260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Arial" pitchFamily="34" charset="0"/>
                          <a:cs typeface="Arial" pitchFamily="34" charset="0"/>
                        </a:rPr>
                        <a:t>Nilai Pagu*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Arial" pitchFamily="34" charset="0"/>
                          <a:cs typeface="Arial" pitchFamily="34" charset="0"/>
                        </a:rPr>
                        <a:t>Kualifikasi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Arial" pitchFamily="34" charset="0"/>
                          <a:cs typeface="Arial" pitchFamily="34" charset="0"/>
                        </a:rPr>
                        <a:t>≤ Rp 15 M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Arial" pitchFamily="34" charset="0"/>
                          <a:cs typeface="Arial" pitchFamily="34" charset="0"/>
                        </a:rPr>
                        <a:t>Usaha Kecil/Koperasi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Arial" pitchFamily="34" charset="0"/>
                          <a:cs typeface="Arial" pitchFamily="34" charset="0"/>
                        </a:rPr>
                        <a:t>&gt;</a:t>
                      </a:r>
                      <a:r>
                        <a:rPr lang="en-US" sz="1900" baseline="0" dirty="0">
                          <a:latin typeface="Arial" pitchFamily="34" charset="0"/>
                          <a:cs typeface="Arial" pitchFamily="34" charset="0"/>
                        </a:rPr>
                        <a:t> Rp 15 - 50 M</a:t>
                      </a:r>
                      <a:endParaRPr lang="en-US" sz="19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Arial" pitchFamily="34" charset="0"/>
                          <a:cs typeface="Arial" pitchFamily="34" charset="0"/>
                        </a:rPr>
                        <a:t>Usaha</a:t>
                      </a:r>
                      <a:r>
                        <a:rPr lang="en-US" sz="1900" baseline="0" dirty="0">
                          <a:latin typeface="Arial" pitchFamily="34" charset="0"/>
                          <a:cs typeface="Arial" pitchFamily="34" charset="0"/>
                        </a:rPr>
                        <a:t> Menengah</a:t>
                      </a:r>
                      <a:endParaRPr lang="en-US" sz="19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0880"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Arial" pitchFamily="34" charset="0"/>
                          <a:cs typeface="Arial" pitchFamily="34" charset="0"/>
                        </a:rPr>
                        <a:t>&gt; Rp 50 - 100</a:t>
                      </a:r>
                      <a:r>
                        <a:rPr lang="en-US" sz="1900" baseline="0" dirty="0">
                          <a:latin typeface="Arial" pitchFamily="34" charset="0"/>
                          <a:cs typeface="Arial" pitchFamily="34" charset="0"/>
                        </a:rPr>
                        <a:t> M</a:t>
                      </a:r>
                      <a:endParaRPr lang="en-US" sz="19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Arial" pitchFamily="34" charset="0"/>
                          <a:cs typeface="Arial" pitchFamily="34" charset="0"/>
                        </a:rPr>
                        <a:t>Usaha Besar Non Badan Usaha Milik negara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altLang="en-US" sz="2400">
              <a:cs typeface="Calibri" pitchFamily="34" charset="0"/>
              <a:sym typeface="Calibri" pitchFamily="34" charset="0"/>
            </a:endParaRPr>
          </a:p>
        </p:txBody>
      </p:sp>
      <p:grpSp>
        <p:nvGrpSpPr>
          <p:cNvPr id="60418" name="Group 65"/>
          <p:cNvGrpSpPr>
            <a:grpSpLocks/>
          </p:cNvGrpSpPr>
          <p:nvPr/>
        </p:nvGrpSpPr>
        <p:grpSpPr bwMode="auto">
          <a:xfrm rot="-5400000">
            <a:off x="-254000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177214B5-5FF9-BB40-9DD3-C13AE4EC78DC}"/>
                </a:ext>
              </a:extLst>
            </p:cNvPr>
            <p:cNvSpPr/>
            <p:nvPr/>
          </p:nvSpPr>
          <p:spPr>
            <a:xfrm>
              <a:off x="3226546" y="2644775"/>
              <a:ext cx="494179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60A62F6C-3FC1-584B-9B15-B64A770C2F24}"/>
                </a:ext>
              </a:extLst>
            </p:cNvPr>
            <p:cNvSpPr/>
            <p:nvPr/>
          </p:nvSpPr>
          <p:spPr>
            <a:xfrm>
              <a:off x="3752101" y="2647950"/>
              <a:ext cx="287618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123AA82F-BCA3-2A41-8003-FC94A5F8C08A}"/>
                </a:ext>
              </a:extLst>
            </p:cNvPr>
            <p:cNvSpPr/>
            <p:nvPr/>
          </p:nvSpPr>
          <p:spPr>
            <a:xfrm>
              <a:off x="4094629" y="2647950"/>
              <a:ext cx="172571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grpSp>
        <p:nvGrpSpPr>
          <p:cNvPr id="60419" name="Group 14"/>
          <p:cNvGrpSpPr>
            <a:grpSpLocks/>
          </p:cNvGrpSpPr>
          <p:nvPr/>
        </p:nvGrpSpPr>
        <p:grpSpPr bwMode="auto">
          <a:xfrm>
            <a:off x="10456333" y="6477000"/>
            <a:ext cx="1422400" cy="101600"/>
            <a:chOff x="3200400" y="2647950"/>
            <a:chExt cx="1066800" cy="762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1E925018-9C39-0F47-95DF-2FF96277B1FF}"/>
                </a:ext>
              </a:extLst>
            </p:cNvPr>
            <p:cNvSpPr/>
            <p:nvPr/>
          </p:nvSpPr>
          <p:spPr>
            <a:xfrm>
              <a:off x="3200400" y="2647950"/>
              <a:ext cx="492125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09FE668-BE32-5440-8A9E-3DC6DC08D21B}"/>
                </a:ext>
              </a:extLst>
            </p:cNvPr>
            <p:cNvSpPr/>
            <p:nvPr/>
          </p:nvSpPr>
          <p:spPr>
            <a:xfrm>
              <a:off x="3751263" y="2647950"/>
              <a:ext cx="28733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2B90B1D-B75D-A64B-9C7F-1EAF8E463244}"/>
                </a:ext>
              </a:extLst>
            </p:cNvPr>
            <p:cNvSpPr/>
            <p:nvPr/>
          </p:nvSpPr>
          <p:spPr>
            <a:xfrm>
              <a:off x="4094163" y="2647950"/>
              <a:ext cx="173037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sp>
        <p:nvSpPr>
          <p:cNvPr id="38" name="Google Shape;397;p23">
            <a:extLst>
              <a:ext uri="{FF2B5EF4-FFF2-40B4-BE49-F238E27FC236}">
                <a16:creationId xmlns:a16="http://schemas.microsoft.com/office/drawing/2014/main" id="{EB397294-2A26-764B-84F0-A6C97C865C11}"/>
              </a:ext>
            </a:extLst>
          </p:cNvPr>
          <p:cNvSpPr/>
          <p:nvPr/>
        </p:nvSpPr>
        <p:spPr>
          <a:xfrm>
            <a:off x="1016000" y="990601"/>
            <a:ext cx="7630584" cy="850900"/>
          </a:xfrm>
          <a:prstGeom prst="roundRect">
            <a:avLst>
              <a:gd name="adj" fmla="val 10000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lIns="121900" tIns="121900" rIns="121900" bIns="121900" anchor="ctr"/>
          <a:lstStyle/>
          <a:p>
            <a:pPr marL="687900">
              <a:lnSpc>
                <a:spcPct val="90000"/>
              </a:lnSpc>
              <a:buClr>
                <a:schemeClr val="dk1"/>
              </a:buClr>
              <a:buSzPts val="2400"/>
              <a:defRPr/>
            </a:pPr>
            <a:r>
              <a:rPr lang="en-US" sz="2133" b="1" dirty="0" err="1">
                <a:solidFill>
                  <a:schemeClr val="bg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Pemaketan</a:t>
            </a:r>
            <a:r>
              <a:rPr lang="en-US" sz="2133" b="1" dirty="0">
                <a:solidFill>
                  <a:schemeClr val="bg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 dan Konsolidasi PBJ </a:t>
            </a:r>
            <a:r>
              <a:rPr lang="en-US" sz="1600" b="1" dirty="0">
                <a:solidFill>
                  <a:schemeClr val="bg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(4/5)</a:t>
            </a:r>
            <a:r>
              <a:rPr lang="en-US" sz="2133" b="1" dirty="0">
                <a:solidFill>
                  <a:schemeClr val="bg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 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0A57B3A-18CC-B746-8FF3-0BAC0BE6BE1A}"/>
              </a:ext>
            </a:extLst>
          </p:cNvPr>
          <p:cNvSpPr/>
          <p:nvPr/>
        </p:nvSpPr>
        <p:spPr>
          <a:xfrm>
            <a:off x="1117600" y="1107017"/>
            <a:ext cx="609600" cy="609600"/>
          </a:xfrm>
          <a:prstGeom prst="ellipse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/>
              <a:t>3</a:t>
            </a:r>
          </a:p>
        </p:txBody>
      </p:sp>
      <p:sp>
        <p:nvSpPr>
          <p:cNvPr id="60422" name="Rectangle 141"/>
          <p:cNvSpPr>
            <a:spLocks noChangeArrowheads="1"/>
          </p:cNvSpPr>
          <p:nvPr/>
        </p:nvSpPr>
        <p:spPr bwMode="auto">
          <a:xfrm>
            <a:off x="6995585" y="6146800"/>
            <a:ext cx="5060809" cy="31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Clr>
                <a:srgbClr val="FFFFFF"/>
              </a:buClr>
              <a:buSzPts val="1600"/>
            </a:pPr>
            <a:r>
              <a:rPr lang="es-ES" altLang="en-US" sz="1467">
                <a:latin typeface="Arial" pitchFamily="34" charset="0"/>
                <a:ea typeface="Calibri" pitchFamily="34" charset="0"/>
                <a:cs typeface="Arial" pitchFamily="34" charset="0"/>
                <a:sym typeface="Calibri" pitchFamily="34" charset="0"/>
              </a:rPr>
              <a:t>Peraturan Presiden Nomor 16 Tahun 2018 Pasal 20 ayat 2</a:t>
            </a:r>
          </a:p>
        </p:txBody>
      </p:sp>
      <p:sp>
        <p:nvSpPr>
          <p:cNvPr id="60423" name="Google Shape;551;p29"/>
          <p:cNvSpPr>
            <a:spLocks noChangeArrowheads="1"/>
          </p:cNvSpPr>
          <p:nvPr/>
        </p:nvSpPr>
        <p:spPr bwMode="auto">
          <a:xfrm>
            <a:off x="927101" y="1996017"/>
            <a:ext cx="9334500" cy="451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900" tIns="60933" rIns="121900" bIns="60933">
            <a:spAutoFit/>
          </a:bodyPr>
          <a:lstStyle/>
          <a:p>
            <a:pPr eaLnBrk="1" hangingPunct="1">
              <a:buClr>
                <a:srgbClr val="000000"/>
              </a:buClr>
              <a:buSzPts val="2400"/>
              <a:buFont typeface="Arial" pitchFamily="34" charset="0"/>
              <a:buNone/>
            </a:pPr>
            <a:r>
              <a:rPr lang="en-US" altLang="en-US" sz="2133" b="1">
                <a:latin typeface="Arial" pitchFamily="34" charset="0"/>
                <a:ea typeface="Calibri" pitchFamily="34" charset="0"/>
                <a:cs typeface="Arial" pitchFamily="34" charset="0"/>
                <a:sym typeface="Calibri" pitchFamily="34" charset="0"/>
              </a:rPr>
              <a:t>Larangan Pemaketan Pengadaan </a:t>
            </a:r>
            <a:endParaRPr lang="en-US" altLang="en-US" sz="2133" b="1">
              <a:latin typeface="Arial" pitchFamily="34" charset="0"/>
              <a:ea typeface="Calibri" pitchFamily="34" charset="0"/>
              <a:cs typeface="Arial" pitchFamily="34" charset="0"/>
            </a:endParaRPr>
          </a:p>
        </p:txBody>
      </p:sp>
      <p:sp>
        <p:nvSpPr>
          <p:cNvPr id="60424" name="Google Shape;552;p29"/>
          <p:cNvSpPr>
            <a:spLocks noChangeArrowheads="1"/>
          </p:cNvSpPr>
          <p:nvPr/>
        </p:nvSpPr>
        <p:spPr bwMode="auto">
          <a:xfrm>
            <a:off x="2448984" y="2669118"/>
            <a:ext cx="9093200" cy="34053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121900" tIns="60933" rIns="121900" bIns="60933">
            <a:spAutoFit/>
          </a:bodyPr>
          <a:lstStyle/>
          <a:p>
            <a:pPr marL="457189" indent="-457189" algn="just">
              <a:buClr>
                <a:srgbClr val="000000"/>
              </a:buClr>
              <a:buSzPts val="2200"/>
              <a:buFont typeface="Calibri" pitchFamily="34" charset="0"/>
              <a:buAutoNum type="arabicPeriod"/>
            </a:pPr>
            <a:r>
              <a:rPr lang="en-US" altLang="en-US" sz="2133">
                <a:latin typeface="Arial" pitchFamily="34" charset="0"/>
                <a:ea typeface="Calibri" pitchFamily="34" charset="0"/>
                <a:cs typeface="Arial" pitchFamily="34" charset="0"/>
                <a:sym typeface="Calibri" pitchFamily="34" charset="0"/>
              </a:rPr>
              <a:t>Menyatukan/memusatkan beberapa paket PBJ yang tersebar di beberapa lokasi/daerah yang menurut sifat pekerjaan dan tingkat efisiensinya seharusnya dilakukan di beberapa lokasi/daerah masing-masing</a:t>
            </a:r>
          </a:p>
          <a:p>
            <a:pPr marL="457189" indent="-457189" algn="just">
              <a:buClr>
                <a:srgbClr val="000000"/>
              </a:buClr>
              <a:buSzPts val="2200"/>
              <a:buFont typeface="Calibri" pitchFamily="34" charset="0"/>
              <a:buAutoNum type="arabicPeriod"/>
            </a:pPr>
            <a:r>
              <a:rPr lang="en-US" altLang="en-US" sz="2133">
                <a:latin typeface="Arial" pitchFamily="34" charset="0"/>
                <a:ea typeface="Calibri" pitchFamily="34" charset="0"/>
                <a:cs typeface="Arial" pitchFamily="34" charset="0"/>
                <a:sym typeface="Calibri" pitchFamily="34" charset="0"/>
              </a:rPr>
              <a:t>Menyatukan beberapa paket PBJ  yang menurut sifat dan jenis pekerjaannya harus dipisahkan</a:t>
            </a:r>
          </a:p>
          <a:p>
            <a:pPr marL="457189" indent="-457189" algn="just">
              <a:buClr>
                <a:srgbClr val="000000"/>
              </a:buClr>
              <a:buSzPts val="2200"/>
              <a:buFont typeface="Calibri" pitchFamily="34" charset="0"/>
              <a:buAutoNum type="arabicPeriod"/>
            </a:pPr>
            <a:r>
              <a:rPr lang="en-US" altLang="en-US" sz="2133">
                <a:latin typeface="Arial" pitchFamily="34" charset="0"/>
                <a:ea typeface="Calibri" pitchFamily="34" charset="0"/>
                <a:cs typeface="Arial" pitchFamily="34" charset="0"/>
                <a:sym typeface="Calibri" pitchFamily="34" charset="0"/>
              </a:rPr>
              <a:t>Menyatukan beberapa paket PBJ yang besaran nilainya seharusnya dilakukan oleh usaha kecil</a:t>
            </a:r>
          </a:p>
          <a:p>
            <a:pPr marL="457189" indent="-457189" algn="just">
              <a:buClr>
                <a:srgbClr val="000000"/>
              </a:buClr>
              <a:buSzPts val="2200"/>
              <a:buFont typeface="Calibri" pitchFamily="34" charset="0"/>
              <a:buAutoNum type="arabicPeriod"/>
            </a:pPr>
            <a:r>
              <a:rPr lang="en-US" altLang="en-US" sz="2133">
                <a:latin typeface="Arial" pitchFamily="34" charset="0"/>
                <a:ea typeface="Calibri" pitchFamily="34" charset="0"/>
                <a:cs typeface="Arial" pitchFamily="34" charset="0"/>
                <a:sym typeface="Calibri" pitchFamily="34" charset="0"/>
              </a:rPr>
              <a:t>Memecah PBJ menjadi beberapa paket dengan maksud menghindari Tender/Seleksi</a:t>
            </a:r>
            <a:endParaRPr lang="en-US" altLang="en-US" sz="2133">
              <a:latin typeface="Arial" pitchFamily="34" charset="0"/>
              <a:ea typeface="Calibri" pitchFamily="34" charset="0"/>
              <a:cs typeface="Arial" pitchFamily="34" charset="0"/>
            </a:endParaRPr>
          </a:p>
        </p:txBody>
      </p:sp>
      <p:grpSp>
        <p:nvGrpSpPr>
          <p:cNvPr id="60425" name="Google Shape;553;p29"/>
          <p:cNvGrpSpPr>
            <a:grpSpLocks/>
          </p:cNvGrpSpPr>
          <p:nvPr/>
        </p:nvGrpSpPr>
        <p:grpSpPr bwMode="auto">
          <a:xfrm>
            <a:off x="762001" y="2747433"/>
            <a:ext cx="1488017" cy="1346200"/>
            <a:chOff x="842290" y="2282878"/>
            <a:chExt cx="2581672" cy="2581672"/>
          </a:xfrm>
        </p:grpSpPr>
        <p:sp>
          <p:nvSpPr>
            <p:cNvPr id="60431" name="Google Shape;554;p29"/>
            <p:cNvSpPr>
              <a:spLocks noChangeArrowheads="1"/>
            </p:cNvSpPr>
            <p:nvPr/>
          </p:nvSpPr>
          <p:spPr bwMode="auto">
            <a:xfrm>
              <a:off x="842290" y="2282878"/>
              <a:ext cx="2581672" cy="2581672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lIns="121900" tIns="60933" rIns="121900" bIns="60933" anchor="ctr"/>
            <a:lstStyle/>
            <a:p>
              <a:pPr algn="ctr" eaLnBrk="1" hangingPunct="1"/>
              <a:endParaRPr lang="en-US" altLang="en-US" sz="2133">
                <a:solidFill>
                  <a:srgbClr val="000000"/>
                </a:solidFill>
                <a:latin typeface="Arial" pitchFamily="34" charset="0"/>
                <a:ea typeface="Calibri" pitchFamily="34" charset="0"/>
                <a:cs typeface="Arial" pitchFamily="34" charset="0"/>
                <a:sym typeface="Calibri" pitchFamily="34" charset="0"/>
              </a:endParaRPr>
            </a:p>
          </p:txBody>
        </p:sp>
        <p:pic>
          <p:nvPicPr>
            <p:cNvPr id="60432" name="Google Shape;555;p29"/>
            <p:cNvPicPr preferRelativeResize="0"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57634" y="2660270"/>
              <a:ext cx="1065076" cy="8552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0433" name="Google Shape;556;p29"/>
            <p:cNvPicPr preferRelativeResize="0"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02324" y="3543654"/>
              <a:ext cx="1065076" cy="8552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0434" name="Google Shape;557;p29"/>
            <p:cNvPicPr preferRelativeResize="0"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29576" y="3175537"/>
              <a:ext cx="1065076" cy="8552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0426" name="Google Shape;562;p29"/>
          <p:cNvGrpSpPr>
            <a:grpSpLocks/>
          </p:cNvGrpSpPr>
          <p:nvPr/>
        </p:nvGrpSpPr>
        <p:grpSpPr bwMode="auto">
          <a:xfrm>
            <a:off x="755651" y="4586818"/>
            <a:ext cx="1490133" cy="1333500"/>
            <a:chOff x="3158834" y="3448722"/>
            <a:chExt cx="1080000" cy="1080000"/>
          </a:xfrm>
        </p:grpSpPr>
        <p:sp>
          <p:nvSpPr>
            <p:cNvPr id="60429" name="Google Shape;563;p29"/>
            <p:cNvSpPr>
              <a:spLocks noChangeArrowheads="1"/>
            </p:cNvSpPr>
            <p:nvPr/>
          </p:nvSpPr>
          <p:spPr bwMode="auto">
            <a:xfrm>
              <a:off x="3158834" y="3448722"/>
              <a:ext cx="1080000" cy="1080000"/>
            </a:xfrm>
            <a:prstGeom prst="ellipse">
              <a:avLst/>
            </a:prstGeom>
            <a:solidFill>
              <a:srgbClr val="D3D3D3"/>
            </a:solidFill>
            <a:ln w="9525">
              <a:noFill/>
              <a:round/>
              <a:headEnd/>
              <a:tailEnd/>
            </a:ln>
          </p:spPr>
          <p:txBody>
            <a:bodyPr lIns="121900" tIns="60933" rIns="121900" bIns="60933" anchor="ctr"/>
            <a:lstStyle/>
            <a:p>
              <a:pPr algn="ctr" eaLnBrk="1" hangingPunct="1"/>
              <a:endParaRPr lang="en-US" altLang="en-US" sz="2133">
                <a:solidFill>
                  <a:srgbClr val="FFFFFF"/>
                </a:solidFill>
                <a:latin typeface="Arial" pitchFamily="34" charset="0"/>
                <a:ea typeface="Calibri" pitchFamily="34" charset="0"/>
                <a:cs typeface="Arial" pitchFamily="34" charset="0"/>
                <a:sym typeface="Calibri" pitchFamily="34" charset="0"/>
              </a:endParaRPr>
            </a:p>
          </p:txBody>
        </p:sp>
        <p:pic>
          <p:nvPicPr>
            <p:cNvPr id="60430" name="Google Shape;564;p29"/>
            <p:cNvPicPr preferRelativeResize="0"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270380" y="3522167"/>
              <a:ext cx="878782" cy="8787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B0448108-20FC-244E-8A7B-7F93D4771C0F}"/>
              </a:ext>
            </a:extLst>
          </p:cNvPr>
          <p:cNvSpPr txBox="1">
            <a:spLocks/>
          </p:cNvSpPr>
          <p:nvPr/>
        </p:nvSpPr>
        <p:spPr>
          <a:xfrm>
            <a:off x="406400" y="177800"/>
            <a:ext cx="9652000" cy="58420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PERENCANAAN PENGADAAN MELALUI PENYEDIA </a:t>
            </a:r>
            <a:r>
              <a:rPr lang="en-US" sz="1867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(8/10)</a:t>
            </a:r>
            <a:endParaRPr lang="en-US" sz="1867" b="1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0428" name="Google Shape;417;p23"/>
          <p:cNvPicPr preferRelativeResize="0"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3200" y="1092200"/>
            <a:ext cx="711200" cy="662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406400" y="101602"/>
            <a:ext cx="73152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3200" b="1" dirty="0">
                <a:latin typeface="Arial" pitchFamily="34" charset="0"/>
                <a:ea typeface="+mj-ea"/>
                <a:cs typeface="Arial" pitchFamily="34" charset="0"/>
              </a:rPr>
              <a:t>JENIS PENGADAAN PADA PBJP </a:t>
            </a:r>
            <a:r>
              <a:rPr lang="en-US" sz="2400" dirty="0">
                <a:latin typeface="Arial" pitchFamily="34" charset="0"/>
                <a:ea typeface="+mj-ea"/>
                <a:cs typeface="Arial" pitchFamily="34" charset="0"/>
              </a:rPr>
              <a:t>(4/4)</a:t>
            </a:r>
            <a:endParaRPr lang="en-US" sz="3200" dirty="0"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grpSp>
        <p:nvGrpSpPr>
          <p:cNvPr id="2" name="Group 5"/>
          <p:cNvGrpSpPr/>
          <p:nvPr/>
        </p:nvGrpSpPr>
        <p:grpSpPr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7" name="Rounded Rectangle 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" name="Group 37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39" name="Rounded Rectangle 38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31" name="Rectangle 30"/>
          <p:cNvSpPr/>
          <p:nvPr/>
        </p:nvSpPr>
        <p:spPr>
          <a:xfrm>
            <a:off x="3556000" y="1498601"/>
            <a:ext cx="8737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 err="1">
                <a:latin typeface="Arial" pitchFamily="34" charset="0"/>
                <a:cs typeface="Arial" pitchFamily="34" charset="0"/>
              </a:rPr>
              <a:t>Pekerjaan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Terintegrasi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mencakup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seluruh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jenis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pengadaan</a:t>
            </a:r>
            <a:r>
              <a:rPr lang="id-ID" sz="2400" dirty="0">
                <a:latin typeface="Arial" pitchFamily="34" charset="0"/>
                <a:cs typeface="Arial" pitchFamily="34" charset="0"/>
              </a:rPr>
              <a:t>.</a:t>
            </a:r>
          </a:p>
          <a:p>
            <a:pPr>
              <a:defRPr/>
            </a:pPr>
            <a:endParaRPr lang="id-ID" sz="2400" dirty="0"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r>
              <a:rPr lang="id-ID" sz="2400" dirty="0">
                <a:latin typeface="Arial" pitchFamily="34" charset="0"/>
                <a:cs typeface="Arial" pitchFamily="34" charset="0"/>
              </a:rPr>
              <a:t>Contoh antara lain: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</a:p>
          <a:p>
            <a:pPr marL="609585" indent="-609585">
              <a:buFontTx/>
              <a:buAutoNum type="arabicPeriod"/>
              <a:defRPr/>
            </a:pPr>
            <a:r>
              <a:rPr lang="en-US" sz="2400" dirty="0" err="1">
                <a:latin typeface="Arial" pitchFamily="34" charset="0"/>
                <a:cs typeface="Arial" pitchFamily="34" charset="0"/>
              </a:rPr>
              <a:t>Pekerjaan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id-ID" sz="2400" dirty="0">
                <a:latin typeface="Arial" pitchFamily="34" charset="0"/>
                <a:cs typeface="Arial" pitchFamily="34" charset="0"/>
              </a:rPr>
              <a:t>Rancang Bangun (</a:t>
            </a:r>
            <a:r>
              <a:rPr lang="en-US" sz="2400" i="1" dirty="0">
                <a:latin typeface="Arial" pitchFamily="34" charset="0"/>
                <a:cs typeface="Arial" pitchFamily="34" charset="0"/>
              </a:rPr>
              <a:t>Design and Build</a:t>
            </a:r>
            <a:r>
              <a:rPr lang="id-ID" sz="2400" i="1" dirty="0">
                <a:latin typeface="Arial" pitchFamily="34" charset="0"/>
                <a:cs typeface="Arial" pitchFamily="34" charset="0"/>
              </a:rPr>
              <a:t>)</a:t>
            </a:r>
            <a:endParaRPr lang="en-US" sz="2400" i="1" dirty="0">
              <a:latin typeface="Arial" pitchFamily="34" charset="0"/>
              <a:cs typeface="Arial" pitchFamily="34" charset="0"/>
            </a:endParaRPr>
          </a:p>
          <a:p>
            <a:pPr marL="609585" indent="-609585">
              <a:buFontTx/>
              <a:buAutoNum type="arabicPeriod"/>
              <a:defRPr/>
            </a:pPr>
            <a:r>
              <a:rPr lang="en-US" sz="2400" dirty="0" err="1">
                <a:latin typeface="Arial" pitchFamily="34" charset="0"/>
                <a:cs typeface="Arial" pitchFamily="34" charset="0"/>
              </a:rPr>
              <a:t>Pekerjaan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i="1" dirty="0">
                <a:latin typeface="Arial" pitchFamily="34" charset="0"/>
                <a:cs typeface="Arial" pitchFamily="34" charset="0"/>
              </a:rPr>
              <a:t>IT Solution</a:t>
            </a:r>
          </a:p>
          <a:p>
            <a:pPr marL="609585" indent="-609585">
              <a:buFontTx/>
              <a:buAutoNum type="arabicPeriod"/>
              <a:defRPr/>
            </a:pPr>
            <a:r>
              <a:rPr lang="en-US" sz="2400" dirty="0" err="1">
                <a:latin typeface="Arial" pitchFamily="34" charset="0"/>
                <a:cs typeface="Arial" pitchFamily="34" charset="0"/>
              </a:rPr>
              <a:t>Pekerjaan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i="1" dirty="0">
                <a:latin typeface="Arial" pitchFamily="34" charset="0"/>
                <a:cs typeface="Arial" pitchFamily="34" charset="0"/>
              </a:rPr>
              <a:t>Engineering Procurement Construction (EPC)</a:t>
            </a:r>
          </a:p>
          <a:p>
            <a:pPr marL="609585" indent="-609585">
              <a:buFontTx/>
              <a:buAutoNum type="arabicPeriod"/>
              <a:defRPr/>
            </a:pPr>
            <a:r>
              <a:rPr lang="en-US" sz="2400" dirty="0" err="1">
                <a:latin typeface="Arial" pitchFamily="34" charset="0"/>
                <a:cs typeface="Arial" pitchFamily="34" charset="0"/>
              </a:rPr>
              <a:t>Pekerjaan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Pembangunan,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Pengoperasian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dan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Pemeliharaan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609585" indent="-609585">
              <a:buFontTx/>
              <a:buAutoNum type="arabicPeriod"/>
              <a:defRPr/>
            </a:pPr>
            <a:r>
              <a:rPr lang="en-US" sz="2400" dirty="0" err="1">
                <a:latin typeface="Arial" pitchFamily="34" charset="0"/>
                <a:cs typeface="Arial" pitchFamily="34" charset="0"/>
              </a:rPr>
              <a:t>dll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.</a:t>
            </a:r>
            <a:endParaRPr lang="id-ID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5" t="28078" r="56392" b="18729"/>
          <a:stretch>
            <a:fillRect/>
          </a:stretch>
        </p:blipFill>
        <p:spPr bwMode="auto">
          <a:xfrm>
            <a:off x="508001" y="2280856"/>
            <a:ext cx="2871071" cy="2672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altLang="en-US" sz="2400">
              <a:cs typeface="Calibri" pitchFamily="34" charset="0"/>
              <a:sym typeface="Calibri" pitchFamily="34" charset="0"/>
            </a:endParaRPr>
          </a:p>
        </p:txBody>
      </p:sp>
      <p:grpSp>
        <p:nvGrpSpPr>
          <p:cNvPr id="62466" name="Group 65"/>
          <p:cNvGrpSpPr>
            <a:grpSpLocks/>
          </p:cNvGrpSpPr>
          <p:nvPr/>
        </p:nvGrpSpPr>
        <p:grpSpPr bwMode="auto">
          <a:xfrm rot="-5400000">
            <a:off x="-254000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D518EAF7-54B9-4C4C-843F-E38CC03EEAA1}"/>
                </a:ext>
              </a:extLst>
            </p:cNvPr>
            <p:cNvSpPr/>
            <p:nvPr/>
          </p:nvSpPr>
          <p:spPr>
            <a:xfrm>
              <a:off x="3226546" y="2644775"/>
              <a:ext cx="494179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BCCF6A81-A003-EC42-9CC8-90A1D586B439}"/>
                </a:ext>
              </a:extLst>
            </p:cNvPr>
            <p:cNvSpPr/>
            <p:nvPr/>
          </p:nvSpPr>
          <p:spPr>
            <a:xfrm>
              <a:off x="3752101" y="2647950"/>
              <a:ext cx="287618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DA2FBCE8-F5C7-2241-AFB8-60DAE7E218D4}"/>
                </a:ext>
              </a:extLst>
            </p:cNvPr>
            <p:cNvSpPr/>
            <p:nvPr/>
          </p:nvSpPr>
          <p:spPr>
            <a:xfrm>
              <a:off x="4094629" y="2647950"/>
              <a:ext cx="172571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grpSp>
        <p:nvGrpSpPr>
          <p:cNvPr id="62467" name="Group 14"/>
          <p:cNvGrpSpPr>
            <a:grpSpLocks/>
          </p:cNvGrpSpPr>
          <p:nvPr/>
        </p:nvGrpSpPr>
        <p:grpSpPr bwMode="auto">
          <a:xfrm>
            <a:off x="10456333" y="6477000"/>
            <a:ext cx="1422400" cy="101600"/>
            <a:chOff x="3200400" y="2647950"/>
            <a:chExt cx="1066800" cy="762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9A06C463-0C46-BA4A-A7A0-DECBA8C73EDF}"/>
                </a:ext>
              </a:extLst>
            </p:cNvPr>
            <p:cNvSpPr/>
            <p:nvPr/>
          </p:nvSpPr>
          <p:spPr>
            <a:xfrm>
              <a:off x="3200400" y="2647950"/>
              <a:ext cx="492125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CAD9F28B-8260-5D49-8B6F-C6A33B56BD54}"/>
                </a:ext>
              </a:extLst>
            </p:cNvPr>
            <p:cNvSpPr/>
            <p:nvPr/>
          </p:nvSpPr>
          <p:spPr>
            <a:xfrm>
              <a:off x="3751263" y="2647950"/>
              <a:ext cx="28733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08930338-661E-E443-98F3-4D88BFA6A68B}"/>
                </a:ext>
              </a:extLst>
            </p:cNvPr>
            <p:cNvSpPr/>
            <p:nvPr/>
          </p:nvSpPr>
          <p:spPr>
            <a:xfrm>
              <a:off x="4094163" y="2647950"/>
              <a:ext cx="173037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sp>
        <p:nvSpPr>
          <p:cNvPr id="38" name="Google Shape;397;p23">
            <a:extLst>
              <a:ext uri="{FF2B5EF4-FFF2-40B4-BE49-F238E27FC236}">
                <a16:creationId xmlns:a16="http://schemas.microsoft.com/office/drawing/2014/main" id="{9404041D-2643-344A-BC05-67BEA9C9E8F3}"/>
              </a:ext>
            </a:extLst>
          </p:cNvPr>
          <p:cNvSpPr/>
          <p:nvPr/>
        </p:nvSpPr>
        <p:spPr>
          <a:xfrm>
            <a:off x="1016000" y="990601"/>
            <a:ext cx="7630584" cy="850900"/>
          </a:xfrm>
          <a:prstGeom prst="roundRect">
            <a:avLst>
              <a:gd name="adj" fmla="val 10000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lIns="121900" tIns="121900" rIns="121900" bIns="121900" anchor="ctr"/>
          <a:lstStyle/>
          <a:p>
            <a:pPr marL="687900">
              <a:lnSpc>
                <a:spcPct val="90000"/>
              </a:lnSpc>
              <a:buClr>
                <a:schemeClr val="dk1"/>
              </a:buClr>
              <a:buSzPts val="2400"/>
              <a:defRPr/>
            </a:pPr>
            <a:r>
              <a:rPr lang="en-US" sz="2133" b="1" dirty="0" err="1">
                <a:solidFill>
                  <a:schemeClr val="bg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Pemaketan</a:t>
            </a:r>
            <a:r>
              <a:rPr lang="en-US" sz="2133" b="1" dirty="0">
                <a:solidFill>
                  <a:schemeClr val="bg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 dan Konsolidasi PBJ </a:t>
            </a:r>
            <a:r>
              <a:rPr lang="en-US" sz="1600" b="1" dirty="0">
                <a:solidFill>
                  <a:schemeClr val="bg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(5/5)</a:t>
            </a:r>
            <a:r>
              <a:rPr lang="en-US" sz="2133" b="1" dirty="0">
                <a:solidFill>
                  <a:schemeClr val="bg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 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288E18E-F220-C442-B8D0-3CFCD089DBC4}"/>
              </a:ext>
            </a:extLst>
          </p:cNvPr>
          <p:cNvSpPr/>
          <p:nvPr/>
        </p:nvSpPr>
        <p:spPr>
          <a:xfrm>
            <a:off x="1117600" y="1107017"/>
            <a:ext cx="609600" cy="609600"/>
          </a:xfrm>
          <a:prstGeom prst="ellipse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/>
              <a:t>3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64767164-5171-9A4F-B254-97BD0B6C4CF2}"/>
              </a:ext>
            </a:extLst>
          </p:cNvPr>
          <p:cNvSpPr txBox="1">
            <a:spLocks/>
          </p:cNvSpPr>
          <p:nvPr/>
        </p:nvSpPr>
        <p:spPr>
          <a:xfrm>
            <a:off x="406400" y="177800"/>
            <a:ext cx="9652000" cy="58420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PERENCANAAN PENGADAAN MELALUI </a:t>
            </a:r>
            <a:r>
              <a:rPr lang="en-US" sz="2400" b="1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PENYEDIA </a:t>
            </a:r>
            <a:r>
              <a:rPr lang="en-US" sz="1867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(/</a:t>
            </a:r>
            <a:r>
              <a:rPr lang="en-US" sz="1867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10)</a:t>
            </a:r>
            <a:endParaRPr lang="en-US" sz="1867" b="1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2471" name="Google Shape;570;p30"/>
          <p:cNvGrpSpPr>
            <a:grpSpLocks/>
          </p:cNvGrpSpPr>
          <p:nvPr/>
        </p:nvGrpSpPr>
        <p:grpSpPr bwMode="auto">
          <a:xfrm rot="-796202">
            <a:off x="692151" y="2095500"/>
            <a:ext cx="910167" cy="829733"/>
            <a:chOff x="2264704" y="917076"/>
            <a:chExt cx="3793563" cy="3868717"/>
          </a:xfrm>
        </p:grpSpPr>
        <p:pic>
          <p:nvPicPr>
            <p:cNvPr id="62489" name="Google Shape;571;p30"/>
            <p:cNvPicPr preferRelativeResize="0"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426105" y="2335883"/>
              <a:ext cx="1254448" cy="12502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2490" name="Google Shape;572;p30"/>
            <p:cNvPicPr preferRelativeResize="0"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556513" y="1272196"/>
              <a:ext cx="750579" cy="7505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2491" name="Google Shape;573;p30"/>
            <p:cNvPicPr preferRelativeResize="0"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264704" y="2793455"/>
              <a:ext cx="527261" cy="5272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2492" name="Google Shape;574;p30"/>
            <p:cNvPicPr preferRelativeResize="0"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235758" y="1899237"/>
              <a:ext cx="527261" cy="5272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2493" name="Google Shape;575;p30"/>
            <p:cNvPicPr preferRelativeResize="0"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531006" y="3072050"/>
              <a:ext cx="527261" cy="5272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2494" name="Google Shape;576;p30"/>
            <p:cNvCxnSpPr>
              <a:cxnSpLocks noChangeShapeType="1"/>
              <a:stCxn id="0" idx="3"/>
              <a:endCxn id="0" idx="1"/>
            </p:cNvCxnSpPr>
            <p:nvPr/>
          </p:nvCxnSpPr>
          <p:spPr bwMode="auto">
            <a:xfrm rot="11602266" flipH="1">
              <a:off x="2811195" y="2889089"/>
              <a:ext cx="595441" cy="239993"/>
            </a:xfrm>
            <a:prstGeom prst="straightConnector1">
              <a:avLst/>
            </a:prstGeom>
            <a:noFill/>
            <a:ln w="19050">
              <a:solidFill>
                <a:srgbClr val="ED7D31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cxnSp>
          <p:nvCxnSpPr>
            <p:cNvPr id="62495" name="Google Shape;577;p30"/>
            <p:cNvCxnSpPr>
              <a:cxnSpLocks noChangeShapeType="1"/>
            </p:cNvCxnSpPr>
            <p:nvPr/>
          </p:nvCxnSpPr>
          <p:spPr bwMode="auto">
            <a:xfrm>
              <a:off x="3187292" y="1937641"/>
              <a:ext cx="401292" cy="452608"/>
            </a:xfrm>
            <a:prstGeom prst="straightConnector1">
              <a:avLst/>
            </a:prstGeom>
            <a:noFill/>
            <a:ln w="19050">
              <a:solidFill>
                <a:srgbClr val="ED7D31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cxnSp>
          <p:nvCxnSpPr>
            <p:cNvPr id="62496" name="Google Shape;578;p30"/>
            <p:cNvCxnSpPr>
              <a:cxnSpLocks noChangeShapeType="1"/>
            </p:cNvCxnSpPr>
            <p:nvPr/>
          </p:nvCxnSpPr>
          <p:spPr bwMode="auto">
            <a:xfrm flipH="1">
              <a:off x="4532536" y="2238148"/>
              <a:ext cx="716978" cy="371783"/>
            </a:xfrm>
            <a:prstGeom prst="straightConnector1">
              <a:avLst/>
            </a:prstGeom>
            <a:noFill/>
            <a:ln w="19050">
              <a:solidFill>
                <a:srgbClr val="ED7D31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cxnSp>
          <p:nvCxnSpPr>
            <p:cNvPr id="62497" name="Google Shape;579;p30"/>
            <p:cNvCxnSpPr>
              <a:cxnSpLocks noChangeShapeType="1"/>
              <a:endCxn id="0" idx="3"/>
            </p:cNvCxnSpPr>
            <p:nvPr/>
          </p:nvCxnSpPr>
          <p:spPr bwMode="auto">
            <a:xfrm rot="-9998999">
              <a:off x="4662801" y="3062038"/>
              <a:ext cx="880904" cy="51156"/>
            </a:xfrm>
            <a:prstGeom prst="straightConnector1">
              <a:avLst/>
            </a:prstGeom>
            <a:noFill/>
            <a:ln w="19050">
              <a:solidFill>
                <a:srgbClr val="ED7D31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cxnSp>
          <p:nvCxnSpPr>
            <p:cNvPr id="62498" name="Google Shape;580;p30"/>
            <p:cNvCxnSpPr>
              <a:cxnSpLocks noChangeShapeType="1"/>
            </p:cNvCxnSpPr>
            <p:nvPr/>
          </p:nvCxnSpPr>
          <p:spPr bwMode="auto">
            <a:xfrm rot="10800000" flipH="1">
              <a:off x="3261018" y="3483315"/>
              <a:ext cx="551108" cy="786675"/>
            </a:xfrm>
            <a:prstGeom prst="straightConnector1">
              <a:avLst/>
            </a:prstGeom>
            <a:noFill/>
            <a:ln w="19050">
              <a:solidFill>
                <a:srgbClr val="ED7D31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pic>
          <p:nvPicPr>
            <p:cNvPr id="62499" name="Google Shape;581;p30"/>
            <p:cNvPicPr preferRelativeResize="0"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882500" y="4141674"/>
              <a:ext cx="644119" cy="644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2500" name="Google Shape;582;p30"/>
            <p:cNvPicPr preferRelativeResize="0"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110147" y="917076"/>
              <a:ext cx="548077" cy="54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2501" name="Google Shape;583;p30"/>
            <p:cNvPicPr preferRelativeResize="0"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659730" y="4153123"/>
              <a:ext cx="548077" cy="54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2502" name="Google Shape;584;p30"/>
            <p:cNvCxnSpPr>
              <a:cxnSpLocks noChangeShapeType="1"/>
            </p:cNvCxnSpPr>
            <p:nvPr/>
          </p:nvCxnSpPr>
          <p:spPr bwMode="auto">
            <a:xfrm flipH="1">
              <a:off x="4241268" y="1519436"/>
              <a:ext cx="128414" cy="894439"/>
            </a:xfrm>
            <a:prstGeom prst="straightConnector1">
              <a:avLst/>
            </a:prstGeom>
            <a:noFill/>
            <a:ln w="19050">
              <a:solidFill>
                <a:srgbClr val="ED7D31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cxnSp>
          <p:nvCxnSpPr>
            <p:cNvPr id="62503" name="Google Shape;585;p30"/>
            <p:cNvCxnSpPr>
              <a:cxnSpLocks noChangeShapeType="1"/>
            </p:cNvCxnSpPr>
            <p:nvPr/>
          </p:nvCxnSpPr>
          <p:spPr bwMode="auto">
            <a:xfrm rot="10800000">
              <a:off x="4430280" y="3479351"/>
              <a:ext cx="288931" cy="684301"/>
            </a:xfrm>
            <a:prstGeom prst="straightConnector1">
              <a:avLst/>
            </a:prstGeom>
            <a:noFill/>
            <a:ln w="19050">
              <a:solidFill>
                <a:srgbClr val="ED7D31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sp>
          <p:nvSpPr>
            <p:cNvPr id="62504" name="Google Shape;586;p30"/>
            <p:cNvSpPr>
              <a:spLocks noChangeArrowheads="1"/>
            </p:cNvSpPr>
            <p:nvPr/>
          </p:nvSpPr>
          <p:spPr bwMode="auto">
            <a:xfrm>
              <a:off x="3645546" y="2556999"/>
              <a:ext cx="791886" cy="79206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lIns="121900" tIns="60933" rIns="121900" bIns="60933" anchor="ctr"/>
            <a:lstStyle/>
            <a:p>
              <a:pPr algn="ctr" eaLnBrk="1" hangingPunct="1"/>
              <a:endParaRPr lang="en-US" altLang="en-US" sz="1867">
                <a:solidFill>
                  <a:srgbClr val="FFFFFF"/>
                </a:solidFill>
                <a:latin typeface="Arial" pitchFamily="34" charset="0"/>
                <a:ea typeface="Calibri" pitchFamily="34" charset="0"/>
                <a:cs typeface="Arial" pitchFamily="34" charset="0"/>
                <a:sym typeface="Calibri" pitchFamily="34" charset="0"/>
              </a:endParaRPr>
            </a:p>
          </p:txBody>
        </p:sp>
        <p:pic>
          <p:nvPicPr>
            <p:cNvPr id="62505" name="Google Shape;587;p30"/>
            <p:cNvPicPr preferRelativeResize="0"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713029" y="2624634"/>
              <a:ext cx="683630" cy="6836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2506" name="Google Shape;588;p30"/>
            <p:cNvPicPr preferRelativeResize="0"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801133" y="1517581"/>
              <a:ext cx="246292" cy="2616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2507" name="Google Shape;589;p30"/>
            <p:cNvPicPr preferRelativeResize="0"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304428" y="1090308"/>
              <a:ext cx="165890" cy="176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2508" name="Google Shape;590;p30"/>
            <p:cNvPicPr preferRelativeResize="0"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410869" y="2072549"/>
              <a:ext cx="165890" cy="176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2509" name="Google Shape;591;p30"/>
            <p:cNvPicPr preferRelativeResize="0"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718723" y="3247574"/>
              <a:ext cx="165890" cy="176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2510" name="Google Shape;592;p30"/>
            <p:cNvPicPr preferRelativeResize="0"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2447884" y="2968979"/>
              <a:ext cx="165890" cy="176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2511" name="Google Shape;593;p30"/>
            <p:cNvPicPr preferRelativeResize="0"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3091903" y="4350498"/>
              <a:ext cx="219951" cy="2336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2512" name="Google Shape;594;p30"/>
            <p:cNvPicPr preferRelativeResize="0"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4842842" y="4320702"/>
              <a:ext cx="177545" cy="1885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2472" name="Google Shape;597;p30"/>
          <p:cNvGrpSpPr>
            <a:grpSpLocks/>
          </p:cNvGrpSpPr>
          <p:nvPr/>
        </p:nvGrpSpPr>
        <p:grpSpPr bwMode="auto">
          <a:xfrm>
            <a:off x="2133600" y="3452284"/>
            <a:ext cx="7823200" cy="2512483"/>
            <a:chOff x="1525" y="238848"/>
            <a:chExt cx="6977350" cy="3402827"/>
          </a:xfrm>
        </p:grpSpPr>
        <p:sp>
          <p:nvSpPr>
            <p:cNvPr id="64" name="Google Shape;598;p30">
              <a:extLst>
                <a:ext uri="{FF2B5EF4-FFF2-40B4-BE49-F238E27FC236}">
                  <a16:creationId xmlns:a16="http://schemas.microsoft.com/office/drawing/2014/main" id="{9B5F0710-C225-D24D-A901-6EB181A19D93}"/>
                </a:ext>
              </a:extLst>
            </p:cNvPr>
            <p:cNvSpPr/>
            <p:nvPr/>
          </p:nvSpPr>
          <p:spPr>
            <a:xfrm>
              <a:off x="1525" y="1130405"/>
              <a:ext cx="1984090" cy="1634045"/>
            </a:xfrm>
            <a:prstGeom prst="roundRect">
              <a:avLst>
                <a:gd name="adj" fmla="val 10000"/>
              </a:avLst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lIns="121900" tIns="121900" rIns="121900" bIns="121900" anchor="ctr"/>
            <a:lstStyle/>
            <a:p>
              <a:pPr>
                <a:defRPr/>
              </a:pPr>
              <a:endParaRPr sz="1867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2479" name="Google Shape;599;p30"/>
            <p:cNvSpPr>
              <a:spLocks/>
            </p:cNvSpPr>
            <p:nvPr/>
          </p:nvSpPr>
          <p:spPr bwMode="auto">
            <a:xfrm rot="-1083812">
              <a:off x="770256" y="843761"/>
              <a:ext cx="2797913" cy="2797914"/>
            </a:xfrm>
            <a:custGeom>
              <a:avLst/>
              <a:gdLst>
                <a:gd name="T0" fmla="*/ 568906085 w 120000"/>
                <a:gd name="T1" fmla="*/ 2147483646 h 120000"/>
                <a:gd name="T2" fmla="*/ 1346169371 w 120000"/>
                <a:gd name="T3" fmla="*/ 2147483646 h 120000"/>
                <a:gd name="T4" fmla="*/ 1346169371 w 120000"/>
                <a:gd name="T5" fmla="*/ 2147483646 h 120000"/>
                <a:gd name="T6" fmla="*/ 2147483646 w 120000"/>
                <a:gd name="T7" fmla="*/ 2147483646 h 120000"/>
                <a:gd name="T8" fmla="*/ 2147483646 w 120000"/>
                <a:gd name="T9" fmla="*/ 2147483646 h 120000"/>
                <a:gd name="T10" fmla="*/ 2147483646 w 120000"/>
                <a:gd name="T11" fmla="*/ 2147483646 h 120000"/>
                <a:gd name="T12" fmla="*/ 2147483646 w 120000"/>
                <a:gd name="T13" fmla="*/ 2147483646 h 120000"/>
                <a:gd name="T14" fmla="*/ 2147483646 w 120000"/>
                <a:gd name="T15" fmla="*/ 2147483646 h 120000"/>
                <a:gd name="T16" fmla="*/ 2147483646 w 120000"/>
                <a:gd name="T17" fmla="*/ 2147483646 h 120000"/>
                <a:gd name="T18" fmla="*/ 2147483646 w 120000"/>
                <a:gd name="T19" fmla="*/ 2147483646 h 120000"/>
                <a:gd name="T20" fmla="*/ 2147483646 w 120000"/>
                <a:gd name="T21" fmla="*/ 2147483646 h 120000"/>
                <a:gd name="T22" fmla="*/ 568906085 w 120000"/>
                <a:gd name="T23" fmla="*/ 2147483646 h 1200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20000" h="120000" extrusionOk="0">
                  <a:moveTo>
                    <a:pt x="1925" y="64390"/>
                  </a:moveTo>
                  <a:lnTo>
                    <a:pt x="4555" y="64192"/>
                  </a:lnTo>
                  <a:cubicBezTo>
                    <a:pt x="6004" y="83362"/>
                    <a:pt x="17254" y="100424"/>
                    <a:pt x="34303" y="109309"/>
                  </a:cubicBezTo>
                  <a:cubicBezTo>
                    <a:pt x="51352" y="118194"/>
                    <a:pt x="71782" y="117641"/>
                    <a:pt x="88325" y="107848"/>
                  </a:cubicBezTo>
                  <a:lnTo>
                    <a:pt x="87315" y="106412"/>
                  </a:lnTo>
                  <a:lnTo>
                    <a:pt x="92763" y="106548"/>
                  </a:lnTo>
                  <a:lnTo>
                    <a:pt x="90858" y="111446"/>
                  </a:lnTo>
                  <a:lnTo>
                    <a:pt x="89848" y="110011"/>
                  </a:lnTo>
                  <a:cubicBezTo>
                    <a:pt x="72524" y="120350"/>
                    <a:pt x="51084" y="120988"/>
                    <a:pt x="33177" y="111696"/>
                  </a:cubicBezTo>
                  <a:cubicBezTo>
                    <a:pt x="15269" y="102405"/>
                    <a:pt x="3446" y="84507"/>
                    <a:pt x="1925" y="6439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121900" tIns="121900" rIns="121900" bIns="121900" anchor="ctr"/>
            <a:lstStyle/>
            <a:p>
              <a:endParaRPr lang="en-US" sz="2400"/>
            </a:p>
          </p:txBody>
        </p:sp>
        <p:sp>
          <p:nvSpPr>
            <p:cNvPr id="62480" name="Google Shape;600;p30"/>
            <p:cNvSpPr>
              <a:spLocks noChangeArrowheads="1"/>
            </p:cNvSpPr>
            <p:nvPr/>
          </p:nvSpPr>
          <p:spPr bwMode="auto">
            <a:xfrm>
              <a:off x="88741" y="1266572"/>
              <a:ext cx="1793265" cy="1378649"/>
            </a:xfrm>
            <a:prstGeom prst="roundRect">
              <a:avLst>
                <a:gd name="adj" fmla="val 10000"/>
              </a:avLst>
            </a:prstGeom>
            <a:solidFill>
              <a:schemeClr val="accent1"/>
            </a:solidFill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lIns="121900" tIns="121900" rIns="121900" bIns="121900" anchor="ctr"/>
            <a:lstStyle/>
            <a:p>
              <a:pPr eaLnBrk="1" hangingPunct="1"/>
              <a:endParaRPr lang="en-US" altLang="en-US" sz="1867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2481" name="Google Shape;601;p30"/>
            <p:cNvSpPr txBox="1">
              <a:spLocks noChangeArrowheads="1"/>
            </p:cNvSpPr>
            <p:nvPr/>
          </p:nvSpPr>
          <p:spPr bwMode="auto">
            <a:xfrm>
              <a:off x="103980" y="1548141"/>
              <a:ext cx="1722122" cy="6600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33867" rIns="50800" bIns="33867" anchor="ctr"/>
            <a:lstStyle/>
            <a:p>
              <a:pPr algn="ctr" eaLnBrk="1" hangingPunct="1">
                <a:lnSpc>
                  <a:spcPct val="90000"/>
                </a:lnSpc>
                <a:buClr>
                  <a:srgbClr val="FFFFFF"/>
                </a:buClr>
                <a:buSzPts val="2000"/>
                <a:buFont typeface="Calibri" pitchFamily="34" charset="0"/>
                <a:buNone/>
              </a:pPr>
              <a:r>
                <a:rPr lang="en-US" altLang="en-US" sz="1867">
                  <a:solidFill>
                    <a:srgbClr val="FFFFFF"/>
                  </a:solidFill>
                  <a:latin typeface="Arial" pitchFamily="34" charset="0"/>
                  <a:ea typeface="Calibri" pitchFamily="34" charset="0"/>
                  <a:cs typeface="Arial" pitchFamily="34" charset="0"/>
                  <a:sym typeface="Calibri" pitchFamily="34" charset="0"/>
                </a:rPr>
                <a:t>Perencanaan Pengadaan</a:t>
              </a:r>
            </a:p>
          </p:txBody>
        </p:sp>
        <p:sp>
          <p:nvSpPr>
            <p:cNvPr id="71" name="Google Shape;602;p30">
              <a:extLst>
                <a:ext uri="{FF2B5EF4-FFF2-40B4-BE49-F238E27FC236}">
                  <a16:creationId xmlns:a16="http://schemas.microsoft.com/office/drawing/2014/main" id="{BEB00C70-57FF-3F47-AF78-917150F9774F}"/>
                </a:ext>
              </a:extLst>
            </p:cNvPr>
            <p:cNvSpPr/>
            <p:nvPr/>
          </p:nvSpPr>
          <p:spPr>
            <a:xfrm>
              <a:off x="2499100" y="1133273"/>
              <a:ext cx="1982202" cy="1636911"/>
            </a:xfrm>
            <a:prstGeom prst="roundRect">
              <a:avLst>
                <a:gd name="adj" fmla="val 10000"/>
              </a:avLst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lIns="121900" tIns="121900" rIns="121900" bIns="121900" anchor="ctr"/>
            <a:lstStyle/>
            <a:p>
              <a:pPr>
                <a:defRPr/>
              </a:pPr>
              <a:endParaRPr sz="1867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2483" name="Google Shape;603;p30"/>
            <p:cNvSpPr>
              <a:spLocks/>
            </p:cNvSpPr>
            <p:nvPr/>
          </p:nvSpPr>
          <p:spPr bwMode="auto">
            <a:xfrm rot="930672">
              <a:off x="3278843" y="238848"/>
              <a:ext cx="2787772" cy="2826779"/>
            </a:xfrm>
            <a:custGeom>
              <a:avLst/>
              <a:gdLst>
                <a:gd name="T0" fmla="*/ 614298918 w 120000"/>
                <a:gd name="T1" fmla="*/ 2147483646 h 120000"/>
                <a:gd name="T2" fmla="*/ 614298918 w 120000"/>
                <a:gd name="T3" fmla="*/ 2147483646 h 120000"/>
                <a:gd name="T4" fmla="*/ 2147483646 w 120000"/>
                <a:gd name="T5" fmla="*/ 2108045587 h 120000"/>
                <a:gd name="T6" fmla="*/ 2147483646 w 120000"/>
                <a:gd name="T7" fmla="*/ 2147483646 h 120000"/>
                <a:gd name="T8" fmla="*/ 2147483646 w 120000"/>
                <a:gd name="T9" fmla="*/ 2147483646 h 120000"/>
                <a:gd name="T10" fmla="*/ 2147483646 w 120000"/>
                <a:gd name="T11" fmla="*/ 2147483646 h 120000"/>
                <a:gd name="T12" fmla="*/ 2147483646 w 120000"/>
                <a:gd name="T13" fmla="*/ 2147483646 h 120000"/>
                <a:gd name="T14" fmla="*/ 2147483646 w 120000"/>
                <a:gd name="T15" fmla="*/ 2147483646 h 120000"/>
                <a:gd name="T16" fmla="*/ 2147483646 w 120000"/>
                <a:gd name="T17" fmla="*/ 2147483646 h 120000"/>
                <a:gd name="T18" fmla="*/ 2147483646 w 120000"/>
                <a:gd name="T19" fmla="*/ 2147483646 h 120000"/>
                <a:gd name="T20" fmla="*/ 1338405643 w 120000"/>
                <a:gd name="T21" fmla="*/ 2147483646 h 120000"/>
                <a:gd name="T22" fmla="*/ 614298918 w 120000"/>
                <a:gd name="T23" fmla="*/ 2147483646 h 1200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20000" h="120000" extrusionOk="0">
                  <a:moveTo>
                    <a:pt x="2109" y="52860"/>
                  </a:moveTo>
                  <a:lnTo>
                    <a:pt x="2109" y="52860"/>
                  </a:lnTo>
                  <a:cubicBezTo>
                    <a:pt x="4596" y="32673"/>
                    <a:pt x="17412" y="15238"/>
                    <a:pt x="35933" y="6846"/>
                  </a:cubicBezTo>
                  <a:cubicBezTo>
                    <a:pt x="54454" y="-1547"/>
                    <a:pt x="76007" y="315"/>
                    <a:pt x="92816" y="11758"/>
                  </a:cubicBezTo>
                  <a:lnTo>
                    <a:pt x="93842" y="10461"/>
                  </a:lnTo>
                  <a:lnTo>
                    <a:pt x="95415" y="15207"/>
                  </a:lnTo>
                  <a:lnTo>
                    <a:pt x="90247" y="15008"/>
                  </a:lnTo>
                  <a:lnTo>
                    <a:pt x="91273" y="13710"/>
                  </a:lnTo>
                  <a:cubicBezTo>
                    <a:pt x="75177" y="2814"/>
                    <a:pt x="54580" y="1079"/>
                    <a:pt x="36892" y="9131"/>
                  </a:cubicBezTo>
                  <a:cubicBezTo>
                    <a:pt x="19204" y="17183"/>
                    <a:pt x="6971" y="33862"/>
                    <a:pt x="4595" y="53167"/>
                  </a:cubicBezTo>
                  <a:lnTo>
                    <a:pt x="2109" y="5286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121900" tIns="121900" rIns="121900" bIns="121900" anchor="ctr"/>
            <a:lstStyle/>
            <a:p>
              <a:endParaRPr lang="en-US" sz="2400"/>
            </a:p>
          </p:txBody>
        </p:sp>
        <p:sp>
          <p:nvSpPr>
            <p:cNvPr id="62484" name="Google Shape;604;p30"/>
            <p:cNvSpPr>
              <a:spLocks noChangeArrowheads="1"/>
            </p:cNvSpPr>
            <p:nvPr/>
          </p:nvSpPr>
          <p:spPr bwMode="auto">
            <a:xfrm>
              <a:off x="2599173" y="1321416"/>
              <a:ext cx="1763194" cy="1241992"/>
            </a:xfrm>
            <a:prstGeom prst="roundRect">
              <a:avLst>
                <a:gd name="adj" fmla="val 10000"/>
              </a:avLst>
            </a:prstGeom>
            <a:solidFill>
              <a:schemeClr val="accent1"/>
            </a:solidFill>
            <a:ln w="25400">
              <a:noFill/>
              <a:round/>
              <a:headEnd type="none" w="sm" len="sm"/>
              <a:tailEnd type="none" w="sm" len="sm"/>
            </a:ln>
          </p:spPr>
          <p:txBody>
            <a:bodyPr lIns="121900" tIns="121900" rIns="121900" bIns="121900" anchor="ctr"/>
            <a:lstStyle/>
            <a:p>
              <a:pPr eaLnBrk="1" hangingPunct="1"/>
              <a:endParaRPr lang="en-US" altLang="en-US" sz="1867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2485" name="Google Shape;605;p30"/>
            <p:cNvSpPr txBox="1">
              <a:spLocks noChangeArrowheads="1"/>
            </p:cNvSpPr>
            <p:nvPr/>
          </p:nvSpPr>
          <p:spPr bwMode="auto">
            <a:xfrm>
              <a:off x="2664168" y="1376328"/>
              <a:ext cx="1698200" cy="10445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33867" rIns="50800" bIns="33867" anchor="ctr"/>
            <a:lstStyle/>
            <a:p>
              <a:pPr algn="ctr" eaLnBrk="1" hangingPunct="1">
                <a:lnSpc>
                  <a:spcPct val="90000"/>
                </a:lnSpc>
                <a:buClr>
                  <a:srgbClr val="FFFFFF"/>
                </a:buClr>
                <a:buSzPts val="2000"/>
                <a:buFont typeface="Calibri" pitchFamily="34" charset="0"/>
                <a:buNone/>
              </a:pPr>
              <a:r>
                <a:rPr lang="en-US" altLang="en-US" sz="1867">
                  <a:solidFill>
                    <a:srgbClr val="FFFFFF"/>
                  </a:solidFill>
                  <a:latin typeface="Arial" pitchFamily="34" charset="0"/>
                  <a:ea typeface="Calibri" pitchFamily="34" charset="0"/>
                  <a:cs typeface="Arial" pitchFamily="34" charset="0"/>
                  <a:sym typeface="Calibri" pitchFamily="34" charset="0"/>
                </a:rPr>
                <a:t>Persiapan PBJ melalui penyedia</a:t>
              </a:r>
            </a:p>
          </p:txBody>
        </p:sp>
        <p:sp>
          <p:nvSpPr>
            <p:cNvPr id="75" name="Google Shape;606;p30">
              <a:extLst>
                <a:ext uri="{FF2B5EF4-FFF2-40B4-BE49-F238E27FC236}">
                  <a16:creationId xmlns:a16="http://schemas.microsoft.com/office/drawing/2014/main" id="{5BB8B4AC-D5C0-724F-B027-61ECDB6DB523}"/>
                </a:ext>
              </a:extLst>
            </p:cNvPr>
            <p:cNvSpPr/>
            <p:nvPr/>
          </p:nvSpPr>
          <p:spPr>
            <a:xfrm>
              <a:off x="4994786" y="1133273"/>
              <a:ext cx="1984089" cy="1636911"/>
            </a:xfrm>
            <a:prstGeom prst="roundRect">
              <a:avLst>
                <a:gd name="adj" fmla="val 10000"/>
              </a:avLst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lIns="121900" tIns="121900" rIns="121900" bIns="121900" anchor="ctr"/>
            <a:lstStyle/>
            <a:p>
              <a:pPr>
                <a:defRPr/>
              </a:pPr>
              <a:endParaRPr sz="1867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2487" name="Google Shape;607;p30"/>
            <p:cNvSpPr>
              <a:spLocks noChangeArrowheads="1"/>
            </p:cNvSpPr>
            <p:nvPr/>
          </p:nvSpPr>
          <p:spPr bwMode="auto">
            <a:xfrm>
              <a:off x="5112921" y="1290861"/>
              <a:ext cx="1763194" cy="1347001"/>
            </a:xfrm>
            <a:prstGeom prst="roundRect">
              <a:avLst>
                <a:gd name="adj" fmla="val 10000"/>
              </a:avLst>
            </a:prstGeom>
            <a:solidFill>
              <a:schemeClr val="accent1"/>
            </a:solidFill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lIns="121900" tIns="121900" rIns="121900" bIns="121900" anchor="ctr"/>
            <a:lstStyle/>
            <a:p>
              <a:pPr eaLnBrk="1" hangingPunct="1"/>
              <a:endParaRPr lang="en-US" altLang="en-US" sz="1867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2488" name="Google Shape;608;p30"/>
            <p:cNvSpPr txBox="1">
              <a:spLocks noChangeArrowheads="1"/>
            </p:cNvSpPr>
            <p:nvPr/>
          </p:nvSpPr>
          <p:spPr bwMode="auto">
            <a:xfrm>
              <a:off x="5145315" y="1403724"/>
              <a:ext cx="1698407" cy="10412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33867" rIns="50800" bIns="33867" anchor="ctr"/>
            <a:lstStyle/>
            <a:p>
              <a:pPr algn="ctr" eaLnBrk="1" hangingPunct="1">
                <a:lnSpc>
                  <a:spcPct val="90000"/>
                </a:lnSpc>
                <a:buClr>
                  <a:srgbClr val="FFFFFF"/>
                </a:buClr>
                <a:buSzPts val="2000"/>
                <a:buFont typeface="Calibri" pitchFamily="34" charset="0"/>
                <a:buNone/>
              </a:pPr>
              <a:r>
                <a:rPr lang="en-US" altLang="en-US" sz="1867">
                  <a:solidFill>
                    <a:srgbClr val="FFFFFF"/>
                  </a:solidFill>
                  <a:latin typeface="Arial" pitchFamily="34" charset="0"/>
                  <a:ea typeface="Calibri" pitchFamily="34" charset="0"/>
                  <a:cs typeface="Arial" pitchFamily="34" charset="0"/>
                  <a:sym typeface="Calibri" pitchFamily="34" charset="0"/>
                </a:rPr>
                <a:t>Persiapan Pemilihan penyedia</a:t>
              </a:r>
            </a:p>
          </p:txBody>
        </p:sp>
      </p:grpSp>
      <p:sp>
        <p:nvSpPr>
          <p:cNvPr id="62473" name="Google Shape;614;p30"/>
          <p:cNvSpPr>
            <a:spLocks noChangeArrowheads="1"/>
          </p:cNvSpPr>
          <p:nvPr/>
        </p:nvSpPr>
        <p:spPr bwMode="auto">
          <a:xfrm>
            <a:off x="1727200" y="2034117"/>
            <a:ext cx="10363200" cy="985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900" tIns="60933" rIns="121900" bIns="60933">
            <a:spAutoFit/>
          </a:bodyPr>
          <a:lstStyle/>
          <a:p>
            <a:pPr eaLnBrk="1" hangingPunct="1">
              <a:buClr>
                <a:srgbClr val="000000"/>
              </a:buClr>
              <a:buSzPts val="2400"/>
              <a:buFont typeface="Arial" pitchFamily="34" charset="0"/>
              <a:buNone/>
            </a:pPr>
            <a:r>
              <a:rPr lang="en-US" altLang="en-US" sz="1867">
                <a:solidFill>
                  <a:srgbClr val="000000"/>
                </a:solidFill>
                <a:latin typeface="Arial" pitchFamily="34" charset="0"/>
                <a:ea typeface="Calibri" pitchFamily="34" charset="0"/>
                <a:cs typeface="Arial" pitchFamily="34" charset="0"/>
                <a:sym typeface="Calibri" pitchFamily="34" charset="0"/>
              </a:rPr>
              <a:t>Konsolidasi Pengadaan Barang/Jasa adalah strategi pengadaan barang/jasa yang menggabungkan paket-paket pengadaan barang/jasa sejenis menjadi satu atau beberapa paket yang dilaksanakan bersamaan</a:t>
            </a:r>
          </a:p>
        </p:txBody>
      </p:sp>
      <p:sp>
        <p:nvSpPr>
          <p:cNvPr id="62474" name="TextBox 78"/>
          <p:cNvSpPr txBox="1">
            <a:spLocks noChangeArrowheads="1"/>
          </p:cNvSpPr>
          <p:nvPr/>
        </p:nvSpPr>
        <p:spPr bwMode="auto">
          <a:xfrm>
            <a:off x="609600" y="3221567"/>
            <a:ext cx="4676280" cy="420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133" b="1">
                <a:latin typeface="Arial" pitchFamily="34" charset="0"/>
                <a:cs typeface="Arial" pitchFamily="34" charset="0"/>
              </a:rPr>
              <a:t>Konsolidasi dilakukan pada tahap:</a:t>
            </a:r>
          </a:p>
        </p:txBody>
      </p:sp>
      <p:sp>
        <p:nvSpPr>
          <p:cNvPr id="62475" name="Rectangle 79"/>
          <p:cNvSpPr>
            <a:spLocks noChangeArrowheads="1"/>
          </p:cNvSpPr>
          <p:nvPr/>
        </p:nvSpPr>
        <p:spPr bwMode="auto">
          <a:xfrm>
            <a:off x="1727200" y="6013451"/>
            <a:ext cx="3778251" cy="666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1867" b="1">
                <a:solidFill>
                  <a:srgbClr val="000000"/>
                </a:solidFill>
                <a:latin typeface="Arial" pitchFamily="34" charset="0"/>
                <a:ea typeface="Calibri" pitchFamily="34" charset="0"/>
                <a:cs typeface="Arial" pitchFamily="34" charset="0"/>
                <a:sym typeface="Calibri" pitchFamily="34" charset="0"/>
              </a:rPr>
              <a:t>Dilaksanakan oleh PA/KPA, PPK, dan/atau UKPBJ</a:t>
            </a:r>
            <a:endParaRPr lang="en-US" altLang="en-US" sz="1867" b="1">
              <a:latin typeface="Arial" pitchFamily="34" charset="0"/>
              <a:ea typeface="Calibri" pitchFamily="34" charset="0"/>
              <a:cs typeface="Arial" pitchFamily="34" charset="0"/>
            </a:endParaRPr>
          </a:p>
        </p:txBody>
      </p:sp>
      <p:sp>
        <p:nvSpPr>
          <p:cNvPr id="62476" name="Rectangle 80"/>
          <p:cNvSpPr>
            <a:spLocks noChangeArrowheads="1"/>
          </p:cNvSpPr>
          <p:nvPr/>
        </p:nvSpPr>
        <p:spPr bwMode="auto">
          <a:xfrm>
            <a:off x="5899151" y="6136218"/>
            <a:ext cx="6157263" cy="31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Clr>
                <a:srgbClr val="FFFFFF"/>
              </a:buClr>
              <a:buSzPts val="1600"/>
            </a:pPr>
            <a:r>
              <a:rPr lang="es-ES" altLang="en-US" sz="1467">
                <a:latin typeface="Arial" pitchFamily="34" charset="0"/>
                <a:ea typeface="Calibri" pitchFamily="34" charset="0"/>
                <a:cs typeface="Arial" pitchFamily="34" charset="0"/>
                <a:sym typeface="Calibri" pitchFamily="34" charset="0"/>
              </a:rPr>
              <a:t>Peraturan Presiden Nomor 16 Tahun 2018 Pasal 1 angka 51 &amp; pasal 21</a:t>
            </a:r>
          </a:p>
        </p:txBody>
      </p:sp>
      <p:pic>
        <p:nvPicPr>
          <p:cNvPr id="62477" name="Google Shape;417;p23"/>
          <p:cNvPicPr preferRelativeResize="0"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03200" y="1092200"/>
            <a:ext cx="711200" cy="662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altLang="en-US" sz="2400">
              <a:cs typeface="Calibri" pitchFamily="34" charset="0"/>
              <a:sym typeface="Calibri" pitchFamily="34" charset="0"/>
            </a:endParaRPr>
          </a:p>
        </p:txBody>
      </p:sp>
      <p:grpSp>
        <p:nvGrpSpPr>
          <p:cNvPr id="64514" name="Group 65"/>
          <p:cNvGrpSpPr>
            <a:grpSpLocks/>
          </p:cNvGrpSpPr>
          <p:nvPr/>
        </p:nvGrpSpPr>
        <p:grpSpPr bwMode="auto">
          <a:xfrm rot="-5400000">
            <a:off x="-254000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67D315B1-C154-394A-B29C-146E5C0910B2}"/>
                </a:ext>
              </a:extLst>
            </p:cNvPr>
            <p:cNvSpPr/>
            <p:nvPr/>
          </p:nvSpPr>
          <p:spPr>
            <a:xfrm>
              <a:off x="3226546" y="2644775"/>
              <a:ext cx="494179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680AAF2D-3450-6649-82C3-F9709B295DF5}"/>
                </a:ext>
              </a:extLst>
            </p:cNvPr>
            <p:cNvSpPr/>
            <p:nvPr/>
          </p:nvSpPr>
          <p:spPr>
            <a:xfrm>
              <a:off x="3752101" y="2647950"/>
              <a:ext cx="287618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7496B310-45C4-F04A-A015-F9273A28DACD}"/>
                </a:ext>
              </a:extLst>
            </p:cNvPr>
            <p:cNvSpPr/>
            <p:nvPr/>
          </p:nvSpPr>
          <p:spPr>
            <a:xfrm>
              <a:off x="4094629" y="2647950"/>
              <a:ext cx="172571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grpSp>
        <p:nvGrpSpPr>
          <p:cNvPr id="64515" name="Group 14"/>
          <p:cNvGrpSpPr>
            <a:grpSpLocks/>
          </p:cNvGrpSpPr>
          <p:nvPr/>
        </p:nvGrpSpPr>
        <p:grpSpPr bwMode="auto">
          <a:xfrm>
            <a:off x="10456333" y="6477000"/>
            <a:ext cx="1422400" cy="101600"/>
            <a:chOff x="3200400" y="2647950"/>
            <a:chExt cx="1066800" cy="762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AF6674D-3C91-2E46-ADDC-79708A8E5BF3}"/>
                </a:ext>
              </a:extLst>
            </p:cNvPr>
            <p:cNvSpPr/>
            <p:nvPr/>
          </p:nvSpPr>
          <p:spPr>
            <a:xfrm>
              <a:off x="3200400" y="2647950"/>
              <a:ext cx="492125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E9CAE6AD-A09B-A54E-97B3-76F78C825AC5}"/>
                </a:ext>
              </a:extLst>
            </p:cNvPr>
            <p:cNvSpPr/>
            <p:nvPr/>
          </p:nvSpPr>
          <p:spPr>
            <a:xfrm>
              <a:off x="3751263" y="2647950"/>
              <a:ext cx="28733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8C6718D6-D832-FD48-AB44-3D926D990DD9}"/>
                </a:ext>
              </a:extLst>
            </p:cNvPr>
            <p:cNvSpPr/>
            <p:nvPr/>
          </p:nvSpPr>
          <p:spPr>
            <a:xfrm>
              <a:off x="4094163" y="2647950"/>
              <a:ext cx="173037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/>
            </a:p>
          </p:txBody>
        </p:sp>
      </p:grpSp>
      <p:sp>
        <p:nvSpPr>
          <p:cNvPr id="38" name="Google Shape;397;p23">
            <a:extLst>
              <a:ext uri="{FF2B5EF4-FFF2-40B4-BE49-F238E27FC236}">
                <a16:creationId xmlns:a16="http://schemas.microsoft.com/office/drawing/2014/main" id="{D67C6026-E2C9-8346-940D-38CCAC1636FB}"/>
              </a:ext>
            </a:extLst>
          </p:cNvPr>
          <p:cNvSpPr/>
          <p:nvPr/>
        </p:nvSpPr>
        <p:spPr>
          <a:xfrm>
            <a:off x="1016000" y="990601"/>
            <a:ext cx="7630584" cy="850900"/>
          </a:xfrm>
          <a:prstGeom prst="roundRect">
            <a:avLst>
              <a:gd name="adj" fmla="val 10000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lIns="121900" tIns="121900" rIns="121900" bIns="121900" anchor="ctr"/>
          <a:lstStyle/>
          <a:p>
            <a:pPr marL="687900">
              <a:lnSpc>
                <a:spcPct val="90000"/>
              </a:lnSpc>
              <a:buClr>
                <a:schemeClr val="dk1"/>
              </a:buClr>
              <a:buSzPts val="2400"/>
              <a:defRPr/>
            </a:pPr>
            <a:r>
              <a:rPr lang="en-US" sz="2133" b="1" dirty="0">
                <a:solidFill>
                  <a:schemeClr val="bg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Penyusunan Biaya Pendukung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39785A5-A369-1D4B-BD70-784C019BE485}"/>
              </a:ext>
            </a:extLst>
          </p:cNvPr>
          <p:cNvSpPr/>
          <p:nvPr/>
        </p:nvSpPr>
        <p:spPr>
          <a:xfrm>
            <a:off x="1117600" y="1107017"/>
            <a:ext cx="609600" cy="609600"/>
          </a:xfrm>
          <a:prstGeom prst="ellipse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/>
              <a:t>4</a:t>
            </a:r>
          </a:p>
        </p:txBody>
      </p:sp>
      <p:pic>
        <p:nvPicPr>
          <p:cNvPr id="64518" name="Google Shape;418;p23"/>
          <p:cNvPicPr preferRelativeResize="0"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1" y="990601"/>
            <a:ext cx="596900" cy="827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" name="Title 1">
            <a:extLst>
              <a:ext uri="{FF2B5EF4-FFF2-40B4-BE49-F238E27FC236}">
                <a16:creationId xmlns:a16="http://schemas.microsoft.com/office/drawing/2014/main" id="{97FEEC46-3115-EF49-B5BE-94B20F8C145B}"/>
              </a:ext>
            </a:extLst>
          </p:cNvPr>
          <p:cNvSpPr txBox="1">
            <a:spLocks/>
          </p:cNvSpPr>
          <p:nvPr/>
        </p:nvSpPr>
        <p:spPr>
          <a:xfrm>
            <a:off x="406400" y="177800"/>
            <a:ext cx="9652000" cy="58420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PERENCANAAN PENGADAAN MELALUI PENYEDIA </a:t>
            </a:r>
            <a:r>
              <a:rPr lang="en-US" sz="1867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(10/10)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4520" name="Group 116"/>
          <p:cNvGrpSpPr>
            <a:grpSpLocks/>
          </p:cNvGrpSpPr>
          <p:nvPr/>
        </p:nvGrpSpPr>
        <p:grpSpPr bwMode="auto">
          <a:xfrm>
            <a:off x="977901" y="2209800"/>
            <a:ext cx="10198100" cy="4064000"/>
            <a:chOff x="428091" y="1733550"/>
            <a:chExt cx="7649109" cy="3048000"/>
          </a:xfrm>
        </p:grpSpPr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id="{0B4E8E2F-FDBB-E043-8FB4-54F656BD0C2C}"/>
                </a:ext>
              </a:extLst>
            </p:cNvPr>
            <p:cNvSpPr/>
            <p:nvPr/>
          </p:nvSpPr>
          <p:spPr>
            <a:xfrm>
              <a:off x="4647961" y="2876550"/>
              <a:ext cx="3353034" cy="76200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>
                <a:solidFill>
                  <a:schemeClr val="bg1"/>
                </a:solidFill>
              </a:endParaRPr>
            </a:p>
          </p:txBody>
        </p:sp>
        <p:grpSp>
          <p:nvGrpSpPr>
            <p:cNvPr id="64522" name="Group 115"/>
            <p:cNvGrpSpPr>
              <a:grpSpLocks/>
            </p:cNvGrpSpPr>
            <p:nvPr/>
          </p:nvGrpSpPr>
          <p:grpSpPr bwMode="auto">
            <a:xfrm>
              <a:off x="428091" y="1733550"/>
              <a:ext cx="7649109" cy="3048000"/>
              <a:chOff x="428091" y="1733550"/>
              <a:chExt cx="7649109" cy="3048000"/>
            </a:xfrm>
          </p:grpSpPr>
          <p:sp>
            <p:nvSpPr>
              <p:cNvPr id="64523" name="Rectangle 28"/>
              <p:cNvSpPr>
                <a:spLocks noChangeArrowheads="1"/>
              </p:cNvSpPr>
              <p:nvPr/>
            </p:nvSpPr>
            <p:spPr bwMode="auto">
              <a:xfrm>
                <a:off x="1371599" y="1928396"/>
                <a:ext cx="2635203" cy="3154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/>
                <a:r>
                  <a:rPr lang="en-US" altLang="en-US" sz="2133">
                    <a:latin typeface="Arial" pitchFamily="34" charset="0"/>
                    <a:cs typeface="Arial" pitchFamily="34" charset="0"/>
                  </a:rPr>
                  <a:t>Biaya pelatihan</a:t>
                </a:r>
              </a:p>
            </p:txBody>
          </p:sp>
          <p:sp>
            <p:nvSpPr>
              <p:cNvPr id="64524" name="Rectangle 29"/>
              <p:cNvSpPr>
                <a:spLocks noChangeArrowheads="1"/>
              </p:cNvSpPr>
              <p:nvPr/>
            </p:nvSpPr>
            <p:spPr bwMode="auto">
              <a:xfrm>
                <a:off x="1371600" y="2724150"/>
                <a:ext cx="2875155" cy="3154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/>
                <a:r>
                  <a:rPr lang="en-US" altLang="en-US" sz="2133">
                    <a:latin typeface="Arial" pitchFamily="34" charset="0"/>
                    <a:cs typeface="Arial" pitchFamily="34" charset="0"/>
                  </a:rPr>
                  <a:t>Biaya instalasi dan testing</a:t>
                </a:r>
              </a:p>
            </p:txBody>
          </p:sp>
          <p:grpSp>
            <p:nvGrpSpPr>
              <p:cNvPr id="64525" name="Group 42"/>
              <p:cNvGrpSpPr>
                <a:grpSpLocks/>
              </p:cNvGrpSpPr>
              <p:nvPr/>
            </p:nvGrpSpPr>
            <p:grpSpPr bwMode="auto">
              <a:xfrm>
                <a:off x="433534" y="3295018"/>
                <a:ext cx="772886" cy="702624"/>
                <a:chOff x="6551613" y="1431925"/>
                <a:chExt cx="1177925" cy="1179513"/>
              </a:xfrm>
            </p:grpSpPr>
            <p:sp>
              <p:nvSpPr>
                <p:cNvPr id="64569" name="Oval 11"/>
                <p:cNvSpPr>
                  <a:spLocks noChangeArrowheads="1"/>
                </p:cNvSpPr>
                <p:nvPr/>
              </p:nvSpPr>
              <p:spPr bwMode="auto">
                <a:xfrm>
                  <a:off x="6551613" y="1431925"/>
                  <a:ext cx="1177925" cy="1179513"/>
                </a:xfrm>
                <a:prstGeom prst="ellipse">
                  <a:avLst/>
                </a:prstGeom>
                <a:solidFill>
                  <a:srgbClr val="3C444F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hangingPunct="1"/>
                  <a:endParaRPr lang="en-US" altLang="en-US" sz="2400"/>
                </a:p>
              </p:txBody>
            </p:sp>
            <p:sp>
              <p:nvSpPr>
                <p:cNvPr id="64570" name="Freeform 176"/>
                <p:cNvSpPr>
                  <a:spLocks/>
                </p:cNvSpPr>
                <p:nvPr/>
              </p:nvSpPr>
              <p:spPr bwMode="auto">
                <a:xfrm>
                  <a:off x="6554788" y="1806575"/>
                  <a:ext cx="993775" cy="777875"/>
                </a:xfrm>
                <a:custGeom>
                  <a:avLst/>
                  <a:gdLst>
                    <a:gd name="T0" fmla="*/ 2147483646 w 3300"/>
                    <a:gd name="T1" fmla="*/ 2147483646 h 2581"/>
                    <a:gd name="T2" fmla="*/ 2147483646 w 3300"/>
                    <a:gd name="T3" fmla="*/ 0 h 2581"/>
                    <a:gd name="T4" fmla="*/ 2147483646 w 3300"/>
                    <a:gd name="T5" fmla="*/ 2147483646 h 2581"/>
                    <a:gd name="T6" fmla="*/ 2147483646 w 3300"/>
                    <a:gd name="T7" fmla="*/ 2147483646 h 2581"/>
                    <a:gd name="T8" fmla="*/ 2147483646 w 3300"/>
                    <a:gd name="T9" fmla="*/ 2147483646 h 2581"/>
                    <a:gd name="T10" fmla="*/ 0 w 3300"/>
                    <a:gd name="T11" fmla="*/ 2147483646 h 2581"/>
                    <a:gd name="T12" fmla="*/ 2147483646 w 3300"/>
                    <a:gd name="T13" fmla="*/ 2147483646 h 2581"/>
                    <a:gd name="T14" fmla="*/ 2147483646 w 3300"/>
                    <a:gd name="T15" fmla="*/ 2147483646 h 2581"/>
                    <a:gd name="T16" fmla="*/ 2147483646 w 3300"/>
                    <a:gd name="T17" fmla="*/ 2147483646 h 2581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3300" h="2581">
                      <a:moveTo>
                        <a:pt x="3300" y="968"/>
                      </a:moveTo>
                      <a:cubicBezTo>
                        <a:pt x="3293" y="0"/>
                        <a:pt x="3293" y="0"/>
                        <a:pt x="3293" y="0"/>
                      </a:cubicBezTo>
                      <a:cubicBezTo>
                        <a:pt x="1739" y="44"/>
                        <a:pt x="1739" y="44"/>
                        <a:pt x="1739" y="44"/>
                      </a:cubicBezTo>
                      <a:cubicBezTo>
                        <a:pt x="1766" y="426"/>
                        <a:pt x="1766" y="426"/>
                        <a:pt x="1766" y="426"/>
                      </a:cubicBezTo>
                      <a:cubicBezTo>
                        <a:pt x="1007" y="219"/>
                        <a:pt x="1007" y="219"/>
                        <a:pt x="1007" y="219"/>
                      </a:cubicBezTo>
                      <a:cubicBezTo>
                        <a:pt x="0" y="929"/>
                        <a:pt x="0" y="929"/>
                        <a:pt x="0" y="929"/>
                      </a:cubicBezTo>
                      <a:cubicBezTo>
                        <a:pt x="86" y="1710"/>
                        <a:pt x="632" y="2353"/>
                        <a:pt x="1362" y="2581"/>
                      </a:cubicBezTo>
                      <a:cubicBezTo>
                        <a:pt x="3263" y="1239"/>
                        <a:pt x="3263" y="1239"/>
                        <a:pt x="3263" y="1239"/>
                      </a:cubicBezTo>
                      <a:lnTo>
                        <a:pt x="3300" y="968"/>
                      </a:lnTo>
                      <a:close/>
                    </a:path>
                  </a:pathLst>
                </a:custGeom>
                <a:solidFill>
                  <a:srgbClr val="2F383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64571" name="Freeform 177"/>
                <p:cNvSpPr>
                  <a:spLocks/>
                </p:cNvSpPr>
                <p:nvPr/>
              </p:nvSpPr>
              <p:spPr bwMode="auto">
                <a:xfrm>
                  <a:off x="7080250" y="1693863"/>
                  <a:ext cx="466725" cy="225425"/>
                </a:xfrm>
                <a:custGeom>
                  <a:avLst/>
                  <a:gdLst>
                    <a:gd name="T0" fmla="*/ 2147483646 w 1548"/>
                    <a:gd name="T1" fmla="*/ 2147483646 h 749"/>
                    <a:gd name="T2" fmla="*/ 2147483646 w 1548"/>
                    <a:gd name="T3" fmla="*/ 2147483646 h 749"/>
                    <a:gd name="T4" fmla="*/ 2147483646 w 1548"/>
                    <a:gd name="T5" fmla="*/ 0 h 749"/>
                    <a:gd name="T6" fmla="*/ 0 w 1548"/>
                    <a:gd name="T7" fmla="*/ 2147483646 h 749"/>
                    <a:gd name="T8" fmla="*/ 2147483646 w 1548"/>
                    <a:gd name="T9" fmla="*/ 2147483646 h 74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548" h="749">
                      <a:moveTo>
                        <a:pt x="774" y="749"/>
                      </a:moveTo>
                      <a:cubicBezTo>
                        <a:pt x="1187" y="749"/>
                        <a:pt x="1536" y="579"/>
                        <a:pt x="1548" y="375"/>
                      </a:cubicBezTo>
                      <a:cubicBezTo>
                        <a:pt x="1536" y="171"/>
                        <a:pt x="1187" y="0"/>
                        <a:pt x="774" y="0"/>
                      </a:cubicBezTo>
                      <a:cubicBezTo>
                        <a:pt x="361" y="0"/>
                        <a:pt x="12" y="171"/>
                        <a:pt x="0" y="375"/>
                      </a:cubicBezTo>
                      <a:cubicBezTo>
                        <a:pt x="12" y="579"/>
                        <a:pt x="361" y="749"/>
                        <a:pt x="774" y="749"/>
                      </a:cubicBezTo>
                      <a:close/>
                    </a:path>
                  </a:pathLst>
                </a:custGeom>
                <a:solidFill>
                  <a:srgbClr val="F2B92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64572" name="Freeform 178"/>
                <p:cNvSpPr>
                  <a:spLocks/>
                </p:cNvSpPr>
                <p:nvPr/>
              </p:nvSpPr>
              <p:spPr bwMode="auto">
                <a:xfrm>
                  <a:off x="6942138" y="2046288"/>
                  <a:ext cx="19050" cy="34925"/>
                </a:xfrm>
                <a:custGeom>
                  <a:avLst/>
                  <a:gdLst>
                    <a:gd name="T0" fmla="*/ 0 w 63"/>
                    <a:gd name="T1" fmla="*/ 2147483646 h 116"/>
                    <a:gd name="T2" fmla="*/ 2147483646 w 63"/>
                    <a:gd name="T3" fmla="*/ 2147483646 h 116"/>
                    <a:gd name="T4" fmla="*/ 2147483646 w 63"/>
                    <a:gd name="T5" fmla="*/ 0 h 116"/>
                    <a:gd name="T6" fmla="*/ 0 w 63"/>
                    <a:gd name="T7" fmla="*/ 2147483646 h 116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3" h="116">
                      <a:moveTo>
                        <a:pt x="0" y="54"/>
                      </a:moveTo>
                      <a:cubicBezTo>
                        <a:pt x="0" y="78"/>
                        <a:pt x="19" y="96"/>
                        <a:pt x="63" y="116"/>
                      </a:cubicBezTo>
                      <a:cubicBezTo>
                        <a:pt x="63" y="0"/>
                        <a:pt x="63" y="0"/>
                        <a:pt x="63" y="0"/>
                      </a:cubicBezTo>
                      <a:cubicBezTo>
                        <a:pt x="16" y="6"/>
                        <a:pt x="0" y="30"/>
                        <a:pt x="0" y="54"/>
                      </a:cubicBezTo>
                      <a:close/>
                    </a:path>
                  </a:pathLst>
                </a:custGeom>
                <a:solidFill>
                  <a:srgbClr val="F2B92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64573" name="Freeform 179"/>
                <p:cNvSpPr>
                  <a:spLocks/>
                </p:cNvSpPr>
                <p:nvPr/>
              </p:nvSpPr>
              <p:spPr bwMode="auto">
                <a:xfrm>
                  <a:off x="6961188" y="1935163"/>
                  <a:ext cx="173038" cy="346075"/>
                </a:xfrm>
                <a:custGeom>
                  <a:avLst/>
                  <a:gdLst>
                    <a:gd name="T0" fmla="*/ 2147483646 w 574"/>
                    <a:gd name="T1" fmla="*/ 2147483646 h 1148"/>
                    <a:gd name="T2" fmla="*/ 0 w 574"/>
                    <a:gd name="T3" fmla="*/ 0 h 1148"/>
                    <a:gd name="T4" fmla="*/ 0 w 574"/>
                    <a:gd name="T5" fmla="*/ 2147483646 h 1148"/>
                    <a:gd name="T6" fmla="*/ 2147483646 w 574"/>
                    <a:gd name="T7" fmla="*/ 2147483646 h 1148"/>
                    <a:gd name="T8" fmla="*/ 2147483646 w 574"/>
                    <a:gd name="T9" fmla="*/ 2147483646 h 1148"/>
                    <a:gd name="T10" fmla="*/ 2147483646 w 574"/>
                    <a:gd name="T11" fmla="*/ 2147483646 h 1148"/>
                    <a:gd name="T12" fmla="*/ 2147483646 w 574"/>
                    <a:gd name="T13" fmla="*/ 2147483646 h 1148"/>
                    <a:gd name="T14" fmla="*/ 2147483646 w 574"/>
                    <a:gd name="T15" fmla="*/ 2147483646 h 1148"/>
                    <a:gd name="T16" fmla="*/ 0 w 574"/>
                    <a:gd name="T17" fmla="*/ 2147483646 h 1148"/>
                    <a:gd name="T18" fmla="*/ 0 w 574"/>
                    <a:gd name="T19" fmla="*/ 2147483646 h 1148"/>
                    <a:gd name="T20" fmla="*/ 2147483646 w 574"/>
                    <a:gd name="T21" fmla="*/ 2147483646 h 1148"/>
                    <a:gd name="T22" fmla="*/ 2147483646 w 574"/>
                    <a:gd name="T23" fmla="*/ 2147483646 h 1148"/>
                    <a:gd name="T24" fmla="*/ 2147483646 w 574"/>
                    <a:gd name="T25" fmla="*/ 2147483646 h 1148"/>
                    <a:gd name="T26" fmla="*/ 2147483646 w 574"/>
                    <a:gd name="T27" fmla="*/ 2147483646 h 1148"/>
                    <a:gd name="T28" fmla="*/ 0 w 574"/>
                    <a:gd name="T29" fmla="*/ 2147483646 h 1148"/>
                    <a:gd name="T30" fmla="*/ 0 w 574"/>
                    <a:gd name="T31" fmla="*/ 2147483646 h 1148"/>
                    <a:gd name="T32" fmla="*/ 2147483646 w 574"/>
                    <a:gd name="T33" fmla="*/ 2147483646 h 1148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574" h="1148">
                      <a:moveTo>
                        <a:pt x="574" y="574"/>
                      </a:moveTo>
                      <a:cubicBezTo>
                        <a:pt x="574" y="257"/>
                        <a:pt x="316" y="0"/>
                        <a:pt x="0" y="0"/>
                      </a:cubicBezTo>
                      <a:cubicBezTo>
                        <a:pt x="0" y="173"/>
                        <a:pt x="0" y="173"/>
                        <a:pt x="0" y="173"/>
                      </a:cubicBezTo>
                      <a:cubicBezTo>
                        <a:pt x="49" y="173"/>
                        <a:pt x="49" y="173"/>
                        <a:pt x="49" y="173"/>
                      </a:cubicBezTo>
                      <a:cubicBezTo>
                        <a:pt x="49" y="259"/>
                        <a:pt x="49" y="259"/>
                        <a:pt x="49" y="259"/>
                      </a:cubicBezTo>
                      <a:cubicBezTo>
                        <a:pt x="115" y="262"/>
                        <a:pt x="159" y="276"/>
                        <a:pt x="191" y="292"/>
                      </a:cubicBezTo>
                      <a:cubicBezTo>
                        <a:pt x="163" y="403"/>
                        <a:pt x="163" y="403"/>
                        <a:pt x="163" y="403"/>
                      </a:cubicBezTo>
                      <a:cubicBezTo>
                        <a:pt x="137" y="392"/>
                        <a:pt x="92" y="369"/>
                        <a:pt x="21" y="369"/>
                      </a:cubicBezTo>
                      <a:cubicBezTo>
                        <a:pt x="14" y="369"/>
                        <a:pt x="7" y="370"/>
                        <a:pt x="0" y="370"/>
                      </a:cubicBezTo>
                      <a:cubicBezTo>
                        <a:pt x="0" y="486"/>
                        <a:pt x="0" y="486"/>
                        <a:pt x="0" y="486"/>
                      </a:cubicBezTo>
                      <a:cubicBezTo>
                        <a:pt x="15" y="493"/>
                        <a:pt x="33" y="501"/>
                        <a:pt x="55" y="509"/>
                      </a:cubicBezTo>
                      <a:cubicBezTo>
                        <a:pt x="172" y="550"/>
                        <a:pt x="219" y="604"/>
                        <a:pt x="219" y="693"/>
                      </a:cubicBezTo>
                      <a:cubicBezTo>
                        <a:pt x="219" y="780"/>
                        <a:pt x="157" y="855"/>
                        <a:pt x="44" y="875"/>
                      </a:cubicBezTo>
                      <a:cubicBezTo>
                        <a:pt x="44" y="975"/>
                        <a:pt x="44" y="975"/>
                        <a:pt x="44" y="975"/>
                      </a:cubicBezTo>
                      <a:cubicBezTo>
                        <a:pt x="0" y="975"/>
                        <a:pt x="0" y="975"/>
                        <a:pt x="0" y="975"/>
                      </a:cubicBezTo>
                      <a:cubicBezTo>
                        <a:pt x="0" y="1148"/>
                        <a:pt x="0" y="1148"/>
                        <a:pt x="0" y="1148"/>
                      </a:cubicBezTo>
                      <a:cubicBezTo>
                        <a:pt x="316" y="1148"/>
                        <a:pt x="574" y="890"/>
                        <a:pt x="574" y="574"/>
                      </a:cubicBezTo>
                      <a:close/>
                    </a:path>
                  </a:pathLst>
                </a:custGeom>
                <a:solidFill>
                  <a:srgbClr val="E1A73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64574" name="Freeform 180"/>
                <p:cNvSpPr>
                  <a:spLocks/>
                </p:cNvSpPr>
                <p:nvPr/>
              </p:nvSpPr>
              <p:spPr bwMode="auto">
                <a:xfrm>
                  <a:off x="6961188" y="2127250"/>
                  <a:ext cx="20638" cy="39688"/>
                </a:xfrm>
                <a:custGeom>
                  <a:avLst/>
                  <a:gdLst>
                    <a:gd name="T0" fmla="*/ 2147483646 w 68"/>
                    <a:gd name="T1" fmla="*/ 2147483646 h 131"/>
                    <a:gd name="T2" fmla="*/ 0 w 68"/>
                    <a:gd name="T3" fmla="*/ 0 h 131"/>
                    <a:gd name="T4" fmla="*/ 0 w 68"/>
                    <a:gd name="T5" fmla="*/ 2147483646 h 131"/>
                    <a:gd name="T6" fmla="*/ 2147483646 w 68"/>
                    <a:gd name="T7" fmla="*/ 2147483646 h 13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8" h="131">
                      <a:moveTo>
                        <a:pt x="68" y="72"/>
                      </a:moveTo>
                      <a:cubicBezTo>
                        <a:pt x="68" y="41"/>
                        <a:pt x="47" y="20"/>
                        <a:pt x="0" y="0"/>
                      </a:cubicBezTo>
                      <a:cubicBezTo>
                        <a:pt x="0" y="131"/>
                        <a:pt x="0" y="131"/>
                        <a:pt x="0" y="131"/>
                      </a:cubicBezTo>
                      <a:cubicBezTo>
                        <a:pt x="41" y="125"/>
                        <a:pt x="68" y="104"/>
                        <a:pt x="68" y="72"/>
                      </a:cubicBezTo>
                      <a:close/>
                    </a:path>
                  </a:pathLst>
                </a:custGeom>
                <a:solidFill>
                  <a:srgbClr val="F2B92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64575" name="Freeform 181"/>
                <p:cNvSpPr>
                  <a:spLocks/>
                </p:cNvSpPr>
                <p:nvPr/>
              </p:nvSpPr>
              <p:spPr bwMode="auto">
                <a:xfrm>
                  <a:off x="6788150" y="1935163"/>
                  <a:ext cx="173038" cy="346075"/>
                </a:xfrm>
                <a:custGeom>
                  <a:avLst/>
                  <a:gdLst>
                    <a:gd name="T0" fmla="*/ 2147483646 w 575"/>
                    <a:gd name="T1" fmla="*/ 2147483646 h 1148"/>
                    <a:gd name="T2" fmla="*/ 2147483646 w 575"/>
                    <a:gd name="T3" fmla="*/ 2147483646 h 1148"/>
                    <a:gd name="T4" fmla="*/ 2147483646 w 575"/>
                    <a:gd name="T5" fmla="*/ 2147483646 h 1148"/>
                    <a:gd name="T6" fmla="*/ 2147483646 w 575"/>
                    <a:gd name="T7" fmla="*/ 2147483646 h 1148"/>
                    <a:gd name="T8" fmla="*/ 2147483646 w 575"/>
                    <a:gd name="T9" fmla="*/ 2147483646 h 1148"/>
                    <a:gd name="T10" fmla="*/ 2147483646 w 575"/>
                    <a:gd name="T11" fmla="*/ 2147483646 h 1148"/>
                    <a:gd name="T12" fmla="*/ 2147483646 w 575"/>
                    <a:gd name="T13" fmla="*/ 2147483646 h 1148"/>
                    <a:gd name="T14" fmla="*/ 2147483646 w 575"/>
                    <a:gd name="T15" fmla="*/ 2147483646 h 1148"/>
                    <a:gd name="T16" fmla="*/ 2147483646 w 575"/>
                    <a:gd name="T17" fmla="*/ 2147483646 h 1148"/>
                    <a:gd name="T18" fmla="*/ 2147483646 w 575"/>
                    <a:gd name="T19" fmla="*/ 2147483646 h 1148"/>
                    <a:gd name="T20" fmla="*/ 2147483646 w 575"/>
                    <a:gd name="T21" fmla="*/ 2147483646 h 1148"/>
                    <a:gd name="T22" fmla="*/ 2147483646 w 575"/>
                    <a:gd name="T23" fmla="*/ 2147483646 h 1148"/>
                    <a:gd name="T24" fmla="*/ 2147483646 w 575"/>
                    <a:gd name="T25" fmla="*/ 0 h 1148"/>
                    <a:gd name="T26" fmla="*/ 2147483646 w 575"/>
                    <a:gd name="T27" fmla="*/ 0 h 1148"/>
                    <a:gd name="T28" fmla="*/ 0 w 575"/>
                    <a:gd name="T29" fmla="*/ 2147483646 h 1148"/>
                    <a:gd name="T30" fmla="*/ 2147483646 w 575"/>
                    <a:gd name="T31" fmla="*/ 2147483646 h 1148"/>
                    <a:gd name="T32" fmla="*/ 2147483646 w 575"/>
                    <a:gd name="T33" fmla="*/ 2147483646 h 1148"/>
                    <a:gd name="T34" fmla="*/ 2147483646 w 575"/>
                    <a:gd name="T35" fmla="*/ 2147483646 h 1148"/>
                    <a:gd name="T36" fmla="*/ 2147483646 w 575"/>
                    <a:gd name="T37" fmla="*/ 2147483646 h 1148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575" h="1148">
                      <a:moveTo>
                        <a:pt x="523" y="975"/>
                      </a:moveTo>
                      <a:cubicBezTo>
                        <a:pt x="523" y="882"/>
                        <a:pt x="523" y="882"/>
                        <a:pt x="523" y="882"/>
                      </a:cubicBezTo>
                      <a:cubicBezTo>
                        <a:pt x="457" y="879"/>
                        <a:pt x="393" y="861"/>
                        <a:pt x="355" y="839"/>
                      </a:cubicBezTo>
                      <a:cubicBezTo>
                        <a:pt x="385" y="724"/>
                        <a:pt x="385" y="724"/>
                        <a:pt x="385" y="724"/>
                      </a:cubicBezTo>
                      <a:cubicBezTo>
                        <a:pt x="426" y="747"/>
                        <a:pt x="484" y="767"/>
                        <a:pt x="548" y="767"/>
                      </a:cubicBezTo>
                      <a:cubicBezTo>
                        <a:pt x="558" y="767"/>
                        <a:pt x="567" y="767"/>
                        <a:pt x="575" y="766"/>
                      </a:cubicBezTo>
                      <a:cubicBezTo>
                        <a:pt x="575" y="635"/>
                        <a:pt x="575" y="635"/>
                        <a:pt x="575" y="635"/>
                      </a:cubicBezTo>
                      <a:cubicBezTo>
                        <a:pt x="564" y="630"/>
                        <a:pt x="552" y="626"/>
                        <a:pt x="538" y="621"/>
                      </a:cubicBezTo>
                      <a:cubicBezTo>
                        <a:pt x="433" y="586"/>
                        <a:pt x="361" y="536"/>
                        <a:pt x="361" y="441"/>
                      </a:cubicBezTo>
                      <a:cubicBezTo>
                        <a:pt x="361" y="355"/>
                        <a:pt x="422" y="287"/>
                        <a:pt x="527" y="266"/>
                      </a:cubicBezTo>
                      <a:cubicBezTo>
                        <a:pt x="527" y="173"/>
                        <a:pt x="527" y="173"/>
                        <a:pt x="527" y="173"/>
                      </a:cubicBezTo>
                      <a:cubicBezTo>
                        <a:pt x="575" y="173"/>
                        <a:pt x="575" y="173"/>
                        <a:pt x="575" y="173"/>
                      </a:cubicBezTo>
                      <a:cubicBezTo>
                        <a:pt x="575" y="0"/>
                        <a:pt x="575" y="0"/>
                        <a:pt x="575" y="0"/>
                      </a:cubicBezTo>
                      <a:cubicBezTo>
                        <a:pt x="575" y="0"/>
                        <a:pt x="575" y="0"/>
                        <a:pt x="575" y="0"/>
                      </a:cubicBezTo>
                      <a:cubicBezTo>
                        <a:pt x="258" y="0"/>
                        <a:pt x="0" y="257"/>
                        <a:pt x="0" y="574"/>
                      </a:cubicBezTo>
                      <a:cubicBezTo>
                        <a:pt x="0" y="890"/>
                        <a:pt x="258" y="1148"/>
                        <a:pt x="575" y="1148"/>
                      </a:cubicBezTo>
                      <a:cubicBezTo>
                        <a:pt x="575" y="1148"/>
                        <a:pt x="575" y="1148"/>
                        <a:pt x="575" y="1148"/>
                      </a:cubicBezTo>
                      <a:cubicBezTo>
                        <a:pt x="575" y="975"/>
                        <a:pt x="575" y="975"/>
                        <a:pt x="575" y="975"/>
                      </a:cubicBezTo>
                      <a:lnTo>
                        <a:pt x="523" y="975"/>
                      </a:lnTo>
                      <a:close/>
                    </a:path>
                  </a:pathLst>
                </a:custGeom>
                <a:solidFill>
                  <a:srgbClr val="F2B92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64576" name="Freeform 182"/>
                <p:cNvSpPr>
                  <a:spLocks/>
                </p:cNvSpPr>
                <p:nvPr/>
              </p:nvSpPr>
              <p:spPr bwMode="auto">
                <a:xfrm>
                  <a:off x="6961188" y="1852613"/>
                  <a:ext cx="257175" cy="512763"/>
                </a:xfrm>
                <a:custGeom>
                  <a:avLst/>
                  <a:gdLst>
                    <a:gd name="T0" fmla="*/ 2147483646 w 851"/>
                    <a:gd name="T1" fmla="*/ 2147483646 h 1702"/>
                    <a:gd name="T2" fmla="*/ 2147483646 w 851"/>
                    <a:gd name="T3" fmla="*/ 2147483646 h 1702"/>
                    <a:gd name="T4" fmla="*/ 0 w 851"/>
                    <a:gd name="T5" fmla="*/ 0 h 1702"/>
                    <a:gd name="T6" fmla="*/ 0 w 851"/>
                    <a:gd name="T7" fmla="*/ 2147483646 h 1702"/>
                    <a:gd name="T8" fmla="*/ 2147483646 w 851"/>
                    <a:gd name="T9" fmla="*/ 2147483646 h 1702"/>
                    <a:gd name="T10" fmla="*/ 0 w 851"/>
                    <a:gd name="T11" fmla="*/ 2147483646 h 1702"/>
                    <a:gd name="T12" fmla="*/ 0 w 851"/>
                    <a:gd name="T13" fmla="*/ 2147483646 h 1702"/>
                    <a:gd name="T14" fmla="*/ 2147483646 w 851"/>
                    <a:gd name="T15" fmla="*/ 2147483646 h 1702"/>
                    <a:gd name="T16" fmla="*/ 2147483646 w 851"/>
                    <a:gd name="T17" fmla="*/ 2147483646 h 1702"/>
                    <a:gd name="T18" fmla="*/ 2147483646 w 851"/>
                    <a:gd name="T19" fmla="*/ 2147483646 h 1702"/>
                    <a:gd name="T20" fmla="*/ 2147483646 w 851"/>
                    <a:gd name="T21" fmla="*/ 2147483646 h 1702"/>
                    <a:gd name="T22" fmla="*/ 2147483646 w 851"/>
                    <a:gd name="T23" fmla="*/ 2147483646 h 1702"/>
                    <a:gd name="T24" fmla="*/ 2147483646 w 851"/>
                    <a:gd name="T25" fmla="*/ 2147483646 h 1702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851" h="1702">
                      <a:moveTo>
                        <a:pt x="810" y="589"/>
                      </a:moveTo>
                      <a:cubicBezTo>
                        <a:pt x="770" y="467"/>
                        <a:pt x="704" y="357"/>
                        <a:pt x="618" y="266"/>
                      </a:cubicBezTo>
                      <a:cubicBezTo>
                        <a:pt x="463" y="102"/>
                        <a:pt x="244" y="0"/>
                        <a:pt x="0" y="0"/>
                      </a:cubicBezTo>
                      <a:cubicBezTo>
                        <a:pt x="0" y="196"/>
                        <a:pt x="0" y="196"/>
                        <a:pt x="0" y="196"/>
                      </a:cubicBezTo>
                      <a:cubicBezTo>
                        <a:pt x="362" y="196"/>
                        <a:pt x="655" y="489"/>
                        <a:pt x="655" y="851"/>
                      </a:cubicBezTo>
                      <a:cubicBezTo>
                        <a:pt x="655" y="1213"/>
                        <a:pt x="362" y="1506"/>
                        <a:pt x="0" y="1506"/>
                      </a:cubicBezTo>
                      <a:cubicBezTo>
                        <a:pt x="0" y="1702"/>
                        <a:pt x="0" y="1702"/>
                        <a:pt x="0" y="1702"/>
                      </a:cubicBezTo>
                      <a:cubicBezTo>
                        <a:pt x="291" y="1702"/>
                        <a:pt x="548" y="1556"/>
                        <a:pt x="701" y="1333"/>
                      </a:cubicBezTo>
                      <a:cubicBezTo>
                        <a:pt x="759" y="1249"/>
                        <a:pt x="801" y="1155"/>
                        <a:pt x="826" y="1054"/>
                      </a:cubicBezTo>
                      <a:cubicBezTo>
                        <a:pt x="832" y="1030"/>
                        <a:pt x="837" y="1005"/>
                        <a:pt x="841" y="979"/>
                      </a:cubicBezTo>
                      <a:cubicBezTo>
                        <a:pt x="848" y="937"/>
                        <a:pt x="851" y="894"/>
                        <a:pt x="851" y="851"/>
                      </a:cubicBezTo>
                      <a:cubicBezTo>
                        <a:pt x="851" y="789"/>
                        <a:pt x="844" y="728"/>
                        <a:pt x="831" y="670"/>
                      </a:cubicBezTo>
                      <a:cubicBezTo>
                        <a:pt x="825" y="642"/>
                        <a:pt x="818" y="616"/>
                        <a:pt x="810" y="589"/>
                      </a:cubicBezTo>
                      <a:close/>
                    </a:path>
                  </a:pathLst>
                </a:custGeom>
                <a:solidFill>
                  <a:srgbClr val="E1A73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64577" name="Freeform 183"/>
                <p:cNvSpPr>
                  <a:spLocks/>
                </p:cNvSpPr>
                <p:nvPr/>
              </p:nvSpPr>
              <p:spPr bwMode="auto">
                <a:xfrm>
                  <a:off x="6705600" y="1852613"/>
                  <a:ext cx="255588" cy="512763"/>
                </a:xfrm>
                <a:custGeom>
                  <a:avLst/>
                  <a:gdLst>
                    <a:gd name="T0" fmla="*/ 2147483646 w 851"/>
                    <a:gd name="T1" fmla="*/ 2147483646 h 1702"/>
                    <a:gd name="T2" fmla="*/ 2147483646 w 851"/>
                    <a:gd name="T3" fmla="*/ 2147483646 h 1702"/>
                    <a:gd name="T4" fmla="*/ 2147483646 w 851"/>
                    <a:gd name="T5" fmla="*/ 2147483646 h 1702"/>
                    <a:gd name="T6" fmla="*/ 2147483646 w 851"/>
                    <a:gd name="T7" fmla="*/ 2147483646 h 1702"/>
                    <a:gd name="T8" fmla="*/ 2147483646 w 851"/>
                    <a:gd name="T9" fmla="*/ 0 h 1702"/>
                    <a:gd name="T10" fmla="*/ 2147483646 w 851"/>
                    <a:gd name="T11" fmla="*/ 0 h 1702"/>
                    <a:gd name="T12" fmla="*/ 0 w 851"/>
                    <a:gd name="T13" fmla="*/ 2147483646 h 1702"/>
                    <a:gd name="T14" fmla="*/ 2147483646 w 851"/>
                    <a:gd name="T15" fmla="*/ 2147483646 h 1702"/>
                    <a:gd name="T16" fmla="*/ 2147483646 w 851"/>
                    <a:gd name="T17" fmla="*/ 2147483646 h 1702"/>
                    <a:gd name="T18" fmla="*/ 2147483646 w 851"/>
                    <a:gd name="T19" fmla="*/ 2147483646 h 1702"/>
                    <a:gd name="T20" fmla="*/ 2147483646 w 851"/>
                    <a:gd name="T21" fmla="*/ 2147483646 h 170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851" h="1702">
                      <a:moveTo>
                        <a:pt x="851" y="1506"/>
                      </a:moveTo>
                      <a:cubicBezTo>
                        <a:pt x="489" y="1506"/>
                        <a:pt x="195" y="1213"/>
                        <a:pt x="195" y="851"/>
                      </a:cubicBezTo>
                      <a:cubicBezTo>
                        <a:pt x="195" y="489"/>
                        <a:pt x="489" y="196"/>
                        <a:pt x="851" y="196"/>
                      </a:cubicBezTo>
                      <a:cubicBezTo>
                        <a:pt x="851" y="196"/>
                        <a:pt x="851" y="196"/>
                        <a:pt x="851" y="196"/>
                      </a:cubicBezTo>
                      <a:cubicBezTo>
                        <a:pt x="851" y="0"/>
                        <a:pt x="851" y="0"/>
                        <a:pt x="851" y="0"/>
                      </a:cubicBezTo>
                      <a:cubicBezTo>
                        <a:pt x="851" y="0"/>
                        <a:pt x="851" y="0"/>
                        <a:pt x="851" y="0"/>
                      </a:cubicBezTo>
                      <a:cubicBezTo>
                        <a:pt x="381" y="0"/>
                        <a:pt x="0" y="381"/>
                        <a:pt x="0" y="851"/>
                      </a:cubicBezTo>
                      <a:cubicBezTo>
                        <a:pt x="0" y="1321"/>
                        <a:pt x="381" y="1702"/>
                        <a:pt x="851" y="1702"/>
                      </a:cubicBezTo>
                      <a:cubicBezTo>
                        <a:pt x="851" y="1702"/>
                        <a:pt x="851" y="1702"/>
                        <a:pt x="851" y="1702"/>
                      </a:cubicBezTo>
                      <a:cubicBezTo>
                        <a:pt x="851" y="1506"/>
                        <a:pt x="851" y="1506"/>
                        <a:pt x="851" y="1506"/>
                      </a:cubicBezTo>
                      <a:cubicBezTo>
                        <a:pt x="851" y="1506"/>
                        <a:pt x="851" y="1506"/>
                        <a:pt x="851" y="1506"/>
                      </a:cubicBezTo>
                      <a:close/>
                    </a:path>
                  </a:pathLst>
                </a:custGeom>
                <a:solidFill>
                  <a:srgbClr val="F2B92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64578" name="Freeform 184"/>
                <p:cNvSpPr>
                  <a:spLocks/>
                </p:cNvSpPr>
                <p:nvPr/>
              </p:nvSpPr>
              <p:spPr bwMode="auto">
                <a:xfrm>
                  <a:off x="6961188" y="1911350"/>
                  <a:ext cx="198438" cy="393700"/>
                </a:xfrm>
                <a:custGeom>
                  <a:avLst/>
                  <a:gdLst>
                    <a:gd name="T0" fmla="*/ 2147483646 w 655"/>
                    <a:gd name="T1" fmla="*/ 2147483646 h 1310"/>
                    <a:gd name="T2" fmla="*/ 0 w 655"/>
                    <a:gd name="T3" fmla="*/ 2147483646 h 1310"/>
                    <a:gd name="T4" fmla="*/ 0 w 655"/>
                    <a:gd name="T5" fmla="*/ 2147483646 h 1310"/>
                    <a:gd name="T6" fmla="*/ 2147483646 w 655"/>
                    <a:gd name="T7" fmla="*/ 2147483646 h 1310"/>
                    <a:gd name="T8" fmla="*/ 0 w 655"/>
                    <a:gd name="T9" fmla="*/ 0 h 1310"/>
                    <a:gd name="T10" fmla="*/ 0 w 655"/>
                    <a:gd name="T11" fmla="*/ 2147483646 h 1310"/>
                    <a:gd name="T12" fmla="*/ 2147483646 w 655"/>
                    <a:gd name="T13" fmla="*/ 2147483646 h 131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655" h="1310">
                      <a:moveTo>
                        <a:pt x="574" y="655"/>
                      </a:moveTo>
                      <a:cubicBezTo>
                        <a:pt x="574" y="971"/>
                        <a:pt x="316" y="1229"/>
                        <a:pt x="0" y="1229"/>
                      </a:cubicBezTo>
                      <a:cubicBezTo>
                        <a:pt x="0" y="1310"/>
                        <a:pt x="0" y="1310"/>
                        <a:pt x="0" y="1310"/>
                      </a:cubicBezTo>
                      <a:cubicBezTo>
                        <a:pt x="362" y="1310"/>
                        <a:pt x="655" y="1017"/>
                        <a:pt x="655" y="655"/>
                      </a:cubicBezTo>
                      <a:cubicBezTo>
                        <a:pt x="655" y="293"/>
                        <a:pt x="362" y="0"/>
                        <a:pt x="0" y="0"/>
                      </a:cubicBezTo>
                      <a:cubicBezTo>
                        <a:pt x="0" y="81"/>
                        <a:pt x="0" y="81"/>
                        <a:pt x="0" y="81"/>
                      </a:cubicBezTo>
                      <a:cubicBezTo>
                        <a:pt x="316" y="81"/>
                        <a:pt x="574" y="338"/>
                        <a:pt x="574" y="65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64579" name="Freeform 185"/>
                <p:cNvSpPr>
                  <a:spLocks/>
                </p:cNvSpPr>
                <p:nvPr/>
              </p:nvSpPr>
              <p:spPr bwMode="auto">
                <a:xfrm>
                  <a:off x="6764338" y="1911350"/>
                  <a:ext cx="196850" cy="393700"/>
                </a:xfrm>
                <a:custGeom>
                  <a:avLst/>
                  <a:gdLst>
                    <a:gd name="T0" fmla="*/ 0 w 656"/>
                    <a:gd name="T1" fmla="*/ 2147483646 h 1310"/>
                    <a:gd name="T2" fmla="*/ 2147483646 w 656"/>
                    <a:gd name="T3" fmla="*/ 2147483646 h 1310"/>
                    <a:gd name="T4" fmla="*/ 2147483646 w 656"/>
                    <a:gd name="T5" fmla="*/ 2147483646 h 1310"/>
                    <a:gd name="T6" fmla="*/ 2147483646 w 656"/>
                    <a:gd name="T7" fmla="*/ 2147483646 h 1310"/>
                    <a:gd name="T8" fmla="*/ 2147483646 w 656"/>
                    <a:gd name="T9" fmla="*/ 2147483646 h 1310"/>
                    <a:gd name="T10" fmla="*/ 2147483646 w 656"/>
                    <a:gd name="T11" fmla="*/ 2147483646 h 1310"/>
                    <a:gd name="T12" fmla="*/ 2147483646 w 656"/>
                    <a:gd name="T13" fmla="*/ 2147483646 h 1310"/>
                    <a:gd name="T14" fmla="*/ 2147483646 w 656"/>
                    <a:gd name="T15" fmla="*/ 2147483646 h 1310"/>
                    <a:gd name="T16" fmla="*/ 2147483646 w 656"/>
                    <a:gd name="T17" fmla="*/ 0 h 1310"/>
                    <a:gd name="T18" fmla="*/ 2147483646 w 656"/>
                    <a:gd name="T19" fmla="*/ 0 h 1310"/>
                    <a:gd name="T20" fmla="*/ 0 w 656"/>
                    <a:gd name="T21" fmla="*/ 2147483646 h 131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656" h="1310">
                      <a:moveTo>
                        <a:pt x="0" y="655"/>
                      </a:moveTo>
                      <a:cubicBezTo>
                        <a:pt x="0" y="1017"/>
                        <a:pt x="294" y="1310"/>
                        <a:pt x="656" y="1310"/>
                      </a:cubicBezTo>
                      <a:cubicBezTo>
                        <a:pt x="656" y="1310"/>
                        <a:pt x="656" y="1310"/>
                        <a:pt x="656" y="1310"/>
                      </a:cubicBezTo>
                      <a:cubicBezTo>
                        <a:pt x="656" y="1229"/>
                        <a:pt x="656" y="1229"/>
                        <a:pt x="656" y="1229"/>
                      </a:cubicBezTo>
                      <a:cubicBezTo>
                        <a:pt x="656" y="1229"/>
                        <a:pt x="656" y="1229"/>
                        <a:pt x="656" y="1229"/>
                      </a:cubicBezTo>
                      <a:cubicBezTo>
                        <a:pt x="339" y="1229"/>
                        <a:pt x="81" y="971"/>
                        <a:pt x="81" y="655"/>
                      </a:cubicBezTo>
                      <a:cubicBezTo>
                        <a:pt x="81" y="338"/>
                        <a:pt x="339" y="81"/>
                        <a:pt x="656" y="81"/>
                      </a:cubicBezTo>
                      <a:cubicBezTo>
                        <a:pt x="656" y="81"/>
                        <a:pt x="656" y="81"/>
                        <a:pt x="656" y="81"/>
                      </a:cubicBezTo>
                      <a:cubicBezTo>
                        <a:pt x="656" y="0"/>
                        <a:pt x="656" y="0"/>
                        <a:pt x="656" y="0"/>
                      </a:cubicBezTo>
                      <a:cubicBezTo>
                        <a:pt x="656" y="0"/>
                        <a:pt x="656" y="0"/>
                        <a:pt x="656" y="0"/>
                      </a:cubicBezTo>
                      <a:cubicBezTo>
                        <a:pt x="294" y="0"/>
                        <a:pt x="0" y="293"/>
                        <a:pt x="0" y="65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64580" name="Freeform 186"/>
                <p:cNvSpPr>
                  <a:spLocks/>
                </p:cNvSpPr>
                <p:nvPr/>
              </p:nvSpPr>
              <p:spPr bwMode="auto">
                <a:xfrm>
                  <a:off x="6896100" y="2154238"/>
                  <a:ext cx="65088" cy="74613"/>
                </a:xfrm>
                <a:custGeom>
                  <a:avLst/>
                  <a:gdLst>
                    <a:gd name="T0" fmla="*/ 2147483646 w 220"/>
                    <a:gd name="T1" fmla="*/ 2147483646 h 251"/>
                    <a:gd name="T2" fmla="*/ 2147483646 w 220"/>
                    <a:gd name="T3" fmla="*/ 0 h 251"/>
                    <a:gd name="T4" fmla="*/ 0 w 220"/>
                    <a:gd name="T5" fmla="*/ 2147483646 h 251"/>
                    <a:gd name="T6" fmla="*/ 2147483646 w 220"/>
                    <a:gd name="T7" fmla="*/ 2147483646 h 251"/>
                    <a:gd name="T8" fmla="*/ 2147483646 w 220"/>
                    <a:gd name="T9" fmla="*/ 2147483646 h 251"/>
                    <a:gd name="T10" fmla="*/ 2147483646 w 220"/>
                    <a:gd name="T11" fmla="*/ 2147483646 h 251"/>
                    <a:gd name="T12" fmla="*/ 2147483646 w 220"/>
                    <a:gd name="T13" fmla="*/ 2147483646 h 251"/>
                    <a:gd name="T14" fmla="*/ 2147483646 w 220"/>
                    <a:gd name="T15" fmla="*/ 2147483646 h 25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20" h="251">
                      <a:moveTo>
                        <a:pt x="193" y="43"/>
                      </a:moveTo>
                      <a:cubicBezTo>
                        <a:pt x="129" y="43"/>
                        <a:pt x="71" y="23"/>
                        <a:pt x="30" y="0"/>
                      </a:cubicBezTo>
                      <a:cubicBezTo>
                        <a:pt x="0" y="115"/>
                        <a:pt x="0" y="115"/>
                        <a:pt x="0" y="115"/>
                      </a:cubicBezTo>
                      <a:cubicBezTo>
                        <a:pt x="38" y="137"/>
                        <a:pt x="102" y="155"/>
                        <a:pt x="168" y="158"/>
                      </a:cubicBezTo>
                      <a:cubicBezTo>
                        <a:pt x="168" y="251"/>
                        <a:pt x="168" y="251"/>
                        <a:pt x="168" y="251"/>
                      </a:cubicBezTo>
                      <a:cubicBezTo>
                        <a:pt x="220" y="251"/>
                        <a:pt x="220" y="251"/>
                        <a:pt x="220" y="251"/>
                      </a:cubicBezTo>
                      <a:cubicBezTo>
                        <a:pt x="220" y="42"/>
                        <a:pt x="220" y="42"/>
                        <a:pt x="220" y="42"/>
                      </a:cubicBezTo>
                      <a:cubicBezTo>
                        <a:pt x="212" y="43"/>
                        <a:pt x="203" y="43"/>
                        <a:pt x="193" y="4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64581" name="Freeform 187"/>
                <p:cNvSpPr>
                  <a:spLocks/>
                </p:cNvSpPr>
                <p:nvPr/>
              </p:nvSpPr>
              <p:spPr bwMode="auto">
                <a:xfrm>
                  <a:off x="6961188" y="1987550"/>
                  <a:ext cx="58738" cy="69850"/>
                </a:xfrm>
                <a:custGeom>
                  <a:avLst/>
                  <a:gdLst>
                    <a:gd name="T0" fmla="*/ 2147483646 w 191"/>
                    <a:gd name="T1" fmla="*/ 2147483646 h 230"/>
                    <a:gd name="T2" fmla="*/ 2147483646 w 191"/>
                    <a:gd name="T3" fmla="*/ 2147483646 h 230"/>
                    <a:gd name="T4" fmla="*/ 2147483646 w 191"/>
                    <a:gd name="T5" fmla="*/ 2147483646 h 230"/>
                    <a:gd name="T6" fmla="*/ 2147483646 w 191"/>
                    <a:gd name="T7" fmla="*/ 2147483646 h 230"/>
                    <a:gd name="T8" fmla="*/ 2147483646 w 191"/>
                    <a:gd name="T9" fmla="*/ 0 h 230"/>
                    <a:gd name="T10" fmla="*/ 0 w 191"/>
                    <a:gd name="T11" fmla="*/ 0 h 230"/>
                    <a:gd name="T12" fmla="*/ 0 w 191"/>
                    <a:gd name="T13" fmla="*/ 2147483646 h 230"/>
                    <a:gd name="T14" fmla="*/ 2147483646 w 191"/>
                    <a:gd name="T15" fmla="*/ 2147483646 h 23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91" h="230">
                      <a:moveTo>
                        <a:pt x="21" y="196"/>
                      </a:moveTo>
                      <a:cubicBezTo>
                        <a:pt x="92" y="196"/>
                        <a:pt x="137" y="219"/>
                        <a:pt x="163" y="230"/>
                      </a:cubicBezTo>
                      <a:cubicBezTo>
                        <a:pt x="191" y="119"/>
                        <a:pt x="191" y="119"/>
                        <a:pt x="191" y="119"/>
                      </a:cubicBezTo>
                      <a:cubicBezTo>
                        <a:pt x="159" y="103"/>
                        <a:pt x="115" y="89"/>
                        <a:pt x="49" y="86"/>
                      </a:cubicBez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97"/>
                        <a:pt x="0" y="197"/>
                        <a:pt x="0" y="197"/>
                      </a:cubicBezTo>
                      <a:cubicBezTo>
                        <a:pt x="7" y="197"/>
                        <a:pt x="14" y="196"/>
                        <a:pt x="21" y="19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64582" name="Freeform 188"/>
                <p:cNvSpPr>
                  <a:spLocks/>
                </p:cNvSpPr>
                <p:nvPr/>
              </p:nvSpPr>
              <p:spPr bwMode="auto">
                <a:xfrm>
                  <a:off x="6961188" y="2081213"/>
                  <a:ext cx="66675" cy="147638"/>
                </a:xfrm>
                <a:custGeom>
                  <a:avLst/>
                  <a:gdLst>
                    <a:gd name="T0" fmla="*/ 2147483646 w 219"/>
                    <a:gd name="T1" fmla="*/ 2147483646 h 489"/>
                    <a:gd name="T2" fmla="*/ 0 w 219"/>
                    <a:gd name="T3" fmla="*/ 2147483646 h 489"/>
                    <a:gd name="T4" fmla="*/ 0 w 219"/>
                    <a:gd name="T5" fmla="*/ 2147483646 h 489"/>
                    <a:gd name="T6" fmla="*/ 2147483646 w 219"/>
                    <a:gd name="T7" fmla="*/ 2147483646 h 489"/>
                    <a:gd name="T8" fmla="*/ 2147483646 w 219"/>
                    <a:gd name="T9" fmla="*/ 2147483646 h 489"/>
                    <a:gd name="T10" fmla="*/ 2147483646 w 219"/>
                    <a:gd name="T11" fmla="*/ 2147483646 h 489"/>
                    <a:gd name="T12" fmla="*/ 2147483646 w 219"/>
                    <a:gd name="T13" fmla="*/ 2147483646 h 489"/>
                    <a:gd name="T14" fmla="*/ 0 w 219"/>
                    <a:gd name="T15" fmla="*/ 0 h 489"/>
                    <a:gd name="T16" fmla="*/ 0 w 219"/>
                    <a:gd name="T17" fmla="*/ 2147483646 h 489"/>
                    <a:gd name="T18" fmla="*/ 2147483646 w 219"/>
                    <a:gd name="T19" fmla="*/ 2147483646 h 48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9" h="489">
                      <a:moveTo>
                        <a:pt x="68" y="221"/>
                      </a:moveTo>
                      <a:cubicBezTo>
                        <a:pt x="68" y="253"/>
                        <a:pt x="41" y="274"/>
                        <a:pt x="0" y="280"/>
                      </a:cubicBezTo>
                      <a:cubicBezTo>
                        <a:pt x="0" y="489"/>
                        <a:pt x="0" y="489"/>
                        <a:pt x="0" y="489"/>
                      </a:cubicBezTo>
                      <a:cubicBezTo>
                        <a:pt x="44" y="489"/>
                        <a:pt x="44" y="489"/>
                        <a:pt x="44" y="489"/>
                      </a:cubicBezTo>
                      <a:cubicBezTo>
                        <a:pt x="44" y="389"/>
                        <a:pt x="44" y="389"/>
                        <a:pt x="44" y="389"/>
                      </a:cubicBezTo>
                      <a:cubicBezTo>
                        <a:pt x="157" y="369"/>
                        <a:pt x="219" y="294"/>
                        <a:pt x="219" y="207"/>
                      </a:cubicBezTo>
                      <a:cubicBezTo>
                        <a:pt x="219" y="118"/>
                        <a:pt x="172" y="64"/>
                        <a:pt x="55" y="23"/>
                      </a:cubicBezTo>
                      <a:cubicBezTo>
                        <a:pt x="33" y="15"/>
                        <a:pt x="15" y="7"/>
                        <a:pt x="0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47" y="169"/>
                        <a:pt x="68" y="190"/>
                        <a:pt x="68" y="22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64583" name="Freeform 189"/>
                <p:cNvSpPr>
                  <a:spLocks/>
                </p:cNvSpPr>
                <p:nvPr/>
              </p:nvSpPr>
              <p:spPr bwMode="auto">
                <a:xfrm>
                  <a:off x="6897688" y="1987550"/>
                  <a:ext cx="63500" cy="139700"/>
                </a:xfrm>
                <a:custGeom>
                  <a:avLst/>
                  <a:gdLst>
                    <a:gd name="T0" fmla="*/ 2147483646 w 214"/>
                    <a:gd name="T1" fmla="*/ 2147483646 h 462"/>
                    <a:gd name="T2" fmla="*/ 0 w 214"/>
                    <a:gd name="T3" fmla="*/ 2147483646 h 462"/>
                    <a:gd name="T4" fmla="*/ 2147483646 w 214"/>
                    <a:gd name="T5" fmla="*/ 2147483646 h 462"/>
                    <a:gd name="T6" fmla="*/ 2147483646 w 214"/>
                    <a:gd name="T7" fmla="*/ 2147483646 h 462"/>
                    <a:gd name="T8" fmla="*/ 2147483646 w 214"/>
                    <a:gd name="T9" fmla="*/ 2147483646 h 462"/>
                    <a:gd name="T10" fmla="*/ 2147483646 w 214"/>
                    <a:gd name="T11" fmla="*/ 2147483646 h 462"/>
                    <a:gd name="T12" fmla="*/ 2147483646 w 214"/>
                    <a:gd name="T13" fmla="*/ 2147483646 h 462"/>
                    <a:gd name="T14" fmla="*/ 2147483646 w 214"/>
                    <a:gd name="T15" fmla="*/ 0 h 462"/>
                    <a:gd name="T16" fmla="*/ 2147483646 w 214"/>
                    <a:gd name="T17" fmla="*/ 0 h 462"/>
                    <a:gd name="T18" fmla="*/ 2147483646 w 214"/>
                    <a:gd name="T19" fmla="*/ 2147483646 h 46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4" h="462">
                      <a:moveTo>
                        <a:pt x="166" y="93"/>
                      </a:moveTo>
                      <a:cubicBezTo>
                        <a:pt x="61" y="114"/>
                        <a:pt x="0" y="182"/>
                        <a:pt x="0" y="268"/>
                      </a:cubicBezTo>
                      <a:cubicBezTo>
                        <a:pt x="0" y="363"/>
                        <a:pt x="72" y="413"/>
                        <a:pt x="177" y="448"/>
                      </a:cubicBezTo>
                      <a:cubicBezTo>
                        <a:pt x="191" y="453"/>
                        <a:pt x="203" y="457"/>
                        <a:pt x="214" y="462"/>
                      </a:cubicBezTo>
                      <a:cubicBezTo>
                        <a:pt x="214" y="313"/>
                        <a:pt x="214" y="313"/>
                        <a:pt x="214" y="313"/>
                      </a:cubicBezTo>
                      <a:cubicBezTo>
                        <a:pt x="170" y="293"/>
                        <a:pt x="151" y="275"/>
                        <a:pt x="151" y="251"/>
                      </a:cubicBezTo>
                      <a:cubicBezTo>
                        <a:pt x="151" y="227"/>
                        <a:pt x="167" y="203"/>
                        <a:pt x="214" y="197"/>
                      </a:cubicBezTo>
                      <a:cubicBezTo>
                        <a:pt x="214" y="0"/>
                        <a:pt x="214" y="0"/>
                        <a:pt x="214" y="0"/>
                      </a:cubicBezTo>
                      <a:cubicBezTo>
                        <a:pt x="166" y="0"/>
                        <a:pt x="166" y="0"/>
                        <a:pt x="166" y="0"/>
                      </a:cubicBezTo>
                      <a:lnTo>
                        <a:pt x="166" y="9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64584" name="Freeform 190"/>
                <p:cNvSpPr>
                  <a:spLocks/>
                </p:cNvSpPr>
                <p:nvPr/>
              </p:nvSpPr>
              <p:spPr bwMode="auto">
                <a:xfrm>
                  <a:off x="7218363" y="2087563"/>
                  <a:ext cx="328613" cy="171450"/>
                </a:xfrm>
                <a:custGeom>
                  <a:avLst/>
                  <a:gdLst>
                    <a:gd name="T0" fmla="*/ 2147483646 w 1089"/>
                    <a:gd name="T1" fmla="*/ 2147483646 h 570"/>
                    <a:gd name="T2" fmla="*/ 2147483646 w 1089"/>
                    <a:gd name="T3" fmla="*/ 2147483646 h 570"/>
                    <a:gd name="T4" fmla="*/ 0 w 1089"/>
                    <a:gd name="T5" fmla="*/ 2147483646 h 570"/>
                    <a:gd name="T6" fmla="*/ 2147483646 w 1089"/>
                    <a:gd name="T7" fmla="*/ 2147483646 h 570"/>
                    <a:gd name="T8" fmla="*/ 2147483646 w 1089"/>
                    <a:gd name="T9" fmla="*/ 2147483646 h 570"/>
                    <a:gd name="T10" fmla="*/ 2147483646 w 1089"/>
                    <a:gd name="T11" fmla="*/ 0 h 570"/>
                    <a:gd name="T12" fmla="*/ 2147483646 w 1089"/>
                    <a:gd name="T13" fmla="*/ 2147483646 h 57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089" h="570">
                      <a:moveTo>
                        <a:pt x="314" y="268"/>
                      </a:moveTo>
                      <a:cubicBezTo>
                        <a:pt x="249" y="268"/>
                        <a:pt x="186" y="264"/>
                        <a:pt x="125" y="257"/>
                      </a:cubicBezTo>
                      <a:cubicBezTo>
                        <a:pt x="100" y="358"/>
                        <a:pt x="58" y="452"/>
                        <a:pt x="0" y="535"/>
                      </a:cubicBezTo>
                      <a:cubicBezTo>
                        <a:pt x="97" y="557"/>
                        <a:pt x="203" y="570"/>
                        <a:pt x="314" y="570"/>
                      </a:cubicBezTo>
                      <a:cubicBezTo>
                        <a:pt x="734" y="570"/>
                        <a:pt x="1089" y="393"/>
                        <a:pt x="1089" y="184"/>
                      </a:cubicBezTo>
                      <a:cubicBezTo>
                        <a:pt x="1089" y="0"/>
                        <a:pt x="1089" y="0"/>
                        <a:pt x="1089" y="0"/>
                      </a:cubicBezTo>
                      <a:cubicBezTo>
                        <a:pt x="957" y="160"/>
                        <a:pt x="663" y="268"/>
                        <a:pt x="314" y="268"/>
                      </a:cubicBezTo>
                      <a:close/>
                    </a:path>
                  </a:pathLst>
                </a:custGeom>
                <a:solidFill>
                  <a:srgbClr val="E1A73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64585" name="Freeform 191"/>
                <p:cNvSpPr>
                  <a:spLocks/>
                </p:cNvSpPr>
                <p:nvPr/>
              </p:nvSpPr>
              <p:spPr bwMode="auto">
                <a:xfrm>
                  <a:off x="7258050" y="1971675"/>
                  <a:ext cx="288925" cy="173038"/>
                </a:xfrm>
                <a:custGeom>
                  <a:avLst/>
                  <a:gdLst>
                    <a:gd name="T0" fmla="*/ 2147483646 w 959"/>
                    <a:gd name="T1" fmla="*/ 2147483646 h 577"/>
                    <a:gd name="T2" fmla="*/ 0 w 959"/>
                    <a:gd name="T3" fmla="*/ 2147483646 h 577"/>
                    <a:gd name="T4" fmla="*/ 2147483646 w 959"/>
                    <a:gd name="T5" fmla="*/ 2147483646 h 577"/>
                    <a:gd name="T6" fmla="*/ 2147483646 w 959"/>
                    <a:gd name="T7" fmla="*/ 2147483646 h 577"/>
                    <a:gd name="T8" fmla="*/ 2147483646 w 959"/>
                    <a:gd name="T9" fmla="*/ 2147483646 h 577"/>
                    <a:gd name="T10" fmla="*/ 2147483646 w 959"/>
                    <a:gd name="T11" fmla="*/ 2147483646 h 577"/>
                    <a:gd name="T12" fmla="*/ 2147483646 w 959"/>
                    <a:gd name="T13" fmla="*/ 0 h 577"/>
                    <a:gd name="T14" fmla="*/ 2147483646 w 959"/>
                    <a:gd name="T15" fmla="*/ 2147483646 h 57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959" h="577">
                      <a:moveTo>
                        <a:pt x="184" y="268"/>
                      </a:moveTo>
                      <a:cubicBezTo>
                        <a:pt x="121" y="268"/>
                        <a:pt x="60" y="264"/>
                        <a:pt x="0" y="257"/>
                      </a:cubicBezTo>
                      <a:cubicBezTo>
                        <a:pt x="13" y="315"/>
                        <a:pt x="20" y="376"/>
                        <a:pt x="20" y="438"/>
                      </a:cubicBezTo>
                      <a:cubicBezTo>
                        <a:pt x="20" y="482"/>
                        <a:pt x="17" y="525"/>
                        <a:pt x="10" y="567"/>
                      </a:cubicBezTo>
                      <a:cubicBezTo>
                        <a:pt x="66" y="573"/>
                        <a:pt x="125" y="577"/>
                        <a:pt x="184" y="577"/>
                      </a:cubicBezTo>
                      <a:cubicBezTo>
                        <a:pt x="604" y="577"/>
                        <a:pt x="959" y="400"/>
                        <a:pt x="959" y="192"/>
                      </a:cubicBezTo>
                      <a:cubicBezTo>
                        <a:pt x="959" y="0"/>
                        <a:pt x="959" y="0"/>
                        <a:pt x="959" y="0"/>
                      </a:cubicBezTo>
                      <a:cubicBezTo>
                        <a:pt x="827" y="159"/>
                        <a:pt x="533" y="268"/>
                        <a:pt x="184" y="268"/>
                      </a:cubicBezTo>
                      <a:close/>
                    </a:path>
                  </a:pathLst>
                </a:custGeom>
                <a:solidFill>
                  <a:srgbClr val="E1A73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64586" name="Freeform 192"/>
                <p:cNvSpPr>
                  <a:spLocks/>
                </p:cNvSpPr>
                <p:nvPr/>
              </p:nvSpPr>
              <p:spPr bwMode="auto">
                <a:xfrm>
                  <a:off x="7194550" y="1862138"/>
                  <a:ext cx="352425" cy="166688"/>
                </a:xfrm>
                <a:custGeom>
                  <a:avLst/>
                  <a:gdLst>
                    <a:gd name="T0" fmla="*/ 2147483646 w 1172"/>
                    <a:gd name="T1" fmla="*/ 2147483646 h 553"/>
                    <a:gd name="T2" fmla="*/ 0 w 1172"/>
                    <a:gd name="T3" fmla="*/ 2147483646 h 553"/>
                    <a:gd name="T4" fmla="*/ 2147483646 w 1172"/>
                    <a:gd name="T5" fmla="*/ 2147483646 h 553"/>
                    <a:gd name="T6" fmla="*/ 2147483646 w 1172"/>
                    <a:gd name="T7" fmla="*/ 2147483646 h 553"/>
                    <a:gd name="T8" fmla="*/ 2147483646 w 1172"/>
                    <a:gd name="T9" fmla="*/ 2147483646 h 553"/>
                    <a:gd name="T10" fmla="*/ 2147483646 w 1172"/>
                    <a:gd name="T11" fmla="*/ 0 h 553"/>
                    <a:gd name="T12" fmla="*/ 2147483646 w 1172"/>
                    <a:gd name="T13" fmla="*/ 2147483646 h 55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172" h="553">
                      <a:moveTo>
                        <a:pt x="397" y="267"/>
                      </a:moveTo>
                      <a:cubicBezTo>
                        <a:pt x="253" y="267"/>
                        <a:pt x="118" y="249"/>
                        <a:pt x="0" y="216"/>
                      </a:cubicBezTo>
                      <a:cubicBezTo>
                        <a:pt x="86" y="307"/>
                        <a:pt x="153" y="417"/>
                        <a:pt x="192" y="539"/>
                      </a:cubicBezTo>
                      <a:cubicBezTo>
                        <a:pt x="258" y="548"/>
                        <a:pt x="326" y="553"/>
                        <a:pt x="397" y="553"/>
                      </a:cubicBezTo>
                      <a:cubicBezTo>
                        <a:pt x="817" y="553"/>
                        <a:pt x="1172" y="377"/>
                        <a:pt x="1172" y="168"/>
                      </a:cubicBezTo>
                      <a:cubicBezTo>
                        <a:pt x="1172" y="0"/>
                        <a:pt x="1172" y="0"/>
                        <a:pt x="1172" y="0"/>
                      </a:cubicBezTo>
                      <a:cubicBezTo>
                        <a:pt x="1040" y="159"/>
                        <a:pt x="746" y="267"/>
                        <a:pt x="397" y="267"/>
                      </a:cubicBezTo>
                      <a:close/>
                    </a:path>
                  </a:pathLst>
                </a:custGeom>
                <a:solidFill>
                  <a:srgbClr val="E1A73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/>
                </a:p>
              </p:txBody>
            </p:sp>
          </p:grpSp>
          <p:grpSp>
            <p:nvGrpSpPr>
              <p:cNvPr id="64526" name="Group 61"/>
              <p:cNvGrpSpPr>
                <a:grpSpLocks/>
              </p:cNvGrpSpPr>
              <p:nvPr/>
            </p:nvGrpSpPr>
            <p:grpSpPr bwMode="auto">
              <a:xfrm>
                <a:off x="430291" y="4019550"/>
                <a:ext cx="779372" cy="762000"/>
                <a:chOff x="5027613" y="1460500"/>
                <a:chExt cx="1177925" cy="1177925"/>
              </a:xfrm>
            </p:grpSpPr>
            <p:sp>
              <p:nvSpPr>
                <p:cNvPr id="64533" name="Oval 12"/>
                <p:cNvSpPr>
                  <a:spLocks noChangeArrowheads="1"/>
                </p:cNvSpPr>
                <p:nvPr/>
              </p:nvSpPr>
              <p:spPr bwMode="auto">
                <a:xfrm>
                  <a:off x="5027613" y="1460500"/>
                  <a:ext cx="1177925" cy="1177925"/>
                </a:xfrm>
                <a:prstGeom prst="ellipse">
                  <a:avLst/>
                </a:prstGeom>
                <a:solidFill>
                  <a:srgbClr val="00B050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hangingPunct="1"/>
                  <a:endParaRPr lang="en-US" altLang="en-US" sz="2400"/>
                </a:p>
              </p:txBody>
            </p:sp>
            <p:sp>
              <p:nvSpPr>
                <p:cNvPr id="66" name="Freeform 141">
                  <a:extLst>
                    <a:ext uri="{FF2B5EF4-FFF2-40B4-BE49-F238E27FC236}">
                      <a16:creationId xmlns:a16="http://schemas.microsoft.com/office/drawing/2014/main" id="{57088A22-D525-FC40-9244-E975791EF1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9087" y="1892406"/>
                  <a:ext cx="1067768" cy="731295"/>
                </a:xfrm>
                <a:custGeom>
                  <a:avLst/>
                  <a:gdLst/>
                  <a:ahLst/>
                  <a:cxnLst>
                    <a:cxn ang="0">
                      <a:pos x="2854" y="1241"/>
                    </a:cxn>
                    <a:cxn ang="0">
                      <a:pos x="3548" y="284"/>
                    </a:cxn>
                    <a:cxn ang="0">
                      <a:pos x="2980" y="0"/>
                    </a:cxn>
                    <a:cxn ang="0">
                      <a:pos x="810" y="125"/>
                    </a:cxn>
                    <a:cxn ang="0">
                      <a:pos x="685" y="233"/>
                    </a:cxn>
                    <a:cxn ang="0">
                      <a:pos x="645" y="296"/>
                    </a:cxn>
                    <a:cxn ang="0">
                      <a:pos x="466" y="221"/>
                    </a:cxn>
                    <a:cxn ang="0">
                      <a:pos x="0" y="661"/>
                    </a:cxn>
                    <a:cxn ang="0">
                      <a:pos x="1515" y="2429"/>
                    </a:cxn>
                    <a:cxn ang="0">
                      <a:pos x="2886" y="1510"/>
                    </a:cxn>
                    <a:cxn ang="0">
                      <a:pos x="2854" y="1241"/>
                    </a:cxn>
                  </a:cxnLst>
                  <a:rect l="0" t="0" r="r" b="b"/>
                  <a:pathLst>
                    <a:path w="3548" h="2429">
                      <a:moveTo>
                        <a:pt x="2854" y="1241"/>
                      </a:moveTo>
                      <a:cubicBezTo>
                        <a:pt x="3548" y="284"/>
                        <a:pt x="3548" y="284"/>
                        <a:pt x="3548" y="284"/>
                      </a:cubicBezTo>
                      <a:cubicBezTo>
                        <a:pt x="2980" y="0"/>
                        <a:pt x="2980" y="0"/>
                        <a:pt x="2980" y="0"/>
                      </a:cubicBezTo>
                      <a:cubicBezTo>
                        <a:pt x="810" y="125"/>
                        <a:pt x="810" y="125"/>
                        <a:pt x="810" y="125"/>
                      </a:cubicBezTo>
                      <a:cubicBezTo>
                        <a:pt x="685" y="233"/>
                        <a:pt x="685" y="233"/>
                        <a:pt x="685" y="233"/>
                      </a:cubicBezTo>
                      <a:cubicBezTo>
                        <a:pt x="645" y="296"/>
                        <a:pt x="645" y="296"/>
                        <a:pt x="645" y="296"/>
                      </a:cubicBezTo>
                      <a:cubicBezTo>
                        <a:pt x="466" y="221"/>
                        <a:pt x="466" y="221"/>
                        <a:pt x="466" y="221"/>
                      </a:cubicBezTo>
                      <a:cubicBezTo>
                        <a:pt x="0" y="661"/>
                        <a:pt x="0" y="661"/>
                        <a:pt x="0" y="661"/>
                      </a:cubicBezTo>
                      <a:cubicBezTo>
                        <a:pt x="61" y="1529"/>
                        <a:pt x="688" y="2241"/>
                        <a:pt x="1515" y="2429"/>
                      </a:cubicBezTo>
                      <a:cubicBezTo>
                        <a:pt x="2886" y="1510"/>
                        <a:pt x="2886" y="1510"/>
                        <a:pt x="2886" y="1510"/>
                      </a:cubicBezTo>
                      <a:lnTo>
                        <a:pt x="2854" y="1241"/>
                      </a:lnTo>
                      <a:close/>
                    </a:path>
                  </a:pathLst>
                </a:custGeom>
                <a:solidFill>
                  <a:schemeClr val="accent3">
                    <a:lumMod val="5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64535" name="Freeform 142"/>
                <p:cNvSpPr>
                  <a:spLocks/>
                </p:cNvSpPr>
                <p:nvPr/>
              </p:nvSpPr>
              <p:spPr bwMode="auto">
                <a:xfrm>
                  <a:off x="5570538" y="1820863"/>
                  <a:ext cx="231775" cy="120650"/>
                </a:xfrm>
                <a:custGeom>
                  <a:avLst/>
                  <a:gdLst>
                    <a:gd name="T0" fmla="*/ 2147483646 w 771"/>
                    <a:gd name="T1" fmla="*/ 2147483646 h 399"/>
                    <a:gd name="T2" fmla="*/ 2147483646 w 771"/>
                    <a:gd name="T3" fmla="*/ 2147483646 h 399"/>
                    <a:gd name="T4" fmla="*/ 2147483646 w 771"/>
                    <a:gd name="T5" fmla="*/ 2147483646 h 399"/>
                    <a:gd name="T6" fmla="*/ 2147483646 w 771"/>
                    <a:gd name="T7" fmla="*/ 2147483646 h 399"/>
                    <a:gd name="T8" fmla="*/ 2147483646 w 771"/>
                    <a:gd name="T9" fmla="*/ 2147483646 h 399"/>
                    <a:gd name="T10" fmla="*/ 2147483646 w 771"/>
                    <a:gd name="T11" fmla="*/ 2147483646 h 399"/>
                    <a:gd name="T12" fmla="*/ 2147483646 w 771"/>
                    <a:gd name="T13" fmla="*/ 2147483646 h 399"/>
                    <a:gd name="T14" fmla="*/ 2147483646 w 771"/>
                    <a:gd name="T15" fmla="*/ 2147483646 h 399"/>
                    <a:gd name="T16" fmla="*/ 2147483646 w 771"/>
                    <a:gd name="T17" fmla="*/ 2147483646 h 399"/>
                    <a:gd name="T18" fmla="*/ 2147483646 w 771"/>
                    <a:gd name="T19" fmla="*/ 2147483646 h 399"/>
                    <a:gd name="T20" fmla="*/ 2147483646 w 771"/>
                    <a:gd name="T21" fmla="*/ 2147483646 h 399"/>
                    <a:gd name="T22" fmla="*/ 2147483646 w 771"/>
                    <a:gd name="T23" fmla="*/ 2147483646 h 399"/>
                    <a:gd name="T24" fmla="*/ 0 w 771"/>
                    <a:gd name="T25" fmla="*/ 2147483646 h 399"/>
                    <a:gd name="T26" fmla="*/ 2147483646 w 771"/>
                    <a:gd name="T27" fmla="*/ 2147483646 h 399"/>
                    <a:gd name="T28" fmla="*/ 2147483646 w 771"/>
                    <a:gd name="T29" fmla="*/ 2147483646 h 399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771" h="399">
                      <a:moveTo>
                        <a:pt x="278" y="255"/>
                      </a:moveTo>
                      <a:cubicBezTo>
                        <a:pt x="249" y="192"/>
                        <a:pt x="249" y="192"/>
                        <a:pt x="249" y="192"/>
                      </a:cubicBezTo>
                      <a:cubicBezTo>
                        <a:pt x="288" y="174"/>
                        <a:pt x="288" y="174"/>
                        <a:pt x="288" y="174"/>
                      </a:cubicBezTo>
                      <a:cubicBezTo>
                        <a:pt x="316" y="235"/>
                        <a:pt x="316" y="235"/>
                        <a:pt x="316" y="235"/>
                      </a:cubicBezTo>
                      <a:cubicBezTo>
                        <a:pt x="354" y="219"/>
                        <a:pt x="385" y="217"/>
                        <a:pt x="408" y="219"/>
                      </a:cubicBezTo>
                      <a:cubicBezTo>
                        <a:pt x="412" y="268"/>
                        <a:pt x="412" y="268"/>
                        <a:pt x="412" y="268"/>
                      </a:cubicBezTo>
                      <a:cubicBezTo>
                        <a:pt x="395" y="267"/>
                        <a:pt x="363" y="264"/>
                        <a:pt x="322" y="283"/>
                      </a:cubicBezTo>
                      <a:cubicBezTo>
                        <a:pt x="274" y="305"/>
                        <a:pt x="273" y="340"/>
                        <a:pt x="285" y="366"/>
                      </a:cubicBezTo>
                      <a:cubicBezTo>
                        <a:pt x="293" y="384"/>
                        <a:pt x="305" y="394"/>
                        <a:pt x="324" y="399"/>
                      </a:cubicBezTo>
                      <a:cubicBezTo>
                        <a:pt x="771" y="399"/>
                        <a:pt x="771" y="399"/>
                        <a:pt x="771" y="399"/>
                      </a:cubicBezTo>
                      <a:cubicBezTo>
                        <a:pt x="766" y="359"/>
                        <a:pt x="756" y="318"/>
                        <a:pt x="738" y="279"/>
                      </a:cubicBezTo>
                      <a:cubicBezTo>
                        <a:pt x="648" y="85"/>
                        <a:pt x="417" y="0"/>
                        <a:pt x="223" y="89"/>
                      </a:cubicBezTo>
                      <a:cubicBezTo>
                        <a:pt x="95" y="148"/>
                        <a:pt x="15" y="268"/>
                        <a:pt x="0" y="399"/>
                      </a:cubicBezTo>
                      <a:cubicBezTo>
                        <a:pt x="230" y="399"/>
                        <a:pt x="230" y="399"/>
                        <a:pt x="230" y="399"/>
                      </a:cubicBezTo>
                      <a:cubicBezTo>
                        <a:pt x="206" y="347"/>
                        <a:pt x="225" y="291"/>
                        <a:pt x="278" y="255"/>
                      </a:cubicBezTo>
                      <a:close/>
                    </a:path>
                  </a:pathLst>
                </a:custGeom>
                <a:solidFill>
                  <a:srgbClr val="FCFD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64536" name="Freeform 143"/>
                <p:cNvSpPr>
                  <a:spLocks/>
                </p:cNvSpPr>
                <p:nvPr/>
              </p:nvSpPr>
              <p:spPr bwMode="auto">
                <a:xfrm>
                  <a:off x="5273675" y="1624013"/>
                  <a:ext cx="825500" cy="403225"/>
                </a:xfrm>
                <a:custGeom>
                  <a:avLst/>
                  <a:gdLst>
                    <a:gd name="T0" fmla="*/ 2147483646 w 2740"/>
                    <a:gd name="T1" fmla="*/ 2147483646 h 1336"/>
                    <a:gd name="T2" fmla="*/ 2147483646 w 2740"/>
                    <a:gd name="T3" fmla="*/ 2147483646 h 1336"/>
                    <a:gd name="T4" fmla="*/ 2147483646 w 2740"/>
                    <a:gd name="T5" fmla="*/ 2147483646 h 1336"/>
                    <a:gd name="T6" fmla="*/ 2147483646 w 2740"/>
                    <a:gd name="T7" fmla="*/ 2147483646 h 1336"/>
                    <a:gd name="T8" fmla="*/ 2147483646 w 2740"/>
                    <a:gd name="T9" fmla="*/ 2147483646 h 1336"/>
                    <a:gd name="T10" fmla="*/ 2147483646 w 2740"/>
                    <a:gd name="T11" fmla="*/ 0 h 1336"/>
                    <a:gd name="T12" fmla="*/ 2147483646 w 2740"/>
                    <a:gd name="T13" fmla="*/ 2147483646 h 1336"/>
                    <a:gd name="T14" fmla="*/ 2147483646 w 2740"/>
                    <a:gd name="T15" fmla="*/ 2147483646 h 1336"/>
                    <a:gd name="T16" fmla="*/ 2147483646 w 2740"/>
                    <a:gd name="T17" fmla="*/ 2147483646 h 1336"/>
                    <a:gd name="T18" fmla="*/ 2147483646 w 2740"/>
                    <a:gd name="T19" fmla="*/ 2147483646 h 1336"/>
                    <a:gd name="T20" fmla="*/ 2147483646 w 2740"/>
                    <a:gd name="T21" fmla="*/ 2147483646 h 1336"/>
                    <a:gd name="T22" fmla="*/ 0 w 2740"/>
                    <a:gd name="T23" fmla="*/ 2147483646 h 1336"/>
                    <a:gd name="T24" fmla="*/ 2147483646 w 2740"/>
                    <a:gd name="T25" fmla="*/ 2147483646 h 1336"/>
                    <a:gd name="T26" fmla="*/ 2147483646 w 2740"/>
                    <a:gd name="T27" fmla="*/ 2147483646 h 1336"/>
                    <a:gd name="T28" fmla="*/ 0 w 2740"/>
                    <a:gd name="T29" fmla="*/ 2147483646 h 1336"/>
                    <a:gd name="T30" fmla="*/ 2147483646 w 2740"/>
                    <a:gd name="T31" fmla="*/ 2147483646 h 1336"/>
                    <a:gd name="T32" fmla="*/ 2147483646 w 2740"/>
                    <a:gd name="T33" fmla="*/ 2147483646 h 1336"/>
                    <a:gd name="T34" fmla="*/ 2147483646 w 2740"/>
                    <a:gd name="T35" fmla="*/ 2147483646 h 1336"/>
                    <a:gd name="T36" fmla="*/ 2147483646 w 2740"/>
                    <a:gd name="T37" fmla="*/ 2147483646 h 1336"/>
                    <a:gd name="T38" fmla="*/ 2147483646 w 2740"/>
                    <a:gd name="T39" fmla="*/ 2147483646 h 1336"/>
                    <a:gd name="T40" fmla="*/ 2147483646 w 2740"/>
                    <a:gd name="T41" fmla="*/ 2147483646 h 1336"/>
                    <a:gd name="T42" fmla="*/ 2147483646 w 2740"/>
                    <a:gd name="T43" fmla="*/ 2147483646 h 1336"/>
                    <a:gd name="T44" fmla="*/ 2147483646 w 2740"/>
                    <a:gd name="T45" fmla="*/ 2147483646 h 1336"/>
                    <a:gd name="T46" fmla="*/ 2147483646 w 2740"/>
                    <a:gd name="T47" fmla="*/ 2147483646 h 1336"/>
                    <a:gd name="T48" fmla="*/ 2147483646 w 2740"/>
                    <a:gd name="T49" fmla="*/ 2147483646 h 1336"/>
                    <a:gd name="T50" fmla="*/ 2147483646 w 2740"/>
                    <a:gd name="T51" fmla="*/ 2147483646 h 1336"/>
                    <a:gd name="T52" fmla="*/ 2147483646 w 2740"/>
                    <a:gd name="T53" fmla="*/ 2147483646 h 1336"/>
                    <a:gd name="T54" fmla="*/ 2147483646 w 2740"/>
                    <a:gd name="T55" fmla="*/ 2147483646 h 1336"/>
                    <a:gd name="T56" fmla="*/ 2147483646 w 2740"/>
                    <a:gd name="T57" fmla="*/ 2147483646 h 1336"/>
                    <a:gd name="T58" fmla="*/ 2147483646 w 2740"/>
                    <a:gd name="T59" fmla="*/ 2147483646 h 1336"/>
                    <a:gd name="T60" fmla="*/ 2147483646 w 2740"/>
                    <a:gd name="T61" fmla="*/ 2147483646 h 1336"/>
                    <a:gd name="T62" fmla="*/ 2147483646 w 2740"/>
                    <a:gd name="T63" fmla="*/ 2147483646 h 13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0" t="0" r="r" b="b"/>
                  <a:pathLst>
                    <a:path w="2740" h="1336">
                      <a:moveTo>
                        <a:pt x="2349" y="1207"/>
                      </a:moveTo>
                      <a:cubicBezTo>
                        <a:pt x="2324" y="1151"/>
                        <a:pt x="2321" y="1089"/>
                        <a:pt x="2343" y="1032"/>
                      </a:cubicBezTo>
                      <a:cubicBezTo>
                        <a:pt x="2383" y="923"/>
                        <a:pt x="2498" y="864"/>
                        <a:pt x="2608" y="890"/>
                      </a:cubicBezTo>
                      <a:cubicBezTo>
                        <a:pt x="2738" y="1173"/>
                        <a:pt x="2738" y="1173"/>
                        <a:pt x="2738" y="1173"/>
                      </a:cubicBezTo>
                      <a:cubicBezTo>
                        <a:pt x="2740" y="1172"/>
                        <a:pt x="2740" y="1172"/>
                        <a:pt x="2740" y="1172"/>
                      </a:cubicBezTo>
                      <a:cubicBezTo>
                        <a:pt x="2200" y="0"/>
                        <a:pt x="2200" y="0"/>
                        <a:pt x="2200" y="0"/>
                      </a:cubicBezTo>
                      <a:cubicBezTo>
                        <a:pt x="2199" y="1"/>
                        <a:pt x="2199" y="1"/>
                        <a:pt x="2199" y="1"/>
                      </a:cubicBezTo>
                      <a:cubicBezTo>
                        <a:pt x="2333" y="292"/>
                        <a:pt x="2333" y="292"/>
                        <a:pt x="2333" y="292"/>
                      </a:cubicBezTo>
                      <a:cubicBezTo>
                        <a:pt x="2280" y="391"/>
                        <a:pt x="2161" y="439"/>
                        <a:pt x="2053" y="399"/>
                      </a:cubicBezTo>
                      <a:cubicBezTo>
                        <a:pt x="1996" y="378"/>
                        <a:pt x="1951" y="336"/>
                        <a:pt x="1925" y="280"/>
                      </a:cubicBezTo>
                      <a:cubicBezTo>
                        <a:pt x="1904" y="234"/>
                        <a:pt x="1900" y="183"/>
                        <a:pt x="1911" y="134"/>
                      </a:cubicBezTo>
                      <a:cubicBezTo>
                        <a:pt x="0" y="1014"/>
                        <a:pt x="0" y="1014"/>
                        <a:pt x="0" y="1014"/>
                      </a:cubicBezTo>
                      <a:cubicBezTo>
                        <a:pt x="17" y="1051"/>
                        <a:pt x="17" y="1051"/>
                        <a:pt x="17" y="1051"/>
                      </a:cubicBezTo>
                      <a:cubicBezTo>
                        <a:pt x="17" y="1051"/>
                        <a:pt x="17" y="1051"/>
                        <a:pt x="17" y="1051"/>
                      </a:cubicBezTo>
                      <a:cubicBezTo>
                        <a:pt x="0" y="1014"/>
                        <a:pt x="0" y="1014"/>
                        <a:pt x="0" y="1014"/>
                      </a:cubicBezTo>
                      <a:cubicBezTo>
                        <a:pt x="288" y="882"/>
                        <a:pt x="288" y="882"/>
                        <a:pt x="288" y="882"/>
                      </a:cubicBezTo>
                      <a:cubicBezTo>
                        <a:pt x="333" y="905"/>
                        <a:pt x="369" y="941"/>
                        <a:pt x="390" y="988"/>
                      </a:cubicBezTo>
                      <a:cubicBezTo>
                        <a:pt x="399" y="1008"/>
                        <a:pt x="406" y="1029"/>
                        <a:pt x="409" y="1051"/>
                      </a:cubicBezTo>
                      <a:cubicBezTo>
                        <a:pt x="465" y="1051"/>
                        <a:pt x="465" y="1051"/>
                        <a:pt x="465" y="1051"/>
                      </a:cubicBezTo>
                      <a:cubicBezTo>
                        <a:pt x="462" y="1021"/>
                        <a:pt x="454" y="992"/>
                        <a:pt x="441" y="964"/>
                      </a:cubicBezTo>
                      <a:cubicBezTo>
                        <a:pt x="420" y="919"/>
                        <a:pt x="388" y="882"/>
                        <a:pt x="349" y="854"/>
                      </a:cubicBezTo>
                      <a:cubicBezTo>
                        <a:pt x="1850" y="162"/>
                        <a:pt x="1850" y="162"/>
                        <a:pt x="1850" y="162"/>
                      </a:cubicBezTo>
                      <a:cubicBezTo>
                        <a:pt x="1846" y="210"/>
                        <a:pt x="1853" y="259"/>
                        <a:pt x="1874" y="304"/>
                      </a:cubicBezTo>
                      <a:cubicBezTo>
                        <a:pt x="1906" y="373"/>
                        <a:pt x="1963" y="425"/>
                        <a:pt x="2034" y="452"/>
                      </a:cubicBezTo>
                      <a:cubicBezTo>
                        <a:pt x="2107" y="479"/>
                        <a:pt x="2185" y="474"/>
                        <a:pt x="2252" y="443"/>
                      </a:cubicBezTo>
                      <a:cubicBezTo>
                        <a:pt x="2295" y="423"/>
                        <a:pt x="2332" y="392"/>
                        <a:pt x="2361" y="353"/>
                      </a:cubicBezTo>
                      <a:cubicBezTo>
                        <a:pt x="2580" y="829"/>
                        <a:pt x="2580" y="829"/>
                        <a:pt x="2580" y="829"/>
                      </a:cubicBezTo>
                      <a:cubicBezTo>
                        <a:pt x="2456" y="819"/>
                        <a:pt x="2335" y="890"/>
                        <a:pt x="2290" y="1012"/>
                      </a:cubicBezTo>
                      <a:cubicBezTo>
                        <a:pt x="2264" y="1084"/>
                        <a:pt x="2267" y="1161"/>
                        <a:pt x="2298" y="1230"/>
                      </a:cubicBezTo>
                      <a:cubicBezTo>
                        <a:pt x="2318" y="1273"/>
                        <a:pt x="2348" y="1308"/>
                        <a:pt x="2384" y="1336"/>
                      </a:cubicBezTo>
                      <a:cubicBezTo>
                        <a:pt x="2444" y="1309"/>
                        <a:pt x="2444" y="1309"/>
                        <a:pt x="2444" y="1309"/>
                      </a:cubicBezTo>
                      <a:cubicBezTo>
                        <a:pt x="2403" y="1285"/>
                        <a:pt x="2370" y="1250"/>
                        <a:pt x="2349" y="1207"/>
                      </a:cubicBezTo>
                      <a:close/>
                    </a:path>
                  </a:pathLst>
                </a:custGeom>
                <a:solidFill>
                  <a:srgbClr val="FCFD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64537" name="Freeform 144"/>
                <p:cNvSpPr>
                  <a:spLocks/>
                </p:cNvSpPr>
                <p:nvPr/>
              </p:nvSpPr>
              <p:spPr bwMode="auto">
                <a:xfrm>
                  <a:off x="5273675" y="1890713"/>
                  <a:ext cx="123825" cy="50800"/>
                </a:xfrm>
                <a:custGeom>
                  <a:avLst/>
                  <a:gdLst>
                    <a:gd name="T0" fmla="*/ 2147483646 w 409"/>
                    <a:gd name="T1" fmla="*/ 2147483646 h 169"/>
                    <a:gd name="T2" fmla="*/ 2147483646 w 409"/>
                    <a:gd name="T3" fmla="*/ 0 h 169"/>
                    <a:gd name="T4" fmla="*/ 0 w 409"/>
                    <a:gd name="T5" fmla="*/ 2147483646 h 169"/>
                    <a:gd name="T6" fmla="*/ 2147483646 w 409"/>
                    <a:gd name="T7" fmla="*/ 2147483646 h 169"/>
                    <a:gd name="T8" fmla="*/ 2147483646 w 409"/>
                    <a:gd name="T9" fmla="*/ 2147483646 h 169"/>
                    <a:gd name="T10" fmla="*/ 2147483646 w 409"/>
                    <a:gd name="T11" fmla="*/ 2147483646 h 1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09" h="169">
                      <a:moveTo>
                        <a:pt x="390" y="106"/>
                      </a:moveTo>
                      <a:cubicBezTo>
                        <a:pt x="369" y="59"/>
                        <a:pt x="333" y="23"/>
                        <a:pt x="288" y="0"/>
                      </a:cubicBezTo>
                      <a:cubicBezTo>
                        <a:pt x="0" y="132"/>
                        <a:pt x="0" y="132"/>
                        <a:pt x="0" y="132"/>
                      </a:cubicBezTo>
                      <a:cubicBezTo>
                        <a:pt x="17" y="169"/>
                        <a:pt x="17" y="169"/>
                        <a:pt x="17" y="169"/>
                      </a:cubicBezTo>
                      <a:cubicBezTo>
                        <a:pt x="409" y="169"/>
                        <a:pt x="409" y="169"/>
                        <a:pt x="409" y="169"/>
                      </a:cubicBezTo>
                      <a:cubicBezTo>
                        <a:pt x="406" y="147"/>
                        <a:pt x="399" y="126"/>
                        <a:pt x="390" y="106"/>
                      </a:cubicBezTo>
                      <a:close/>
                    </a:path>
                  </a:pathLst>
                </a:custGeom>
                <a:solidFill>
                  <a:srgbClr val="8F9E3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64538" name="Freeform 145"/>
                <p:cNvSpPr>
                  <a:spLocks/>
                </p:cNvSpPr>
                <p:nvPr/>
              </p:nvSpPr>
              <p:spPr bwMode="auto">
                <a:xfrm>
                  <a:off x="5834063" y="1643063"/>
                  <a:ext cx="85725" cy="39688"/>
                </a:xfrm>
                <a:custGeom>
                  <a:avLst/>
                  <a:gdLst>
                    <a:gd name="T0" fmla="*/ 2147483646 w 54"/>
                    <a:gd name="T1" fmla="*/ 0 h 25"/>
                    <a:gd name="T2" fmla="*/ 0 w 54"/>
                    <a:gd name="T3" fmla="*/ 2147483646 h 25"/>
                    <a:gd name="T4" fmla="*/ 0 w 54"/>
                    <a:gd name="T5" fmla="*/ 2147483646 h 25"/>
                    <a:gd name="T6" fmla="*/ 2147483646 w 54"/>
                    <a:gd name="T7" fmla="*/ 0 h 25"/>
                    <a:gd name="T8" fmla="*/ 2147483646 w 54"/>
                    <a:gd name="T9" fmla="*/ 0 h 2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4" h="25">
                      <a:moveTo>
                        <a:pt x="54" y="0"/>
                      </a:moveTo>
                      <a:lnTo>
                        <a:pt x="0" y="25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8F9E3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64539" name="Freeform 146"/>
                <p:cNvSpPr>
                  <a:spLocks/>
                </p:cNvSpPr>
                <p:nvPr/>
              </p:nvSpPr>
              <p:spPr bwMode="auto">
                <a:xfrm>
                  <a:off x="5845175" y="1625600"/>
                  <a:ext cx="130175" cy="131763"/>
                </a:xfrm>
                <a:custGeom>
                  <a:avLst/>
                  <a:gdLst>
                    <a:gd name="T0" fmla="*/ 2147483646 w 433"/>
                    <a:gd name="T1" fmla="*/ 2147483646 h 438"/>
                    <a:gd name="T2" fmla="*/ 2147483646 w 433"/>
                    <a:gd name="T3" fmla="*/ 2147483646 h 438"/>
                    <a:gd name="T4" fmla="*/ 2147483646 w 433"/>
                    <a:gd name="T5" fmla="*/ 2147483646 h 438"/>
                    <a:gd name="T6" fmla="*/ 2147483646 w 433"/>
                    <a:gd name="T7" fmla="*/ 0 h 438"/>
                    <a:gd name="T8" fmla="*/ 2147483646 w 433"/>
                    <a:gd name="T9" fmla="*/ 2147483646 h 438"/>
                    <a:gd name="T10" fmla="*/ 2147483646 w 433"/>
                    <a:gd name="T11" fmla="*/ 2147483646 h 43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33" h="438">
                      <a:moveTo>
                        <a:pt x="25" y="279"/>
                      </a:moveTo>
                      <a:cubicBezTo>
                        <a:pt x="51" y="335"/>
                        <a:pt x="96" y="377"/>
                        <a:pt x="153" y="398"/>
                      </a:cubicBezTo>
                      <a:cubicBezTo>
                        <a:pt x="261" y="438"/>
                        <a:pt x="380" y="390"/>
                        <a:pt x="433" y="291"/>
                      </a:cubicBezTo>
                      <a:cubicBezTo>
                        <a:pt x="299" y="0"/>
                        <a:pt x="299" y="0"/>
                        <a:pt x="299" y="0"/>
                      </a:cubicBezTo>
                      <a:cubicBezTo>
                        <a:pt x="11" y="133"/>
                        <a:pt x="11" y="133"/>
                        <a:pt x="11" y="133"/>
                      </a:cubicBezTo>
                      <a:cubicBezTo>
                        <a:pt x="0" y="182"/>
                        <a:pt x="4" y="233"/>
                        <a:pt x="25" y="279"/>
                      </a:cubicBezTo>
                      <a:close/>
                    </a:path>
                  </a:pathLst>
                </a:custGeom>
                <a:solidFill>
                  <a:srgbClr val="8F9E3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64540" name="Freeform 147"/>
                <p:cNvSpPr>
                  <a:spLocks/>
                </p:cNvSpPr>
                <p:nvPr/>
              </p:nvSpPr>
              <p:spPr bwMode="auto">
                <a:xfrm>
                  <a:off x="5972175" y="1884363"/>
                  <a:ext cx="125413" cy="134938"/>
                </a:xfrm>
                <a:custGeom>
                  <a:avLst/>
                  <a:gdLst>
                    <a:gd name="T0" fmla="*/ 2147483646 w 417"/>
                    <a:gd name="T1" fmla="*/ 2147483646 h 445"/>
                    <a:gd name="T2" fmla="*/ 2147483646 w 417"/>
                    <a:gd name="T3" fmla="*/ 2147483646 h 445"/>
                    <a:gd name="T4" fmla="*/ 2147483646 w 417"/>
                    <a:gd name="T5" fmla="*/ 2147483646 h 445"/>
                    <a:gd name="T6" fmla="*/ 2147483646 w 417"/>
                    <a:gd name="T7" fmla="*/ 2147483646 h 445"/>
                    <a:gd name="T8" fmla="*/ 2147483646 w 417"/>
                    <a:gd name="T9" fmla="*/ 2147483646 h 445"/>
                    <a:gd name="T10" fmla="*/ 2147483646 w 417"/>
                    <a:gd name="T11" fmla="*/ 2147483646 h 44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17" h="445">
                      <a:moveTo>
                        <a:pt x="287" y="26"/>
                      </a:moveTo>
                      <a:cubicBezTo>
                        <a:pt x="177" y="0"/>
                        <a:pt x="62" y="59"/>
                        <a:pt x="22" y="168"/>
                      </a:cubicBezTo>
                      <a:cubicBezTo>
                        <a:pt x="0" y="225"/>
                        <a:pt x="3" y="287"/>
                        <a:pt x="28" y="343"/>
                      </a:cubicBezTo>
                      <a:cubicBezTo>
                        <a:pt x="49" y="386"/>
                        <a:pt x="82" y="421"/>
                        <a:pt x="123" y="445"/>
                      </a:cubicBezTo>
                      <a:cubicBezTo>
                        <a:pt x="417" y="309"/>
                        <a:pt x="417" y="309"/>
                        <a:pt x="417" y="309"/>
                      </a:cubicBezTo>
                      <a:lnTo>
                        <a:pt x="287" y="26"/>
                      </a:lnTo>
                      <a:close/>
                    </a:path>
                  </a:pathLst>
                </a:custGeom>
                <a:solidFill>
                  <a:srgbClr val="8F9E3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64541" name="Freeform 148"/>
                <p:cNvSpPr>
                  <a:spLocks/>
                </p:cNvSpPr>
                <p:nvPr/>
              </p:nvSpPr>
              <p:spPr bwMode="auto">
                <a:xfrm>
                  <a:off x="5378450" y="1673225"/>
                  <a:ext cx="671513" cy="388938"/>
                </a:xfrm>
                <a:custGeom>
                  <a:avLst/>
                  <a:gdLst>
                    <a:gd name="T0" fmla="*/ 2147483646 w 2231"/>
                    <a:gd name="T1" fmla="*/ 2147483646 h 1291"/>
                    <a:gd name="T2" fmla="*/ 2147483646 w 2231"/>
                    <a:gd name="T3" fmla="*/ 2147483646 h 1291"/>
                    <a:gd name="T4" fmla="*/ 2147483646 w 2231"/>
                    <a:gd name="T5" fmla="*/ 2147483646 h 1291"/>
                    <a:gd name="T6" fmla="*/ 2147483646 w 2231"/>
                    <a:gd name="T7" fmla="*/ 2147483646 h 1291"/>
                    <a:gd name="T8" fmla="*/ 2147483646 w 2231"/>
                    <a:gd name="T9" fmla="*/ 2147483646 h 1291"/>
                    <a:gd name="T10" fmla="*/ 2147483646 w 2231"/>
                    <a:gd name="T11" fmla="*/ 2147483646 h 1291"/>
                    <a:gd name="T12" fmla="*/ 2147483646 w 2231"/>
                    <a:gd name="T13" fmla="*/ 2147483646 h 1291"/>
                    <a:gd name="T14" fmla="*/ 2147483646 w 2231"/>
                    <a:gd name="T15" fmla="*/ 0 h 1291"/>
                    <a:gd name="T16" fmla="*/ 0 w 2231"/>
                    <a:gd name="T17" fmla="*/ 2147483646 h 1291"/>
                    <a:gd name="T18" fmla="*/ 2147483646 w 2231"/>
                    <a:gd name="T19" fmla="*/ 2147483646 h 1291"/>
                    <a:gd name="T20" fmla="*/ 2147483646 w 2231"/>
                    <a:gd name="T21" fmla="*/ 2147483646 h 1291"/>
                    <a:gd name="T22" fmla="*/ 2147483646 w 2231"/>
                    <a:gd name="T23" fmla="*/ 2147483646 h 1291"/>
                    <a:gd name="T24" fmla="*/ 2147483646 w 2231"/>
                    <a:gd name="T25" fmla="*/ 2147483646 h 1291"/>
                    <a:gd name="T26" fmla="*/ 2147483646 w 2231"/>
                    <a:gd name="T27" fmla="*/ 2147483646 h 1291"/>
                    <a:gd name="T28" fmla="*/ 2147483646 w 2231"/>
                    <a:gd name="T29" fmla="*/ 2147483646 h 1291"/>
                    <a:gd name="T30" fmla="*/ 2147483646 w 2231"/>
                    <a:gd name="T31" fmla="*/ 2147483646 h 1291"/>
                    <a:gd name="T32" fmla="*/ 2147483646 w 2231"/>
                    <a:gd name="T33" fmla="*/ 2147483646 h 1291"/>
                    <a:gd name="T34" fmla="*/ 2147483646 w 2231"/>
                    <a:gd name="T35" fmla="*/ 2147483646 h 1291"/>
                    <a:gd name="T36" fmla="*/ 2147483646 w 2231"/>
                    <a:gd name="T37" fmla="*/ 2147483646 h 1291"/>
                    <a:gd name="T38" fmla="*/ 2147483646 w 2231"/>
                    <a:gd name="T39" fmla="*/ 2147483646 h 1291"/>
                    <a:gd name="T40" fmla="*/ 2147483646 w 2231"/>
                    <a:gd name="T41" fmla="*/ 2147483646 h 1291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2231" h="1291">
                      <a:moveTo>
                        <a:pt x="1949" y="1068"/>
                      </a:moveTo>
                      <a:cubicBezTo>
                        <a:pt x="1918" y="999"/>
                        <a:pt x="1915" y="922"/>
                        <a:pt x="1941" y="850"/>
                      </a:cubicBezTo>
                      <a:cubicBezTo>
                        <a:pt x="1986" y="728"/>
                        <a:pt x="2107" y="657"/>
                        <a:pt x="2231" y="667"/>
                      </a:cubicBezTo>
                      <a:cubicBezTo>
                        <a:pt x="2012" y="191"/>
                        <a:pt x="2012" y="191"/>
                        <a:pt x="2012" y="191"/>
                      </a:cubicBezTo>
                      <a:cubicBezTo>
                        <a:pt x="1983" y="230"/>
                        <a:pt x="1946" y="261"/>
                        <a:pt x="1903" y="281"/>
                      </a:cubicBezTo>
                      <a:cubicBezTo>
                        <a:pt x="1836" y="312"/>
                        <a:pt x="1758" y="317"/>
                        <a:pt x="1685" y="290"/>
                      </a:cubicBezTo>
                      <a:cubicBezTo>
                        <a:pt x="1614" y="263"/>
                        <a:pt x="1557" y="211"/>
                        <a:pt x="1525" y="142"/>
                      </a:cubicBezTo>
                      <a:cubicBezTo>
                        <a:pt x="1504" y="97"/>
                        <a:pt x="1497" y="48"/>
                        <a:pt x="1501" y="0"/>
                      </a:cubicBezTo>
                      <a:cubicBezTo>
                        <a:pt x="0" y="692"/>
                        <a:pt x="0" y="692"/>
                        <a:pt x="0" y="692"/>
                      </a:cubicBezTo>
                      <a:cubicBezTo>
                        <a:pt x="39" y="720"/>
                        <a:pt x="71" y="757"/>
                        <a:pt x="92" y="802"/>
                      </a:cubicBezTo>
                      <a:cubicBezTo>
                        <a:pt x="105" y="830"/>
                        <a:pt x="113" y="859"/>
                        <a:pt x="116" y="889"/>
                      </a:cubicBezTo>
                      <a:cubicBezTo>
                        <a:pt x="635" y="889"/>
                        <a:pt x="635" y="889"/>
                        <a:pt x="635" y="889"/>
                      </a:cubicBezTo>
                      <a:cubicBezTo>
                        <a:pt x="650" y="758"/>
                        <a:pt x="730" y="638"/>
                        <a:pt x="858" y="579"/>
                      </a:cubicBezTo>
                      <a:cubicBezTo>
                        <a:pt x="1052" y="490"/>
                        <a:pt x="1283" y="575"/>
                        <a:pt x="1373" y="769"/>
                      </a:cubicBezTo>
                      <a:cubicBezTo>
                        <a:pt x="1391" y="808"/>
                        <a:pt x="1401" y="849"/>
                        <a:pt x="1406" y="889"/>
                      </a:cubicBezTo>
                      <a:cubicBezTo>
                        <a:pt x="1462" y="889"/>
                        <a:pt x="1462" y="889"/>
                        <a:pt x="1462" y="889"/>
                      </a:cubicBezTo>
                      <a:cubicBezTo>
                        <a:pt x="1779" y="889"/>
                        <a:pt x="1779" y="889"/>
                        <a:pt x="1779" y="889"/>
                      </a:cubicBezTo>
                      <a:cubicBezTo>
                        <a:pt x="1780" y="889"/>
                        <a:pt x="1780" y="889"/>
                        <a:pt x="1780" y="889"/>
                      </a:cubicBezTo>
                      <a:cubicBezTo>
                        <a:pt x="1780" y="1291"/>
                        <a:pt x="1780" y="1291"/>
                        <a:pt x="1780" y="1291"/>
                      </a:cubicBezTo>
                      <a:cubicBezTo>
                        <a:pt x="2035" y="1174"/>
                        <a:pt x="2035" y="1174"/>
                        <a:pt x="2035" y="1174"/>
                      </a:cubicBezTo>
                      <a:cubicBezTo>
                        <a:pt x="1999" y="1146"/>
                        <a:pt x="1969" y="1111"/>
                        <a:pt x="1949" y="1068"/>
                      </a:cubicBezTo>
                      <a:close/>
                    </a:path>
                  </a:pathLst>
                </a:custGeom>
                <a:solidFill>
                  <a:srgbClr val="8F9E3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64542" name="Freeform 149"/>
                <p:cNvSpPr>
                  <a:spLocks/>
                </p:cNvSpPr>
                <p:nvPr/>
              </p:nvSpPr>
              <p:spPr bwMode="auto">
                <a:xfrm>
                  <a:off x="5632450" y="1873250"/>
                  <a:ext cx="61913" cy="68263"/>
                </a:xfrm>
                <a:custGeom>
                  <a:avLst/>
                  <a:gdLst>
                    <a:gd name="T0" fmla="*/ 2147483646 w 206"/>
                    <a:gd name="T1" fmla="*/ 2147483646 h 225"/>
                    <a:gd name="T2" fmla="*/ 2147483646 w 206"/>
                    <a:gd name="T3" fmla="*/ 2147483646 h 225"/>
                    <a:gd name="T4" fmla="*/ 2147483646 w 206"/>
                    <a:gd name="T5" fmla="*/ 2147483646 h 225"/>
                    <a:gd name="T6" fmla="*/ 2147483646 w 206"/>
                    <a:gd name="T7" fmla="*/ 2147483646 h 225"/>
                    <a:gd name="T8" fmla="*/ 2147483646 w 206"/>
                    <a:gd name="T9" fmla="*/ 2147483646 h 225"/>
                    <a:gd name="T10" fmla="*/ 2147483646 w 206"/>
                    <a:gd name="T11" fmla="*/ 0 h 225"/>
                    <a:gd name="T12" fmla="*/ 2147483646 w 206"/>
                    <a:gd name="T13" fmla="*/ 2147483646 h 225"/>
                    <a:gd name="T14" fmla="*/ 2147483646 w 206"/>
                    <a:gd name="T15" fmla="*/ 2147483646 h 225"/>
                    <a:gd name="T16" fmla="*/ 2147483646 w 206"/>
                    <a:gd name="T17" fmla="*/ 2147483646 h 225"/>
                    <a:gd name="T18" fmla="*/ 2147483646 w 206"/>
                    <a:gd name="T19" fmla="*/ 2147483646 h 225"/>
                    <a:gd name="T20" fmla="*/ 2147483646 w 206"/>
                    <a:gd name="T21" fmla="*/ 2147483646 h 22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206" h="225">
                      <a:moveTo>
                        <a:pt x="79" y="192"/>
                      </a:moveTo>
                      <a:cubicBezTo>
                        <a:pt x="67" y="166"/>
                        <a:pt x="68" y="131"/>
                        <a:pt x="116" y="109"/>
                      </a:cubicBezTo>
                      <a:cubicBezTo>
                        <a:pt x="157" y="90"/>
                        <a:pt x="189" y="93"/>
                        <a:pt x="206" y="94"/>
                      </a:cubicBezTo>
                      <a:cubicBezTo>
                        <a:pt x="202" y="45"/>
                        <a:pt x="202" y="45"/>
                        <a:pt x="202" y="45"/>
                      </a:cubicBezTo>
                      <a:cubicBezTo>
                        <a:pt x="179" y="43"/>
                        <a:pt x="148" y="45"/>
                        <a:pt x="110" y="61"/>
                      </a:cubicBezTo>
                      <a:cubicBezTo>
                        <a:pt x="82" y="0"/>
                        <a:pt x="82" y="0"/>
                        <a:pt x="82" y="0"/>
                      </a:cubicBezTo>
                      <a:cubicBezTo>
                        <a:pt x="43" y="18"/>
                        <a:pt x="43" y="18"/>
                        <a:pt x="43" y="18"/>
                      </a:cubicBezTo>
                      <a:cubicBezTo>
                        <a:pt x="72" y="81"/>
                        <a:pt x="72" y="81"/>
                        <a:pt x="72" y="81"/>
                      </a:cubicBezTo>
                      <a:cubicBezTo>
                        <a:pt x="19" y="117"/>
                        <a:pt x="0" y="173"/>
                        <a:pt x="24" y="225"/>
                      </a:cubicBezTo>
                      <a:cubicBezTo>
                        <a:pt x="118" y="225"/>
                        <a:pt x="118" y="225"/>
                        <a:pt x="118" y="225"/>
                      </a:cubicBezTo>
                      <a:cubicBezTo>
                        <a:pt x="99" y="220"/>
                        <a:pt x="87" y="210"/>
                        <a:pt x="79" y="192"/>
                      </a:cubicBezTo>
                      <a:close/>
                    </a:path>
                  </a:pathLst>
                </a:custGeom>
                <a:solidFill>
                  <a:srgbClr val="8F9E3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64543" name="Rectangle 150"/>
                <p:cNvSpPr>
                  <a:spLocks noChangeArrowheads="1"/>
                </p:cNvSpPr>
                <p:nvPr/>
              </p:nvSpPr>
              <p:spPr bwMode="auto">
                <a:xfrm>
                  <a:off x="5170488" y="1958975"/>
                  <a:ext cx="92075" cy="1588"/>
                </a:xfrm>
                <a:prstGeom prst="rect">
                  <a:avLst/>
                </a:prstGeom>
                <a:solidFill>
                  <a:srgbClr val="FCFD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eaLnBrk="1" hangingPunct="1"/>
                  <a:endParaRPr lang="en-US" altLang="en-US" sz="2400"/>
                </a:p>
              </p:txBody>
            </p:sp>
            <p:sp>
              <p:nvSpPr>
                <p:cNvPr id="64544" name="Freeform 151"/>
                <p:cNvSpPr>
                  <a:spLocks/>
                </p:cNvSpPr>
                <p:nvPr/>
              </p:nvSpPr>
              <p:spPr bwMode="auto">
                <a:xfrm>
                  <a:off x="5170488" y="1993900"/>
                  <a:ext cx="125413" cy="352425"/>
                </a:xfrm>
                <a:custGeom>
                  <a:avLst/>
                  <a:gdLst>
                    <a:gd name="T0" fmla="*/ 2147483646 w 419"/>
                    <a:gd name="T1" fmla="*/ 2147483646 h 1173"/>
                    <a:gd name="T2" fmla="*/ 0 w 419"/>
                    <a:gd name="T3" fmla="*/ 2147483646 h 1173"/>
                    <a:gd name="T4" fmla="*/ 0 w 419"/>
                    <a:gd name="T5" fmla="*/ 2147483646 h 1173"/>
                    <a:gd name="T6" fmla="*/ 2147483646 w 419"/>
                    <a:gd name="T7" fmla="*/ 2147483646 h 1173"/>
                    <a:gd name="T8" fmla="*/ 2147483646 w 419"/>
                    <a:gd name="T9" fmla="*/ 2147483646 h 1173"/>
                    <a:gd name="T10" fmla="*/ 2147483646 w 419"/>
                    <a:gd name="T11" fmla="*/ 2147483646 h 1173"/>
                    <a:gd name="T12" fmla="*/ 2147483646 w 419"/>
                    <a:gd name="T13" fmla="*/ 0 h 1173"/>
                    <a:gd name="T14" fmla="*/ 2147483646 w 419"/>
                    <a:gd name="T15" fmla="*/ 2147483646 h 1173"/>
                    <a:gd name="T16" fmla="*/ 2147483646 w 419"/>
                    <a:gd name="T17" fmla="*/ 2147483646 h 1173"/>
                    <a:gd name="T18" fmla="*/ 0 w 419"/>
                    <a:gd name="T19" fmla="*/ 2147483646 h 1173"/>
                    <a:gd name="T20" fmla="*/ 0 w 419"/>
                    <a:gd name="T21" fmla="*/ 2147483646 h 1173"/>
                    <a:gd name="T22" fmla="*/ 0 w 419"/>
                    <a:gd name="T23" fmla="*/ 2147483646 h 1173"/>
                    <a:gd name="T24" fmla="*/ 0 w 419"/>
                    <a:gd name="T25" fmla="*/ 2147483646 h 1173"/>
                    <a:gd name="T26" fmla="*/ 0 w 419"/>
                    <a:gd name="T27" fmla="*/ 2147483646 h 1173"/>
                    <a:gd name="T28" fmla="*/ 2147483646 w 419"/>
                    <a:gd name="T29" fmla="*/ 2147483646 h 1173"/>
                    <a:gd name="T30" fmla="*/ 2147483646 w 419"/>
                    <a:gd name="T31" fmla="*/ 2147483646 h 1173"/>
                    <a:gd name="T32" fmla="*/ 2147483646 w 419"/>
                    <a:gd name="T33" fmla="*/ 2147483646 h 1173"/>
                    <a:gd name="T34" fmla="*/ 2147483646 w 419"/>
                    <a:gd name="T35" fmla="*/ 2147483646 h 1173"/>
                    <a:gd name="T36" fmla="*/ 2147483646 w 419"/>
                    <a:gd name="T37" fmla="*/ 2147483646 h 1173"/>
                    <a:gd name="T38" fmla="*/ 2147483646 w 419"/>
                    <a:gd name="T39" fmla="*/ 2147483646 h 1173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0" t="0" r="r" b="b"/>
                  <a:pathLst>
                    <a:path w="419" h="1173">
                      <a:moveTo>
                        <a:pt x="336" y="840"/>
                      </a:moveTo>
                      <a:cubicBezTo>
                        <a:pt x="245" y="749"/>
                        <a:pt x="108" y="734"/>
                        <a:pt x="0" y="792"/>
                      </a:cubicBezTo>
                      <a:cubicBezTo>
                        <a:pt x="0" y="270"/>
                        <a:pt x="0" y="270"/>
                        <a:pt x="0" y="270"/>
                      </a:cubicBezTo>
                      <a:cubicBezTo>
                        <a:pt x="42" y="294"/>
                        <a:pt x="89" y="307"/>
                        <a:pt x="137" y="307"/>
                      </a:cubicBezTo>
                      <a:cubicBezTo>
                        <a:pt x="210" y="307"/>
                        <a:pt x="282" y="279"/>
                        <a:pt x="338" y="224"/>
                      </a:cubicBezTo>
                      <a:cubicBezTo>
                        <a:pt x="373" y="189"/>
                        <a:pt x="397" y="147"/>
                        <a:pt x="410" y="101"/>
                      </a:cubicBezTo>
                      <a:cubicBezTo>
                        <a:pt x="364" y="0"/>
                        <a:pt x="364" y="0"/>
                        <a:pt x="364" y="0"/>
                      </a:cubicBezTo>
                      <a:cubicBezTo>
                        <a:pt x="364" y="8"/>
                        <a:pt x="365" y="15"/>
                        <a:pt x="365" y="23"/>
                      </a:cubicBezTo>
                      <a:cubicBezTo>
                        <a:pt x="365" y="84"/>
                        <a:pt x="341" y="141"/>
                        <a:pt x="298" y="184"/>
                      </a:cubicBezTo>
                      <a:cubicBezTo>
                        <a:pt x="217" y="265"/>
                        <a:pt x="89" y="272"/>
                        <a:pt x="0" y="204"/>
                      </a:cubicBezTo>
                      <a:cubicBezTo>
                        <a:pt x="0" y="204"/>
                        <a:pt x="0" y="204"/>
                        <a:pt x="0" y="204"/>
                      </a:cubicBezTo>
                      <a:cubicBezTo>
                        <a:pt x="0" y="1173"/>
                        <a:pt x="0" y="1173"/>
                        <a:pt x="0" y="1173"/>
                      </a:cubicBezTo>
                      <a:cubicBezTo>
                        <a:pt x="0" y="1173"/>
                        <a:pt x="0" y="1173"/>
                        <a:pt x="0" y="1173"/>
                      </a:cubicBezTo>
                      <a:cubicBezTo>
                        <a:pt x="0" y="858"/>
                        <a:pt x="0" y="858"/>
                        <a:pt x="0" y="858"/>
                      </a:cubicBezTo>
                      <a:cubicBezTo>
                        <a:pt x="89" y="792"/>
                        <a:pt x="215" y="799"/>
                        <a:pt x="296" y="880"/>
                      </a:cubicBezTo>
                      <a:cubicBezTo>
                        <a:pt x="339" y="923"/>
                        <a:pt x="363" y="980"/>
                        <a:pt x="363" y="1041"/>
                      </a:cubicBezTo>
                      <a:cubicBezTo>
                        <a:pt x="363" y="1089"/>
                        <a:pt x="347" y="1135"/>
                        <a:pt x="320" y="1173"/>
                      </a:cubicBezTo>
                      <a:cubicBezTo>
                        <a:pt x="385" y="1173"/>
                        <a:pt x="385" y="1173"/>
                        <a:pt x="385" y="1173"/>
                      </a:cubicBezTo>
                      <a:cubicBezTo>
                        <a:pt x="406" y="1133"/>
                        <a:pt x="419" y="1088"/>
                        <a:pt x="419" y="1041"/>
                      </a:cubicBezTo>
                      <a:cubicBezTo>
                        <a:pt x="419" y="965"/>
                        <a:pt x="389" y="894"/>
                        <a:pt x="336" y="840"/>
                      </a:cubicBezTo>
                      <a:close/>
                    </a:path>
                  </a:pathLst>
                </a:custGeom>
                <a:solidFill>
                  <a:srgbClr val="FCFD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64545" name="Freeform 152"/>
                <p:cNvSpPr>
                  <a:spLocks/>
                </p:cNvSpPr>
                <p:nvPr/>
              </p:nvSpPr>
              <p:spPr bwMode="auto">
                <a:xfrm>
                  <a:off x="5770563" y="2079625"/>
                  <a:ext cx="128588" cy="266700"/>
                </a:xfrm>
                <a:custGeom>
                  <a:avLst/>
                  <a:gdLst>
                    <a:gd name="T0" fmla="*/ 2147483646 w 425"/>
                    <a:gd name="T1" fmla="*/ 2147483646 h 886"/>
                    <a:gd name="T2" fmla="*/ 2147483646 w 425"/>
                    <a:gd name="T3" fmla="*/ 2147483646 h 886"/>
                    <a:gd name="T4" fmla="*/ 0 w 425"/>
                    <a:gd name="T5" fmla="*/ 2147483646 h 886"/>
                    <a:gd name="T6" fmla="*/ 2147483646 w 425"/>
                    <a:gd name="T7" fmla="*/ 2147483646 h 886"/>
                    <a:gd name="T8" fmla="*/ 2147483646 w 425"/>
                    <a:gd name="T9" fmla="*/ 2147483646 h 886"/>
                    <a:gd name="T10" fmla="*/ 2147483646 w 425"/>
                    <a:gd name="T11" fmla="*/ 2147483646 h 886"/>
                    <a:gd name="T12" fmla="*/ 2147483646 w 425"/>
                    <a:gd name="T13" fmla="*/ 2147483646 h 886"/>
                    <a:gd name="T14" fmla="*/ 2147483646 w 425"/>
                    <a:gd name="T15" fmla="*/ 2147483646 h 886"/>
                    <a:gd name="T16" fmla="*/ 2147483646 w 425"/>
                    <a:gd name="T17" fmla="*/ 2147483646 h 886"/>
                    <a:gd name="T18" fmla="*/ 2147483646 w 425"/>
                    <a:gd name="T19" fmla="*/ 2147483646 h 886"/>
                    <a:gd name="T20" fmla="*/ 2147483646 w 425"/>
                    <a:gd name="T21" fmla="*/ 0 h 886"/>
                    <a:gd name="T22" fmla="*/ 2147483646 w 425"/>
                    <a:gd name="T23" fmla="*/ 2147483646 h 886"/>
                    <a:gd name="T24" fmla="*/ 2147483646 w 425"/>
                    <a:gd name="T25" fmla="*/ 2147483646 h 88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425" h="886">
                      <a:moveTo>
                        <a:pt x="423" y="508"/>
                      </a:moveTo>
                      <a:cubicBezTo>
                        <a:pt x="315" y="447"/>
                        <a:pt x="175" y="461"/>
                        <a:pt x="83" y="553"/>
                      </a:cubicBezTo>
                      <a:cubicBezTo>
                        <a:pt x="29" y="607"/>
                        <a:pt x="0" y="678"/>
                        <a:pt x="0" y="754"/>
                      </a:cubicBezTo>
                      <a:cubicBezTo>
                        <a:pt x="0" y="801"/>
                        <a:pt x="12" y="846"/>
                        <a:pt x="34" y="886"/>
                      </a:cubicBezTo>
                      <a:cubicBezTo>
                        <a:pt x="99" y="886"/>
                        <a:pt x="99" y="886"/>
                        <a:pt x="99" y="886"/>
                      </a:cubicBezTo>
                      <a:cubicBezTo>
                        <a:pt x="71" y="848"/>
                        <a:pt x="56" y="802"/>
                        <a:pt x="56" y="754"/>
                      </a:cubicBezTo>
                      <a:cubicBezTo>
                        <a:pt x="56" y="693"/>
                        <a:pt x="80" y="636"/>
                        <a:pt x="123" y="593"/>
                      </a:cubicBezTo>
                      <a:cubicBezTo>
                        <a:pt x="205" y="511"/>
                        <a:pt x="334" y="505"/>
                        <a:pt x="423" y="575"/>
                      </a:cubicBezTo>
                      <a:cubicBezTo>
                        <a:pt x="423" y="886"/>
                        <a:pt x="423" y="886"/>
                        <a:pt x="423" y="886"/>
                      </a:cubicBezTo>
                      <a:cubicBezTo>
                        <a:pt x="425" y="886"/>
                        <a:pt x="425" y="886"/>
                        <a:pt x="425" y="886"/>
                      </a:cubicBezTo>
                      <a:cubicBezTo>
                        <a:pt x="425" y="0"/>
                        <a:pt x="425" y="0"/>
                        <a:pt x="425" y="0"/>
                      </a:cubicBezTo>
                      <a:cubicBezTo>
                        <a:pt x="423" y="1"/>
                        <a:pt x="423" y="1"/>
                        <a:pt x="423" y="1"/>
                      </a:cubicBezTo>
                      <a:lnTo>
                        <a:pt x="423" y="508"/>
                      </a:lnTo>
                      <a:close/>
                    </a:path>
                  </a:pathLst>
                </a:custGeom>
                <a:solidFill>
                  <a:srgbClr val="FCFD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64546" name="Freeform 153"/>
                <p:cNvSpPr>
                  <a:spLocks/>
                </p:cNvSpPr>
                <p:nvPr/>
              </p:nvSpPr>
              <p:spPr bwMode="auto">
                <a:xfrm>
                  <a:off x="5651500" y="1958975"/>
                  <a:ext cx="138113" cy="65088"/>
                </a:xfrm>
                <a:custGeom>
                  <a:avLst/>
                  <a:gdLst>
                    <a:gd name="T0" fmla="*/ 0 w 455"/>
                    <a:gd name="T1" fmla="*/ 2147483646 h 216"/>
                    <a:gd name="T2" fmla="*/ 2147483646 w 455"/>
                    <a:gd name="T3" fmla="*/ 2147483646 h 216"/>
                    <a:gd name="T4" fmla="*/ 2147483646 w 455"/>
                    <a:gd name="T5" fmla="*/ 2147483646 h 216"/>
                    <a:gd name="T6" fmla="*/ 2147483646 w 455"/>
                    <a:gd name="T7" fmla="*/ 2147483646 h 216"/>
                    <a:gd name="T8" fmla="*/ 2147483646 w 455"/>
                    <a:gd name="T9" fmla="*/ 0 h 216"/>
                    <a:gd name="T10" fmla="*/ 0 w 455"/>
                    <a:gd name="T11" fmla="*/ 0 h 216"/>
                    <a:gd name="T12" fmla="*/ 0 w 455"/>
                    <a:gd name="T13" fmla="*/ 2147483646 h 21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455" h="216">
                      <a:moveTo>
                        <a:pt x="0" y="1"/>
                      </a:moveTo>
                      <a:cubicBezTo>
                        <a:pt x="436" y="1"/>
                        <a:pt x="436" y="1"/>
                        <a:pt x="436" y="1"/>
                      </a:cubicBezTo>
                      <a:cubicBezTo>
                        <a:pt x="412" y="43"/>
                        <a:pt x="398" y="90"/>
                        <a:pt x="398" y="140"/>
                      </a:cubicBezTo>
                      <a:cubicBezTo>
                        <a:pt x="398" y="166"/>
                        <a:pt x="402" y="191"/>
                        <a:pt x="409" y="216"/>
                      </a:cubicBezTo>
                      <a:cubicBezTo>
                        <a:pt x="441" y="150"/>
                        <a:pt x="455" y="75"/>
                        <a:pt x="44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CFD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64547" name="Freeform 154"/>
                <p:cNvSpPr>
                  <a:spLocks/>
                </p:cNvSpPr>
                <p:nvPr/>
              </p:nvSpPr>
              <p:spPr bwMode="auto">
                <a:xfrm>
                  <a:off x="5554663" y="1958975"/>
                  <a:ext cx="69850" cy="1588"/>
                </a:xfrm>
                <a:custGeom>
                  <a:avLst/>
                  <a:gdLst>
                    <a:gd name="T0" fmla="*/ 2147483646 w 230"/>
                    <a:gd name="T1" fmla="*/ 2147483646 h 1"/>
                    <a:gd name="T2" fmla="*/ 2147483646 w 230"/>
                    <a:gd name="T3" fmla="*/ 0 h 1"/>
                    <a:gd name="T4" fmla="*/ 0 w 230"/>
                    <a:gd name="T5" fmla="*/ 0 h 1"/>
                    <a:gd name="T6" fmla="*/ 0 w 230"/>
                    <a:gd name="T7" fmla="*/ 2147483646 h 1"/>
                    <a:gd name="T8" fmla="*/ 2147483646 w 230"/>
                    <a:gd name="T9" fmla="*/ 2147483646 h 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30" h="1">
                      <a:moveTo>
                        <a:pt x="230" y="1"/>
                      </a:moveTo>
                      <a:cubicBezTo>
                        <a:pt x="230" y="0"/>
                        <a:pt x="230" y="0"/>
                        <a:pt x="23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lnTo>
                        <a:pt x="230" y="1"/>
                      </a:lnTo>
                      <a:close/>
                    </a:path>
                  </a:pathLst>
                </a:custGeom>
                <a:solidFill>
                  <a:srgbClr val="FCFD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64548" name="Rectangle 155"/>
                <p:cNvSpPr>
                  <a:spLocks noChangeArrowheads="1"/>
                </p:cNvSpPr>
                <p:nvPr/>
              </p:nvSpPr>
              <p:spPr bwMode="auto">
                <a:xfrm>
                  <a:off x="5262563" y="1958975"/>
                  <a:ext cx="1588" cy="1588"/>
                </a:xfrm>
                <a:prstGeom prst="rect">
                  <a:avLst/>
                </a:prstGeom>
                <a:solidFill>
                  <a:srgbClr val="FCFD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eaLnBrk="1" hangingPunct="1"/>
                  <a:endParaRPr lang="en-US" altLang="en-US" sz="2400"/>
                </a:p>
              </p:txBody>
            </p:sp>
            <p:sp>
              <p:nvSpPr>
                <p:cNvPr id="64549" name="Freeform 156"/>
                <p:cNvSpPr>
                  <a:spLocks/>
                </p:cNvSpPr>
                <p:nvPr/>
              </p:nvSpPr>
              <p:spPr bwMode="auto">
                <a:xfrm>
                  <a:off x="5280025" y="1993900"/>
                  <a:ext cx="12700" cy="30163"/>
                </a:xfrm>
                <a:custGeom>
                  <a:avLst/>
                  <a:gdLst>
                    <a:gd name="T0" fmla="*/ 0 w 8"/>
                    <a:gd name="T1" fmla="*/ 0 h 19"/>
                    <a:gd name="T2" fmla="*/ 0 w 8"/>
                    <a:gd name="T3" fmla="*/ 0 h 19"/>
                    <a:gd name="T4" fmla="*/ 2147483646 w 8"/>
                    <a:gd name="T5" fmla="*/ 2147483646 h 19"/>
                    <a:gd name="T6" fmla="*/ 2147483646 w 8"/>
                    <a:gd name="T7" fmla="*/ 2147483646 h 19"/>
                    <a:gd name="T8" fmla="*/ 0 w 8"/>
                    <a:gd name="T9" fmla="*/ 0 h 1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" h="19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8" y="1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CFD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64550" name="Freeform 157"/>
                <p:cNvSpPr>
                  <a:spLocks/>
                </p:cNvSpPr>
                <p:nvPr/>
              </p:nvSpPr>
              <p:spPr bwMode="auto">
                <a:xfrm>
                  <a:off x="5381625" y="1958975"/>
                  <a:ext cx="15875" cy="1588"/>
                </a:xfrm>
                <a:custGeom>
                  <a:avLst/>
                  <a:gdLst>
                    <a:gd name="T0" fmla="*/ 2147483646 w 57"/>
                    <a:gd name="T1" fmla="*/ 2147483646 h 1"/>
                    <a:gd name="T2" fmla="*/ 2147483646 w 57"/>
                    <a:gd name="T3" fmla="*/ 0 h 1"/>
                    <a:gd name="T4" fmla="*/ 0 w 57"/>
                    <a:gd name="T5" fmla="*/ 0 h 1"/>
                    <a:gd name="T6" fmla="*/ 2147483646 w 57"/>
                    <a:gd name="T7" fmla="*/ 2147483646 h 1"/>
                    <a:gd name="T8" fmla="*/ 2147483646 w 57"/>
                    <a:gd name="T9" fmla="*/ 2147483646 h 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7" h="1">
                      <a:moveTo>
                        <a:pt x="57" y="1"/>
                      </a:moveTo>
                      <a:cubicBezTo>
                        <a:pt x="57" y="0"/>
                        <a:pt x="57" y="0"/>
                        <a:pt x="5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1"/>
                      </a:cubicBezTo>
                      <a:lnTo>
                        <a:pt x="57" y="1"/>
                      </a:lnTo>
                      <a:close/>
                    </a:path>
                  </a:pathLst>
                </a:custGeom>
                <a:solidFill>
                  <a:srgbClr val="FCFD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64551" name="Freeform 158"/>
                <p:cNvSpPr>
                  <a:spLocks/>
                </p:cNvSpPr>
                <p:nvPr/>
              </p:nvSpPr>
              <p:spPr bwMode="auto">
                <a:xfrm>
                  <a:off x="5262563" y="1958975"/>
                  <a:ext cx="119063" cy="65088"/>
                </a:xfrm>
                <a:custGeom>
                  <a:avLst/>
                  <a:gdLst>
                    <a:gd name="T0" fmla="*/ 2147483646 w 392"/>
                    <a:gd name="T1" fmla="*/ 2147483646 h 218"/>
                    <a:gd name="T2" fmla="*/ 2147483646 w 392"/>
                    <a:gd name="T3" fmla="*/ 2147483646 h 218"/>
                    <a:gd name="T4" fmla="*/ 2147483646 w 392"/>
                    <a:gd name="T5" fmla="*/ 2147483646 h 218"/>
                    <a:gd name="T6" fmla="*/ 2147483646 w 392"/>
                    <a:gd name="T7" fmla="*/ 2147483646 h 218"/>
                    <a:gd name="T8" fmla="*/ 2147483646 w 392"/>
                    <a:gd name="T9" fmla="*/ 2147483646 h 218"/>
                    <a:gd name="T10" fmla="*/ 2147483646 w 392"/>
                    <a:gd name="T11" fmla="*/ 2147483646 h 218"/>
                    <a:gd name="T12" fmla="*/ 2147483646 w 392"/>
                    <a:gd name="T13" fmla="*/ 0 h 218"/>
                    <a:gd name="T14" fmla="*/ 0 w 392"/>
                    <a:gd name="T15" fmla="*/ 0 h 218"/>
                    <a:gd name="T16" fmla="*/ 0 w 392"/>
                    <a:gd name="T17" fmla="*/ 2147483646 h 218"/>
                    <a:gd name="T18" fmla="*/ 2147483646 w 392"/>
                    <a:gd name="T19" fmla="*/ 2147483646 h 21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392" h="218">
                      <a:moveTo>
                        <a:pt x="6" y="1"/>
                      </a:moveTo>
                      <a:cubicBezTo>
                        <a:pt x="33" y="34"/>
                        <a:pt x="49" y="74"/>
                        <a:pt x="54" y="117"/>
                      </a:cubicBezTo>
                      <a:cubicBezTo>
                        <a:pt x="100" y="218"/>
                        <a:pt x="100" y="218"/>
                        <a:pt x="100" y="218"/>
                      </a:cubicBezTo>
                      <a:cubicBezTo>
                        <a:pt x="107" y="193"/>
                        <a:pt x="111" y="167"/>
                        <a:pt x="111" y="140"/>
                      </a:cubicBezTo>
                      <a:cubicBezTo>
                        <a:pt x="111" y="90"/>
                        <a:pt x="97" y="43"/>
                        <a:pt x="73" y="1"/>
                      </a:cubicBezTo>
                      <a:cubicBezTo>
                        <a:pt x="392" y="1"/>
                        <a:pt x="392" y="1"/>
                        <a:pt x="392" y="1"/>
                      </a:cubicBezTo>
                      <a:cubicBezTo>
                        <a:pt x="392" y="0"/>
                        <a:pt x="391" y="0"/>
                        <a:pt x="39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6" y="1"/>
                      </a:lnTo>
                      <a:close/>
                    </a:path>
                  </a:pathLst>
                </a:custGeom>
                <a:solidFill>
                  <a:srgbClr val="FCFD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64552" name="Freeform 159"/>
                <p:cNvSpPr>
                  <a:spLocks/>
                </p:cNvSpPr>
                <p:nvPr/>
              </p:nvSpPr>
              <p:spPr bwMode="auto">
                <a:xfrm>
                  <a:off x="5775325" y="1958975"/>
                  <a:ext cx="123825" cy="127000"/>
                </a:xfrm>
                <a:custGeom>
                  <a:avLst/>
                  <a:gdLst>
                    <a:gd name="T0" fmla="*/ 0 w 412"/>
                    <a:gd name="T1" fmla="*/ 2147483646 h 424"/>
                    <a:gd name="T2" fmla="*/ 2147483646 w 412"/>
                    <a:gd name="T3" fmla="*/ 2147483646 h 424"/>
                    <a:gd name="T4" fmla="*/ 2147483646 w 412"/>
                    <a:gd name="T5" fmla="*/ 2147483646 h 424"/>
                    <a:gd name="T6" fmla="*/ 2147483646 w 412"/>
                    <a:gd name="T7" fmla="*/ 2147483646 h 424"/>
                    <a:gd name="T8" fmla="*/ 2147483646 w 412"/>
                    <a:gd name="T9" fmla="*/ 2147483646 h 424"/>
                    <a:gd name="T10" fmla="*/ 2147483646 w 412"/>
                    <a:gd name="T11" fmla="*/ 2147483646 h 424"/>
                    <a:gd name="T12" fmla="*/ 2147483646 w 412"/>
                    <a:gd name="T13" fmla="*/ 0 h 424"/>
                    <a:gd name="T14" fmla="*/ 2147483646 w 412"/>
                    <a:gd name="T15" fmla="*/ 0 h 424"/>
                    <a:gd name="T16" fmla="*/ 2147483646 w 412"/>
                    <a:gd name="T17" fmla="*/ 2147483646 h 424"/>
                    <a:gd name="T18" fmla="*/ 2147483646 w 412"/>
                    <a:gd name="T19" fmla="*/ 2147483646 h 424"/>
                    <a:gd name="T20" fmla="*/ 2147483646 w 412"/>
                    <a:gd name="T21" fmla="*/ 2147483646 h 424"/>
                    <a:gd name="T22" fmla="*/ 2147483646 w 412"/>
                    <a:gd name="T23" fmla="*/ 0 h 424"/>
                    <a:gd name="T24" fmla="*/ 2147483646 w 412"/>
                    <a:gd name="T25" fmla="*/ 0 h 424"/>
                    <a:gd name="T26" fmla="*/ 0 w 412"/>
                    <a:gd name="T27" fmla="*/ 2147483646 h 424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412" h="424">
                      <a:moveTo>
                        <a:pt x="0" y="216"/>
                      </a:moveTo>
                      <a:cubicBezTo>
                        <a:pt x="12" y="263"/>
                        <a:pt x="37" y="306"/>
                        <a:pt x="72" y="341"/>
                      </a:cubicBezTo>
                      <a:cubicBezTo>
                        <a:pt x="128" y="396"/>
                        <a:pt x="201" y="424"/>
                        <a:pt x="274" y="424"/>
                      </a:cubicBezTo>
                      <a:cubicBezTo>
                        <a:pt x="321" y="424"/>
                        <a:pt x="368" y="411"/>
                        <a:pt x="410" y="387"/>
                      </a:cubicBezTo>
                      <a:cubicBezTo>
                        <a:pt x="410" y="404"/>
                        <a:pt x="410" y="404"/>
                        <a:pt x="410" y="404"/>
                      </a:cubicBezTo>
                      <a:cubicBezTo>
                        <a:pt x="412" y="403"/>
                        <a:pt x="412" y="403"/>
                        <a:pt x="412" y="403"/>
                      </a:cubicBezTo>
                      <a:cubicBezTo>
                        <a:pt x="412" y="0"/>
                        <a:pt x="412" y="0"/>
                        <a:pt x="412" y="0"/>
                      </a:cubicBezTo>
                      <a:cubicBezTo>
                        <a:pt x="410" y="0"/>
                        <a:pt x="410" y="0"/>
                        <a:pt x="410" y="0"/>
                      </a:cubicBezTo>
                      <a:cubicBezTo>
                        <a:pt x="410" y="321"/>
                        <a:pt x="410" y="321"/>
                        <a:pt x="410" y="321"/>
                      </a:cubicBezTo>
                      <a:cubicBezTo>
                        <a:pt x="321" y="389"/>
                        <a:pt x="193" y="382"/>
                        <a:pt x="112" y="301"/>
                      </a:cubicBezTo>
                      <a:cubicBezTo>
                        <a:pt x="69" y="258"/>
                        <a:pt x="45" y="201"/>
                        <a:pt x="45" y="140"/>
                      </a:cubicBezTo>
                      <a:cubicBezTo>
                        <a:pt x="45" y="88"/>
                        <a:pt x="63" y="40"/>
                        <a:pt x="94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46" y="75"/>
                        <a:pt x="32" y="150"/>
                        <a:pt x="0" y="216"/>
                      </a:cubicBezTo>
                      <a:close/>
                    </a:path>
                  </a:pathLst>
                </a:custGeom>
                <a:solidFill>
                  <a:srgbClr val="FCFD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64553" name="Freeform 160"/>
                <p:cNvSpPr>
                  <a:spLocks/>
                </p:cNvSpPr>
                <p:nvPr/>
              </p:nvSpPr>
              <p:spPr bwMode="auto">
                <a:xfrm>
                  <a:off x="5397500" y="1958975"/>
                  <a:ext cx="157163" cy="1588"/>
                </a:xfrm>
                <a:custGeom>
                  <a:avLst/>
                  <a:gdLst>
                    <a:gd name="T0" fmla="*/ 2147483646 w 519"/>
                    <a:gd name="T1" fmla="*/ 2147483646 h 1"/>
                    <a:gd name="T2" fmla="*/ 2147483646 w 519"/>
                    <a:gd name="T3" fmla="*/ 0 h 1"/>
                    <a:gd name="T4" fmla="*/ 0 w 519"/>
                    <a:gd name="T5" fmla="*/ 0 h 1"/>
                    <a:gd name="T6" fmla="*/ 0 w 519"/>
                    <a:gd name="T7" fmla="*/ 2147483646 h 1"/>
                    <a:gd name="T8" fmla="*/ 2147483646 w 519"/>
                    <a:gd name="T9" fmla="*/ 2147483646 h 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19" h="1">
                      <a:moveTo>
                        <a:pt x="519" y="1"/>
                      </a:moveTo>
                      <a:cubicBezTo>
                        <a:pt x="519" y="0"/>
                        <a:pt x="519" y="0"/>
                        <a:pt x="519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lnTo>
                        <a:pt x="519" y="1"/>
                      </a:lnTo>
                      <a:close/>
                    </a:path>
                  </a:pathLst>
                </a:custGeom>
                <a:solidFill>
                  <a:srgbClr val="FCFD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64554" name="Freeform 161"/>
                <p:cNvSpPr>
                  <a:spLocks noEditPoints="1"/>
                </p:cNvSpPr>
                <p:nvPr/>
              </p:nvSpPr>
              <p:spPr bwMode="auto">
                <a:xfrm>
                  <a:off x="5418138" y="2036763"/>
                  <a:ext cx="233363" cy="233363"/>
                </a:xfrm>
                <a:custGeom>
                  <a:avLst/>
                  <a:gdLst>
                    <a:gd name="T0" fmla="*/ 2147483646 w 776"/>
                    <a:gd name="T1" fmla="*/ 2147483646 h 776"/>
                    <a:gd name="T2" fmla="*/ 2147483646 w 776"/>
                    <a:gd name="T3" fmla="*/ 2147483646 h 776"/>
                    <a:gd name="T4" fmla="*/ 2147483646 w 776"/>
                    <a:gd name="T5" fmla="*/ 0 h 776"/>
                    <a:gd name="T6" fmla="*/ 0 w 776"/>
                    <a:gd name="T7" fmla="*/ 2147483646 h 776"/>
                    <a:gd name="T8" fmla="*/ 2147483646 w 776"/>
                    <a:gd name="T9" fmla="*/ 2147483646 h 776"/>
                    <a:gd name="T10" fmla="*/ 2147483646 w 776"/>
                    <a:gd name="T11" fmla="*/ 2147483646 h 776"/>
                    <a:gd name="T12" fmla="*/ 2147483646 w 776"/>
                    <a:gd name="T13" fmla="*/ 2147483646 h 776"/>
                    <a:gd name="T14" fmla="*/ 2147483646 w 776"/>
                    <a:gd name="T15" fmla="*/ 2147483646 h 776"/>
                    <a:gd name="T16" fmla="*/ 2147483646 w 776"/>
                    <a:gd name="T17" fmla="*/ 2147483646 h 776"/>
                    <a:gd name="T18" fmla="*/ 2147483646 w 776"/>
                    <a:gd name="T19" fmla="*/ 2147483646 h 776"/>
                    <a:gd name="T20" fmla="*/ 2147483646 w 776"/>
                    <a:gd name="T21" fmla="*/ 2147483646 h 776"/>
                    <a:gd name="T22" fmla="*/ 2147483646 w 776"/>
                    <a:gd name="T23" fmla="*/ 2147483646 h 776"/>
                    <a:gd name="T24" fmla="*/ 2147483646 w 776"/>
                    <a:gd name="T25" fmla="*/ 2147483646 h 776"/>
                    <a:gd name="T26" fmla="*/ 2147483646 w 776"/>
                    <a:gd name="T27" fmla="*/ 2147483646 h 776"/>
                    <a:gd name="T28" fmla="*/ 2147483646 w 776"/>
                    <a:gd name="T29" fmla="*/ 2147483646 h 776"/>
                    <a:gd name="T30" fmla="*/ 2147483646 w 776"/>
                    <a:gd name="T31" fmla="*/ 2147483646 h 776"/>
                    <a:gd name="T32" fmla="*/ 2147483646 w 776"/>
                    <a:gd name="T33" fmla="*/ 2147483646 h 776"/>
                    <a:gd name="T34" fmla="*/ 2147483646 w 776"/>
                    <a:gd name="T35" fmla="*/ 2147483646 h 776"/>
                    <a:gd name="T36" fmla="*/ 2147483646 w 776"/>
                    <a:gd name="T37" fmla="*/ 2147483646 h 776"/>
                    <a:gd name="T38" fmla="*/ 2147483646 w 776"/>
                    <a:gd name="T39" fmla="*/ 2147483646 h 776"/>
                    <a:gd name="T40" fmla="*/ 2147483646 w 776"/>
                    <a:gd name="T41" fmla="*/ 2147483646 h 776"/>
                    <a:gd name="T42" fmla="*/ 2147483646 w 776"/>
                    <a:gd name="T43" fmla="*/ 2147483646 h 776"/>
                    <a:gd name="T44" fmla="*/ 2147483646 w 776"/>
                    <a:gd name="T45" fmla="*/ 2147483646 h 776"/>
                    <a:gd name="T46" fmla="*/ 2147483646 w 776"/>
                    <a:gd name="T47" fmla="*/ 2147483646 h 776"/>
                    <a:gd name="T48" fmla="*/ 2147483646 w 776"/>
                    <a:gd name="T49" fmla="*/ 2147483646 h 776"/>
                    <a:gd name="T50" fmla="*/ 2147483646 w 776"/>
                    <a:gd name="T51" fmla="*/ 2147483646 h 776"/>
                    <a:gd name="T52" fmla="*/ 2147483646 w 776"/>
                    <a:gd name="T53" fmla="*/ 2147483646 h 776"/>
                    <a:gd name="T54" fmla="*/ 2147483646 w 776"/>
                    <a:gd name="T55" fmla="*/ 2147483646 h 776"/>
                    <a:gd name="T56" fmla="*/ 2147483646 w 776"/>
                    <a:gd name="T57" fmla="*/ 2147483646 h 776"/>
                    <a:gd name="T58" fmla="*/ 2147483646 w 776"/>
                    <a:gd name="T59" fmla="*/ 2147483646 h 776"/>
                    <a:gd name="T60" fmla="*/ 2147483646 w 776"/>
                    <a:gd name="T61" fmla="*/ 2147483646 h 776"/>
                    <a:gd name="T62" fmla="*/ 2147483646 w 776"/>
                    <a:gd name="T63" fmla="*/ 2147483646 h 776"/>
                    <a:gd name="T64" fmla="*/ 2147483646 w 776"/>
                    <a:gd name="T65" fmla="*/ 2147483646 h 776"/>
                    <a:gd name="T66" fmla="*/ 2147483646 w 776"/>
                    <a:gd name="T67" fmla="*/ 2147483646 h 776"/>
                    <a:gd name="T68" fmla="*/ 2147483646 w 776"/>
                    <a:gd name="T69" fmla="*/ 2147483646 h 776"/>
                    <a:gd name="T70" fmla="*/ 2147483646 w 776"/>
                    <a:gd name="T71" fmla="*/ 2147483646 h 776"/>
                    <a:gd name="T72" fmla="*/ 2147483646 w 776"/>
                    <a:gd name="T73" fmla="*/ 2147483646 h 776"/>
                    <a:gd name="T74" fmla="*/ 2147483646 w 776"/>
                    <a:gd name="T75" fmla="*/ 2147483646 h 77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776" h="776">
                      <a:moveTo>
                        <a:pt x="688" y="141"/>
                      </a:moveTo>
                      <a:cubicBezTo>
                        <a:pt x="648" y="94"/>
                        <a:pt x="598" y="56"/>
                        <a:pt x="540" y="31"/>
                      </a:cubicBezTo>
                      <a:cubicBezTo>
                        <a:pt x="494" y="11"/>
                        <a:pt x="442" y="0"/>
                        <a:pt x="388" y="0"/>
                      </a:cubicBezTo>
                      <a:cubicBezTo>
                        <a:pt x="174" y="0"/>
                        <a:pt x="0" y="174"/>
                        <a:pt x="0" y="388"/>
                      </a:cubicBezTo>
                      <a:cubicBezTo>
                        <a:pt x="0" y="401"/>
                        <a:pt x="1" y="415"/>
                        <a:pt x="2" y="428"/>
                      </a:cubicBezTo>
                      <a:cubicBezTo>
                        <a:pt x="4" y="447"/>
                        <a:pt x="8" y="465"/>
                        <a:pt x="12" y="483"/>
                      </a:cubicBezTo>
                      <a:cubicBezTo>
                        <a:pt x="45" y="613"/>
                        <a:pt x="144" y="717"/>
                        <a:pt x="271" y="758"/>
                      </a:cubicBezTo>
                      <a:cubicBezTo>
                        <a:pt x="271" y="758"/>
                        <a:pt x="271" y="758"/>
                        <a:pt x="272" y="758"/>
                      </a:cubicBezTo>
                      <a:cubicBezTo>
                        <a:pt x="309" y="770"/>
                        <a:pt x="348" y="776"/>
                        <a:pt x="388" y="776"/>
                      </a:cubicBezTo>
                      <a:cubicBezTo>
                        <a:pt x="548" y="776"/>
                        <a:pt x="686" y="679"/>
                        <a:pt x="745" y="540"/>
                      </a:cubicBezTo>
                      <a:cubicBezTo>
                        <a:pt x="745" y="540"/>
                        <a:pt x="745" y="539"/>
                        <a:pt x="746" y="539"/>
                      </a:cubicBezTo>
                      <a:cubicBezTo>
                        <a:pt x="765" y="492"/>
                        <a:pt x="776" y="441"/>
                        <a:pt x="776" y="388"/>
                      </a:cubicBezTo>
                      <a:cubicBezTo>
                        <a:pt x="776" y="294"/>
                        <a:pt x="743" y="209"/>
                        <a:pt x="688" y="141"/>
                      </a:cubicBezTo>
                      <a:close/>
                      <a:moveTo>
                        <a:pt x="271" y="580"/>
                      </a:moveTo>
                      <a:cubicBezTo>
                        <a:pt x="267" y="577"/>
                        <a:pt x="262" y="575"/>
                        <a:pt x="259" y="572"/>
                      </a:cubicBezTo>
                      <a:cubicBezTo>
                        <a:pt x="261" y="565"/>
                        <a:pt x="261" y="565"/>
                        <a:pt x="261" y="565"/>
                      </a:cubicBezTo>
                      <a:cubicBezTo>
                        <a:pt x="276" y="526"/>
                        <a:pt x="276" y="526"/>
                        <a:pt x="276" y="526"/>
                      </a:cubicBezTo>
                      <a:cubicBezTo>
                        <a:pt x="287" y="533"/>
                        <a:pt x="300" y="540"/>
                        <a:pt x="316" y="545"/>
                      </a:cubicBezTo>
                      <a:cubicBezTo>
                        <a:pt x="334" y="552"/>
                        <a:pt x="354" y="556"/>
                        <a:pt x="375" y="556"/>
                      </a:cubicBezTo>
                      <a:cubicBezTo>
                        <a:pt x="424" y="556"/>
                        <a:pt x="453" y="527"/>
                        <a:pt x="453" y="488"/>
                      </a:cubicBezTo>
                      <a:cubicBezTo>
                        <a:pt x="453" y="450"/>
                        <a:pt x="430" y="426"/>
                        <a:pt x="379" y="405"/>
                      </a:cubicBezTo>
                      <a:cubicBezTo>
                        <a:pt x="308" y="377"/>
                        <a:pt x="265" y="345"/>
                        <a:pt x="265" y="285"/>
                      </a:cubicBezTo>
                      <a:cubicBezTo>
                        <a:pt x="265" y="227"/>
                        <a:pt x="305" y="184"/>
                        <a:pt x="368" y="173"/>
                      </a:cubicBezTo>
                      <a:cubicBezTo>
                        <a:pt x="368" y="104"/>
                        <a:pt x="368" y="104"/>
                        <a:pt x="368" y="104"/>
                      </a:cubicBezTo>
                      <a:cubicBezTo>
                        <a:pt x="412" y="104"/>
                        <a:pt x="412" y="104"/>
                        <a:pt x="412" y="104"/>
                      </a:cubicBezTo>
                      <a:cubicBezTo>
                        <a:pt x="412" y="171"/>
                        <a:pt x="412" y="171"/>
                        <a:pt x="412" y="171"/>
                      </a:cubicBezTo>
                      <a:cubicBezTo>
                        <a:pt x="453" y="172"/>
                        <a:pt x="481" y="184"/>
                        <a:pt x="502" y="195"/>
                      </a:cubicBezTo>
                      <a:cubicBezTo>
                        <a:pt x="485" y="241"/>
                        <a:pt x="485" y="241"/>
                        <a:pt x="485" y="241"/>
                      </a:cubicBezTo>
                      <a:cubicBezTo>
                        <a:pt x="470" y="233"/>
                        <a:pt x="442" y="217"/>
                        <a:pt x="397" y="217"/>
                      </a:cubicBezTo>
                      <a:cubicBezTo>
                        <a:pt x="344" y="217"/>
                        <a:pt x="328" y="249"/>
                        <a:pt x="328" y="277"/>
                      </a:cubicBezTo>
                      <a:cubicBezTo>
                        <a:pt x="329" y="312"/>
                        <a:pt x="350" y="330"/>
                        <a:pt x="410" y="356"/>
                      </a:cubicBezTo>
                      <a:cubicBezTo>
                        <a:pt x="481" y="385"/>
                        <a:pt x="517" y="420"/>
                        <a:pt x="517" y="482"/>
                      </a:cubicBezTo>
                      <a:cubicBezTo>
                        <a:pt x="517" y="538"/>
                        <a:pt x="479" y="589"/>
                        <a:pt x="408" y="600"/>
                      </a:cubicBezTo>
                      <a:cubicBezTo>
                        <a:pt x="408" y="672"/>
                        <a:pt x="408" y="672"/>
                        <a:pt x="408" y="672"/>
                      </a:cubicBezTo>
                      <a:cubicBezTo>
                        <a:pt x="364" y="672"/>
                        <a:pt x="364" y="672"/>
                        <a:pt x="364" y="672"/>
                      </a:cubicBezTo>
                      <a:cubicBezTo>
                        <a:pt x="364" y="603"/>
                        <a:pt x="364" y="603"/>
                        <a:pt x="364" y="603"/>
                      </a:cubicBezTo>
                      <a:cubicBezTo>
                        <a:pt x="357" y="603"/>
                        <a:pt x="350" y="602"/>
                        <a:pt x="344" y="601"/>
                      </a:cubicBezTo>
                      <a:cubicBezTo>
                        <a:pt x="317" y="598"/>
                        <a:pt x="291" y="590"/>
                        <a:pt x="271" y="580"/>
                      </a:cubicBezTo>
                      <a:close/>
                    </a:path>
                  </a:pathLst>
                </a:custGeom>
                <a:solidFill>
                  <a:srgbClr val="FCFD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64555" name="Freeform 162"/>
                <p:cNvSpPr>
                  <a:spLocks/>
                </p:cNvSpPr>
                <p:nvPr/>
              </p:nvSpPr>
              <p:spPr bwMode="auto">
                <a:xfrm>
                  <a:off x="5624513" y="1958975"/>
                  <a:ext cx="26988" cy="1588"/>
                </a:xfrm>
                <a:custGeom>
                  <a:avLst/>
                  <a:gdLst>
                    <a:gd name="T0" fmla="*/ 2147483646 w 94"/>
                    <a:gd name="T1" fmla="*/ 0 h 1"/>
                    <a:gd name="T2" fmla="*/ 0 w 94"/>
                    <a:gd name="T3" fmla="*/ 0 h 1"/>
                    <a:gd name="T4" fmla="*/ 0 w 94"/>
                    <a:gd name="T5" fmla="*/ 2147483646 h 1"/>
                    <a:gd name="T6" fmla="*/ 2147483646 w 94"/>
                    <a:gd name="T7" fmla="*/ 2147483646 h 1"/>
                    <a:gd name="T8" fmla="*/ 2147483646 w 94"/>
                    <a:gd name="T9" fmla="*/ 0 h 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94" h="1">
                      <a:moveTo>
                        <a:pt x="9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94" y="1"/>
                        <a:pt x="94" y="1"/>
                        <a:pt x="94" y="1"/>
                      </a:cubicBezTo>
                      <a:cubicBezTo>
                        <a:pt x="94" y="0"/>
                        <a:pt x="94" y="0"/>
                        <a:pt x="94" y="0"/>
                      </a:cubicBezTo>
                      <a:close/>
                    </a:path>
                  </a:pathLst>
                </a:custGeom>
                <a:solidFill>
                  <a:srgbClr val="FCFD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64556" name="Freeform 163"/>
                <p:cNvSpPr>
                  <a:spLocks/>
                </p:cNvSpPr>
                <p:nvPr/>
              </p:nvSpPr>
              <p:spPr bwMode="auto">
                <a:xfrm>
                  <a:off x="5170488" y="2346325"/>
                  <a:ext cx="95250" cy="1588"/>
                </a:xfrm>
                <a:custGeom>
                  <a:avLst/>
                  <a:gdLst>
                    <a:gd name="T0" fmla="*/ 0 w 320"/>
                    <a:gd name="T1" fmla="*/ 2147483646 h 2"/>
                    <a:gd name="T2" fmla="*/ 2147483646 w 320"/>
                    <a:gd name="T3" fmla="*/ 2147483646 h 2"/>
                    <a:gd name="T4" fmla="*/ 2147483646 w 320"/>
                    <a:gd name="T5" fmla="*/ 0 h 2"/>
                    <a:gd name="T6" fmla="*/ 0 w 320"/>
                    <a:gd name="T7" fmla="*/ 0 h 2"/>
                    <a:gd name="T8" fmla="*/ 0 w 320"/>
                    <a:gd name="T9" fmla="*/ 2147483646 h 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20" h="2">
                      <a:moveTo>
                        <a:pt x="0" y="2"/>
                      </a:moveTo>
                      <a:cubicBezTo>
                        <a:pt x="319" y="2"/>
                        <a:pt x="319" y="2"/>
                        <a:pt x="319" y="2"/>
                      </a:cubicBezTo>
                      <a:cubicBezTo>
                        <a:pt x="319" y="1"/>
                        <a:pt x="320" y="1"/>
                        <a:pt x="32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8F9E3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64557" name="Freeform 164"/>
                <p:cNvSpPr>
                  <a:spLocks/>
                </p:cNvSpPr>
                <p:nvPr/>
              </p:nvSpPr>
              <p:spPr bwMode="auto">
                <a:xfrm>
                  <a:off x="5170488" y="2232025"/>
                  <a:ext cx="109538" cy="114300"/>
                </a:xfrm>
                <a:custGeom>
                  <a:avLst/>
                  <a:gdLst>
                    <a:gd name="T0" fmla="*/ 2147483646 w 363"/>
                    <a:gd name="T1" fmla="*/ 2147483646 h 381"/>
                    <a:gd name="T2" fmla="*/ 0 w 363"/>
                    <a:gd name="T3" fmla="*/ 2147483646 h 381"/>
                    <a:gd name="T4" fmla="*/ 0 w 363"/>
                    <a:gd name="T5" fmla="*/ 2147483646 h 381"/>
                    <a:gd name="T6" fmla="*/ 2147483646 w 363"/>
                    <a:gd name="T7" fmla="*/ 2147483646 h 381"/>
                    <a:gd name="T8" fmla="*/ 2147483646 w 363"/>
                    <a:gd name="T9" fmla="*/ 2147483646 h 381"/>
                    <a:gd name="T10" fmla="*/ 2147483646 w 363"/>
                    <a:gd name="T11" fmla="*/ 2147483646 h 38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63" h="381">
                      <a:moveTo>
                        <a:pt x="296" y="88"/>
                      </a:moveTo>
                      <a:cubicBezTo>
                        <a:pt x="215" y="7"/>
                        <a:pt x="89" y="0"/>
                        <a:pt x="0" y="66"/>
                      </a:cubicBezTo>
                      <a:cubicBezTo>
                        <a:pt x="0" y="381"/>
                        <a:pt x="0" y="381"/>
                        <a:pt x="0" y="381"/>
                      </a:cubicBezTo>
                      <a:cubicBezTo>
                        <a:pt x="320" y="381"/>
                        <a:pt x="320" y="381"/>
                        <a:pt x="320" y="381"/>
                      </a:cubicBezTo>
                      <a:cubicBezTo>
                        <a:pt x="347" y="343"/>
                        <a:pt x="363" y="297"/>
                        <a:pt x="363" y="249"/>
                      </a:cubicBezTo>
                      <a:cubicBezTo>
                        <a:pt x="363" y="188"/>
                        <a:pt x="339" y="131"/>
                        <a:pt x="296" y="88"/>
                      </a:cubicBezTo>
                      <a:close/>
                    </a:path>
                  </a:pathLst>
                </a:custGeom>
                <a:solidFill>
                  <a:srgbClr val="8F9E3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64558" name="Freeform 165"/>
                <p:cNvSpPr>
                  <a:spLocks/>
                </p:cNvSpPr>
                <p:nvPr/>
              </p:nvSpPr>
              <p:spPr bwMode="auto">
                <a:xfrm>
                  <a:off x="5170488" y="1958975"/>
                  <a:ext cx="109538" cy="115888"/>
                </a:xfrm>
                <a:custGeom>
                  <a:avLst/>
                  <a:gdLst>
                    <a:gd name="T0" fmla="*/ 2147483646 w 365"/>
                    <a:gd name="T1" fmla="*/ 2147483646 h 388"/>
                    <a:gd name="T2" fmla="*/ 2147483646 w 365"/>
                    <a:gd name="T3" fmla="*/ 2147483646 h 388"/>
                    <a:gd name="T4" fmla="*/ 2147483646 w 365"/>
                    <a:gd name="T5" fmla="*/ 2147483646 h 388"/>
                    <a:gd name="T6" fmla="*/ 2147483646 w 365"/>
                    <a:gd name="T7" fmla="*/ 0 h 388"/>
                    <a:gd name="T8" fmla="*/ 0 w 365"/>
                    <a:gd name="T9" fmla="*/ 0 h 388"/>
                    <a:gd name="T10" fmla="*/ 0 w 365"/>
                    <a:gd name="T11" fmla="*/ 2147483646 h 388"/>
                    <a:gd name="T12" fmla="*/ 0 w 365"/>
                    <a:gd name="T13" fmla="*/ 2147483646 h 388"/>
                    <a:gd name="T14" fmla="*/ 2147483646 w 365"/>
                    <a:gd name="T15" fmla="*/ 2147483646 h 38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65" h="388">
                      <a:moveTo>
                        <a:pt x="298" y="300"/>
                      </a:moveTo>
                      <a:cubicBezTo>
                        <a:pt x="341" y="257"/>
                        <a:pt x="365" y="200"/>
                        <a:pt x="365" y="139"/>
                      </a:cubicBezTo>
                      <a:cubicBezTo>
                        <a:pt x="365" y="131"/>
                        <a:pt x="364" y="124"/>
                        <a:pt x="364" y="116"/>
                      </a:cubicBezTo>
                      <a:cubicBezTo>
                        <a:pt x="310" y="0"/>
                        <a:pt x="310" y="0"/>
                        <a:pt x="31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20"/>
                        <a:pt x="0" y="320"/>
                        <a:pt x="0" y="320"/>
                      </a:cubicBezTo>
                      <a:cubicBezTo>
                        <a:pt x="0" y="320"/>
                        <a:pt x="0" y="320"/>
                        <a:pt x="0" y="320"/>
                      </a:cubicBezTo>
                      <a:cubicBezTo>
                        <a:pt x="89" y="388"/>
                        <a:pt x="217" y="381"/>
                        <a:pt x="298" y="300"/>
                      </a:cubicBezTo>
                      <a:close/>
                    </a:path>
                  </a:pathLst>
                </a:custGeom>
                <a:solidFill>
                  <a:srgbClr val="8F9E3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64559" name="Freeform 166"/>
                <p:cNvSpPr>
                  <a:spLocks/>
                </p:cNvSpPr>
                <p:nvPr/>
              </p:nvSpPr>
              <p:spPr bwMode="auto">
                <a:xfrm>
                  <a:off x="5262563" y="1958975"/>
                  <a:ext cx="17463" cy="34925"/>
                </a:xfrm>
                <a:custGeom>
                  <a:avLst/>
                  <a:gdLst>
                    <a:gd name="T0" fmla="*/ 0 w 11"/>
                    <a:gd name="T1" fmla="*/ 0 h 22"/>
                    <a:gd name="T2" fmla="*/ 0 w 11"/>
                    <a:gd name="T3" fmla="*/ 0 h 22"/>
                    <a:gd name="T4" fmla="*/ 2147483646 w 11"/>
                    <a:gd name="T5" fmla="*/ 2147483646 h 22"/>
                    <a:gd name="T6" fmla="*/ 2147483646 w 11"/>
                    <a:gd name="T7" fmla="*/ 2147483646 h 22"/>
                    <a:gd name="T8" fmla="*/ 0 w 11"/>
                    <a:gd name="T9" fmla="*/ 0 h 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1" h="2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1" y="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F9E3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64560" name="Freeform 167"/>
                <p:cNvSpPr>
                  <a:spLocks/>
                </p:cNvSpPr>
                <p:nvPr/>
              </p:nvSpPr>
              <p:spPr bwMode="auto">
                <a:xfrm>
                  <a:off x="5262563" y="1958975"/>
                  <a:ext cx="17463" cy="34925"/>
                </a:xfrm>
                <a:custGeom>
                  <a:avLst/>
                  <a:gdLst>
                    <a:gd name="T0" fmla="*/ 2147483646 w 54"/>
                    <a:gd name="T1" fmla="*/ 0 h 116"/>
                    <a:gd name="T2" fmla="*/ 0 w 54"/>
                    <a:gd name="T3" fmla="*/ 0 h 116"/>
                    <a:gd name="T4" fmla="*/ 2147483646 w 54"/>
                    <a:gd name="T5" fmla="*/ 2147483646 h 116"/>
                    <a:gd name="T6" fmla="*/ 2147483646 w 54"/>
                    <a:gd name="T7" fmla="*/ 0 h 116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54" h="116">
                      <a:moveTo>
                        <a:pt x="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4" y="116"/>
                        <a:pt x="54" y="116"/>
                        <a:pt x="54" y="116"/>
                      </a:cubicBezTo>
                      <a:cubicBezTo>
                        <a:pt x="49" y="73"/>
                        <a:pt x="33" y="33"/>
                        <a:pt x="6" y="0"/>
                      </a:cubicBezTo>
                      <a:close/>
                    </a:path>
                  </a:pathLst>
                </a:custGeom>
                <a:solidFill>
                  <a:srgbClr val="8F9E3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64561" name="Freeform 168"/>
                <p:cNvSpPr>
                  <a:spLocks/>
                </p:cNvSpPr>
                <p:nvPr/>
              </p:nvSpPr>
              <p:spPr bwMode="auto">
                <a:xfrm>
                  <a:off x="5788025" y="1958975"/>
                  <a:ext cx="111125" cy="115888"/>
                </a:xfrm>
                <a:custGeom>
                  <a:avLst/>
                  <a:gdLst>
                    <a:gd name="T0" fmla="*/ 2147483646 w 365"/>
                    <a:gd name="T1" fmla="*/ 2147483646 h 389"/>
                    <a:gd name="T2" fmla="*/ 2147483646 w 365"/>
                    <a:gd name="T3" fmla="*/ 2147483646 h 389"/>
                    <a:gd name="T4" fmla="*/ 2147483646 w 365"/>
                    <a:gd name="T5" fmla="*/ 0 h 389"/>
                    <a:gd name="T6" fmla="*/ 2147483646 w 365"/>
                    <a:gd name="T7" fmla="*/ 0 h 389"/>
                    <a:gd name="T8" fmla="*/ 0 w 365"/>
                    <a:gd name="T9" fmla="*/ 2147483646 h 389"/>
                    <a:gd name="T10" fmla="*/ 2147483646 w 365"/>
                    <a:gd name="T11" fmla="*/ 2147483646 h 38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65" h="389">
                      <a:moveTo>
                        <a:pt x="67" y="301"/>
                      </a:moveTo>
                      <a:cubicBezTo>
                        <a:pt x="148" y="382"/>
                        <a:pt x="276" y="389"/>
                        <a:pt x="365" y="321"/>
                      </a:cubicBezTo>
                      <a:cubicBezTo>
                        <a:pt x="365" y="0"/>
                        <a:pt x="365" y="0"/>
                        <a:pt x="365" y="0"/>
                      </a:cubicBez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18" y="40"/>
                        <a:pt x="0" y="88"/>
                        <a:pt x="0" y="140"/>
                      </a:cubicBezTo>
                      <a:cubicBezTo>
                        <a:pt x="0" y="201"/>
                        <a:pt x="24" y="258"/>
                        <a:pt x="67" y="301"/>
                      </a:cubicBezTo>
                      <a:close/>
                    </a:path>
                  </a:pathLst>
                </a:custGeom>
                <a:solidFill>
                  <a:srgbClr val="8F9E3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64562" name="Freeform 169"/>
                <p:cNvSpPr>
                  <a:spLocks/>
                </p:cNvSpPr>
                <p:nvPr/>
              </p:nvSpPr>
              <p:spPr bwMode="auto">
                <a:xfrm>
                  <a:off x="5800725" y="2346325"/>
                  <a:ext cx="98425" cy="1588"/>
                </a:xfrm>
                <a:custGeom>
                  <a:avLst/>
                  <a:gdLst>
                    <a:gd name="T0" fmla="*/ 2147483646 w 324"/>
                    <a:gd name="T1" fmla="*/ 2147483646 h 2"/>
                    <a:gd name="T2" fmla="*/ 2147483646 w 324"/>
                    <a:gd name="T3" fmla="*/ 2147483646 h 2"/>
                    <a:gd name="T4" fmla="*/ 2147483646 w 324"/>
                    <a:gd name="T5" fmla="*/ 0 h 2"/>
                    <a:gd name="T6" fmla="*/ 0 w 324"/>
                    <a:gd name="T7" fmla="*/ 0 h 2"/>
                    <a:gd name="T8" fmla="*/ 2147483646 w 324"/>
                    <a:gd name="T9" fmla="*/ 2147483646 h 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24" h="2">
                      <a:moveTo>
                        <a:pt x="1" y="2"/>
                      </a:moveTo>
                      <a:cubicBezTo>
                        <a:pt x="324" y="2"/>
                        <a:pt x="324" y="2"/>
                        <a:pt x="324" y="2"/>
                      </a:cubicBezTo>
                      <a:cubicBezTo>
                        <a:pt x="324" y="0"/>
                        <a:pt x="324" y="0"/>
                        <a:pt x="324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8F9E3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64563" name="Freeform 170"/>
                <p:cNvSpPr>
                  <a:spLocks/>
                </p:cNvSpPr>
                <p:nvPr/>
              </p:nvSpPr>
              <p:spPr bwMode="auto">
                <a:xfrm>
                  <a:off x="5788025" y="2232025"/>
                  <a:ext cx="111125" cy="114300"/>
                </a:xfrm>
                <a:custGeom>
                  <a:avLst/>
                  <a:gdLst>
                    <a:gd name="T0" fmla="*/ 2147483646 w 367"/>
                    <a:gd name="T1" fmla="*/ 2147483646 h 381"/>
                    <a:gd name="T2" fmla="*/ 0 w 367"/>
                    <a:gd name="T3" fmla="*/ 2147483646 h 381"/>
                    <a:gd name="T4" fmla="*/ 2147483646 w 367"/>
                    <a:gd name="T5" fmla="*/ 2147483646 h 381"/>
                    <a:gd name="T6" fmla="*/ 2147483646 w 367"/>
                    <a:gd name="T7" fmla="*/ 2147483646 h 381"/>
                    <a:gd name="T8" fmla="*/ 2147483646 w 367"/>
                    <a:gd name="T9" fmla="*/ 2147483646 h 381"/>
                    <a:gd name="T10" fmla="*/ 2147483646 w 367"/>
                    <a:gd name="T11" fmla="*/ 2147483646 h 38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67" h="381">
                      <a:moveTo>
                        <a:pt x="67" y="88"/>
                      </a:moveTo>
                      <a:cubicBezTo>
                        <a:pt x="24" y="131"/>
                        <a:pt x="0" y="188"/>
                        <a:pt x="0" y="249"/>
                      </a:cubicBezTo>
                      <a:cubicBezTo>
                        <a:pt x="0" y="297"/>
                        <a:pt x="15" y="343"/>
                        <a:pt x="43" y="381"/>
                      </a:cubicBezTo>
                      <a:cubicBezTo>
                        <a:pt x="367" y="381"/>
                        <a:pt x="367" y="381"/>
                        <a:pt x="367" y="381"/>
                      </a:cubicBezTo>
                      <a:cubicBezTo>
                        <a:pt x="367" y="70"/>
                        <a:pt x="367" y="70"/>
                        <a:pt x="367" y="70"/>
                      </a:cubicBezTo>
                      <a:cubicBezTo>
                        <a:pt x="278" y="0"/>
                        <a:pt x="149" y="6"/>
                        <a:pt x="67" y="88"/>
                      </a:cubicBezTo>
                      <a:close/>
                    </a:path>
                  </a:pathLst>
                </a:custGeom>
                <a:solidFill>
                  <a:srgbClr val="8F9E3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64564" name="Freeform 171"/>
                <p:cNvSpPr>
                  <a:spLocks/>
                </p:cNvSpPr>
                <p:nvPr/>
              </p:nvSpPr>
              <p:spPr bwMode="auto">
                <a:xfrm>
                  <a:off x="5286375" y="2346325"/>
                  <a:ext cx="495300" cy="1588"/>
                </a:xfrm>
                <a:custGeom>
                  <a:avLst/>
                  <a:gdLst>
                    <a:gd name="T0" fmla="*/ 0 w 1647"/>
                    <a:gd name="T1" fmla="*/ 2147483646 h 2"/>
                    <a:gd name="T2" fmla="*/ 2147483646 w 1647"/>
                    <a:gd name="T3" fmla="*/ 2147483646 h 2"/>
                    <a:gd name="T4" fmla="*/ 2147483646 w 1647"/>
                    <a:gd name="T5" fmla="*/ 0 h 2"/>
                    <a:gd name="T6" fmla="*/ 2147483646 w 1647"/>
                    <a:gd name="T7" fmla="*/ 0 h 2"/>
                    <a:gd name="T8" fmla="*/ 0 w 1647"/>
                    <a:gd name="T9" fmla="*/ 2147483646 h 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647" h="2">
                      <a:moveTo>
                        <a:pt x="0" y="2"/>
                      </a:moveTo>
                      <a:cubicBezTo>
                        <a:pt x="1647" y="2"/>
                        <a:pt x="1647" y="2"/>
                        <a:pt x="1647" y="2"/>
                      </a:cubicBezTo>
                      <a:cubicBezTo>
                        <a:pt x="1647" y="1"/>
                        <a:pt x="1647" y="1"/>
                        <a:pt x="1647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1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8F9E3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64565" name="Freeform 172"/>
                <p:cNvSpPr>
                  <a:spLocks noEditPoints="1"/>
                </p:cNvSpPr>
                <p:nvPr/>
              </p:nvSpPr>
              <p:spPr bwMode="auto">
                <a:xfrm>
                  <a:off x="5170488" y="1958975"/>
                  <a:ext cx="728663" cy="387350"/>
                </a:xfrm>
                <a:custGeom>
                  <a:avLst/>
                  <a:gdLst>
                    <a:gd name="T0" fmla="*/ 2147483646 w 2422"/>
                    <a:gd name="T1" fmla="*/ 2147483646 h 1289"/>
                    <a:gd name="T2" fmla="*/ 2147483646 w 2422"/>
                    <a:gd name="T3" fmla="*/ 2147483646 h 1289"/>
                    <a:gd name="T4" fmla="*/ 2147483646 w 2422"/>
                    <a:gd name="T5" fmla="*/ 2147483646 h 1289"/>
                    <a:gd name="T6" fmla="*/ 2147483646 w 2422"/>
                    <a:gd name="T7" fmla="*/ 2147483646 h 1289"/>
                    <a:gd name="T8" fmla="*/ 2147483646 w 2422"/>
                    <a:gd name="T9" fmla="*/ 2147483646 h 1289"/>
                    <a:gd name="T10" fmla="*/ 2147483646 w 2422"/>
                    <a:gd name="T11" fmla="*/ 2147483646 h 1289"/>
                    <a:gd name="T12" fmla="*/ 2147483646 w 2422"/>
                    <a:gd name="T13" fmla="*/ 0 h 1289"/>
                    <a:gd name="T14" fmla="*/ 2147483646 w 2422"/>
                    <a:gd name="T15" fmla="*/ 0 h 1289"/>
                    <a:gd name="T16" fmla="*/ 2147483646 w 2422"/>
                    <a:gd name="T17" fmla="*/ 0 h 1289"/>
                    <a:gd name="T18" fmla="*/ 2147483646 w 2422"/>
                    <a:gd name="T19" fmla="*/ 0 h 1289"/>
                    <a:gd name="T20" fmla="*/ 2147483646 w 2422"/>
                    <a:gd name="T21" fmla="*/ 0 h 1289"/>
                    <a:gd name="T22" fmla="*/ 2147483646 w 2422"/>
                    <a:gd name="T23" fmla="*/ 0 h 1289"/>
                    <a:gd name="T24" fmla="*/ 2147483646 w 2422"/>
                    <a:gd name="T25" fmla="*/ 0 h 1289"/>
                    <a:gd name="T26" fmla="*/ 2147483646 w 2422"/>
                    <a:gd name="T27" fmla="*/ 2147483646 h 1289"/>
                    <a:gd name="T28" fmla="*/ 2147483646 w 2422"/>
                    <a:gd name="T29" fmla="*/ 2147483646 h 1289"/>
                    <a:gd name="T30" fmla="*/ 2147483646 w 2422"/>
                    <a:gd name="T31" fmla="*/ 2147483646 h 1289"/>
                    <a:gd name="T32" fmla="*/ 2147483646 w 2422"/>
                    <a:gd name="T33" fmla="*/ 2147483646 h 1289"/>
                    <a:gd name="T34" fmla="*/ 0 w 2422"/>
                    <a:gd name="T35" fmla="*/ 2147483646 h 1289"/>
                    <a:gd name="T36" fmla="*/ 0 w 2422"/>
                    <a:gd name="T37" fmla="*/ 2147483646 h 1289"/>
                    <a:gd name="T38" fmla="*/ 2147483646 w 2422"/>
                    <a:gd name="T39" fmla="*/ 2147483646 h 1289"/>
                    <a:gd name="T40" fmla="*/ 2147483646 w 2422"/>
                    <a:gd name="T41" fmla="*/ 2147483646 h 1289"/>
                    <a:gd name="T42" fmla="*/ 2147483646 w 2422"/>
                    <a:gd name="T43" fmla="*/ 2147483646 h 1289"/>
                    <a:gd name="T44" fmla="*/ 2147483646 w 2422"/>
                    <a:gd name="T45" fmla="*/ 2147483646 h 1289"/>
                    <a:gd name="T46" fmla="*/ 2147483646 w 2422"/>
                    <a:gd name="T47" fmla="*/ 2147483646 h 1289"/>
                    <a:gd name="T48" fmla="*/ 2147483646 w 2422"/>
                    <a:gd name="T49" fmla="*/ 2147483646 h 1289"/>
                    <a:gd name="T50" fmla="*/ 2147483646 w 2422"/>
                    <a:gd name="T51" fmla="*/ 2147483646 h 1289"/>
                    <a:gd name="T52" fmla="*/ 2147483646 w 2422"/>
                    <a:gd name="T53" fmla="*/ 2147483646 h 1289"/>
                    <a:gd name="T54" fmla="*/ 2147483646 w 2422"/>
                    <a:gd name="T55" fmla="*/ 2147483646 h 1289"/>
                    <a:gd name="T56" fmla="*/ 2147483646 w 2422"/>
                    <a:gd name="T57" fmla="*/ 2147483646 h 1289"/>
                    <a:gd name="T58" fmla="*/ 2147483646 w 2422"/>
                    <a:gd name="T59" fmla="*/ 2147483646 h 1289"/>
                    <a:gd name="T60" fmla="*/ 2147483646 w 2422"/>
                    <a:gd name="T61" fmla="*/ 2147483646 h 1289"/>
                    <a:gd name="T62" fmla="*/ 2147483646 w 2422"/>
                    <a:gd name="T63" fmla="*/ 2147483646 h 1289"/>
                    <a:gd name="T64" fmla="*/ 2147483646 w 2422"/>
                    <a:gd name="T65" fmla="*/ 2147483646 h 1289"/>
                    <a:gd name="T66" fmla="*/ 2147483646 w 2422"/>
                    <a:gd name="T67" fmla="*/ 2147483646 h 1289"/>
                    <a:gd name="T68" fmla="*/ 2147483646 w 2422"/>
                    <a:gd name="T69" fmla="*/ 2147483646 h 1289"/>
                    <a:gd name="T70" fmla="*/ 2147483646 w 2422"/>
                    <a:gd name="T71" fmla="*/ 2147483646 h 1289"/>
                    <a:gd name="T72" fmla="*/ 2147483646 w 2422"/>
                    <a:gd name="T73" fmla="*/ 2147483646 h 1289"/>
                    <a:gd name="T74" fmla="*/ 2147483646 w 2422"/>
                    <a:gd name="T75" fmla="*/ 2147483646 h 1289"/>
                    <a:gd name="T76" fmla="*/ 2147483646 w 2422"/>
                    <a:gd name="T77" fmla="*/ 2147483646 h 1289"/>
                    <a:gd name="T78" fmla="*/ 2147483646 w 2422"/>
                    <a:gd name="T79" fmla="*/ 2147483646 h 1289"/>
                    <a:gd name="T80" fmla="*/ 2147483646 w 2422"/>
                    <a:gd name="T81" fmla="*/ 2147483646 h 1289"/>
                    <a:gd name="T82" fmla="*/ 2147483646 w 2422"/>
                    <a:gd name="T83" fmla="*/ 2147483646 h 1289"/>
                    <a:gd name="T84" fmla="*/ 2147483646 w 2422"/>
                    <a:gd name="T85" fmla="*/ 2147483646 h 1289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0" t="0" r="r" b="b"/>
                  <a:pathLst>
                    <a:path w="2422" h="1289">
                      <a:moveTo>
                        <a:pt x="2420" y="403"/>
                      </a:moveTo>
                      <a:cubicBezTo>
                        <a:pt x="2420" y="386"/>
                        <a:pt x="2420" y="386"/>
                        <a:pt x="2420" y="386"/>
                      </a:cubicBezTo>
                      <a:cubicBezTo>
                        <a:pt x="2378" y="410"/>
                        <a:pt x="2331" y="423"/>
                        <a:pt x="2284" y="423"/>
                      </a:cubicBezTo>
                      <a:cubicBezTo>
                        <a:pt x="2211" y="423"/>
                        <a:pt x="2138" y="395"/>
                        <a:pt x="2082" y="340"/>
                      </a:cubicBezTo>
                      <a:cubicBezTo>
                        <a:pt x="2047" y="305"/>
                        <a:pt x="2022" y="262"/>
                        <a:pt x="2010" y="215"/>
                      </a:cubicBezTo>
                      <a:cubicBezTo>
                        <a:pt x="2003" y="190"/>
                        <a:pt x="1999" y="165"/>
                        <a:pt x="1999" y="139"/>
                      </a:cubicBezTo>
                      <a:cubicBezTo>
                        <a:pt x="1999" y="89"/>
                        <a:pt x="2013" y="42"/>
                        <a:pt x="2037" y="0"/>
                      </a:cubicBezTo>
                      <a:cubicBezTo>
                        <a:pt x="1601" y="0"/>
                        <a:pt x="1601" y="0"/>
                        <a:pt x="1601" y="0"/>
                      </a:cubicBezTo>
                      <a:cubicBezTo>
                        <a:pt x="1507" y="0"/>
                        <a:pt x="1507" y="0"/>
                        <a:pt x="1507" y="0"/>
                      </a:cubicBezTo>
                      <a:cubicBezTo>
                        <a:pt x="1277" y="0"/>
                        <a:pt x="1277" y="0"/>
                        <a:pt x="1277" y="0"/>
                      </a:cubicBezTo>
                      <a:cubicBezTo>
                        <a:pt x="758" y="0"/>
                        <a:pt x="758" y="0"/>
                        <a:pt x="758" y="0"/>
                      </a:cubicBezTo>
                      <a:cubicBezTo>
                        <a:pt x="702" y="0"/>
                        <a:pt x="702" y="0"/>
                        <a:pt x="702" y="0"/>
                      </a:cubicBezTo>
                      <a:cubicBezTo>
                        <a:pt x="383" y="0"/>
                        <a:pt x="383" y="0"/>
                        <a:pt x="383" y="0"/>
                      </a:cubicBezTo>
                      <a:cubicBezTo>
                        <a:pt x="407" y="42"/>
                        <a:pt x="421" y="89"/>
                        <a:pt x="421" y="139"/>
                      </a:cubicBezTo>
                      <a:cubicBezTo>
                        <a:pt x="421" y="166"/>
                        <a:pt x="417" y="192"/>
                        <a:pt x="410" y="217"/>
                      </a:cubicBezTo>
                      <a:cubicBezTo>
                        <a:pt x="397" y="263"/>
                        <a:pt x="373" y="305"/>
                        <a:pt x="338" y="340"/>
                      </a:cubicBezTo>
                      <a:cubicBezTo>
                        <a:pt x="282" y="395"/>
                        <a:pt x="210" y="423"/>
                        <a:pt x="137" y="423"/>
                      </a:cubicBezTo>
                      <a:cubicBezTo>
                        <a:pt x="89" y="423"/>
                        <a:pt x="42" y="410"/>
                        <a:pt x="0" y="386"/>
                      </a:cubicBezTo>
                      <a:cubicBezTo>
                        <a:pt x="0" y="908"/>
                        <a:pt x="0" y="908"/>
                        <a:pt x="0" y="908"/>
                      </a:cubicBezTo>
                      <a:cubicBezTo>
                        <a:pt x="108" y="850"/>
                        <a:pt x="245" y="865"/>
                        <a:pt x="336" y="956"/>
                      </a:cubicBezTo>
                      <a:cubicBezTo>
                        <a:pt x="389" y="1010"/>
                        <a:pt x="419" y="1081"/>
                        <a:pt x="419" y="1157"/>
                      </a:cubicBezTo>
                      <a:cubicBezTo>
                        <a:pt x="419" y="1204"/>
                        <a:pt x="406" y="1249"/>
                        <a:pt x="385" y="1289"/>
                      </a:cubicBezTo>
                      <a:cubicBezTo>
                        <a:pt x="2031" y="1289"/>
                        <a:pt x="2031" y="1289"/>
                        <a:pt x="2031" y="1289"/>
                      </a:cubicBezTo>
                      <a:cubicBezTo>
                        <a:pt x="2009" y="1249"/>
                        <a:pt x="1997" y="1204"/>
                        <a:pt x="1997" y="1157"/>
                      </a:cubicBezTo>
                      <a:cubicBezTo>
                        <a:pt x="1997" y="1081"/>
                        <a:pt x="2026" y="1010"/>
                        <a:pt x="2080" y="956"/>
                      </a:cubicBezTo>
                      <a:cubicBezTo>
                        <a:pt x="2172" y="864"/>
                        <a:pt x="2312" y="850"/>
                        <a:pt x="2420" y="911"/>
                      </a:cubicBezTo>
                      <a:cubicBezTo>
                        <a:pt x="2420" y="404"/>
                        <a:pt x="2420" y="404"/>
                        <a:pt x="2420" y="404"/>
                      </a:cubicBezTo>
                      <a:cubicBezTo>
                        <a:pt x="2422" y="403"/>
                        <a:pt x="2422" y="403"/>
                        <a:pt x="2422" y="403"/>
                      </a:cubicBezTo>
                      <a:cubicBezTo>
                        <a:pt x="2422" y="402"/>
                        <a:pt x="2422" y="402"/>
                        <a:pt x="2422" y="402"/>
                      </a:cubicBezTo>
                      <a:lnTo>
                        <a:pt x="2420" y="403"/>
                      </a:lnTo>
                      <a:close/>
                      <a:moveTo>
                        <a:pt x="1210" y="1033"/>
                      </a:moveTo>
                      <a:cubicBezTo>
                        <a:pt x="1170" y="1033"/>
                        <a:pt x="1131" y="1027"/>
                        <a:pt x="1094" y="1015"/>
                      </a:cubicBezTo>
                      <a:cubicBezTo>
                        <a:pt x="1093" y="1015"/>
                        <a:pt x="1093" y="1015"/>
                        <a:pt x="1093" y="1015"/>
                      </a:cubicBezTo>
                      <a:cubicBezTo>
                        <a:pt x="966" y="974"/>
                        <a:pt x="867" y="870"/>
                        <a:pt x="834" y="740"/>
                      </a:cubicBezTo>
                      <a:cubicBezTo>
                        <a:pt x="830" y="722"/>
                        <a:pt x="826" y="704"/>
                        <a:pt x="824" y="685"/>
                      </a:cubicBezTo>
                      <a:cubicBezTo>
                        <a:pt x="823" y="672"/>
                        <a:pt x="822" y="658"/>
                        <a:pt x="822" y="645"/>
                      </a:cubicBezTo>
                      <a:cubicBezTo>
                        <a:pt x="822" y="431"/>
                        <a:pt x="996" y="257"/>
                        <a:pt x="1210" y="257"/>
                      </a:cubicBezTo>
                      <a:cubicBezTo>
                        <a:pt x="1264" y="257"/>
                        <a:pt x="1316" y="268"/>
                        <a:pt x="1362" y="288"/>
                      </a:cubicBezTo>
                      <a:cubicBezTo>
                        <a:pt x="1420" y="313"/>
                        <a:pt x="1470" y="351"/>
                        <a:pt x="1510" y="398"/>
                      </a:cubicBezTo>
                      <a:cubicBezTo>
                        <a:pt x="1565" y="466"/>
                        <a:pt x="1598" y="551"/>
                        <a:pt x="1598" y="645"/>
                      </a:cubicBezTo>
                      <a:cubicBezTo>
                        <a:pt x="1598" y="698"/>
                        <a:pt x="1587" y="749"/>
                        <a:pt x="1568" y="796"/>
                      </a:cubicBezTo>
                      <a:cubicBezTo>
                        <a:pt x="1567" y="796"/>
                        <a:pt x="1567" y="797"/>
                        <a:pt x="1567" y="797"/>
                      </a:cubicBezTo>
                      <a:cubicBezTo>
                        <a:pt x="1508" y="936"/>
                        <a:pt x="1370" y="1033"/>
                        <a:pt x="1210" y="1033"/>
                      </a:cubicBezTo>
                      <a:close/>
                    </a:path>
                  </a:pathLst>
                </a:custGeom>
                <a:solidFill>
                  <a:srgbClr val="8F9E3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64566" name="Freeform 173"/>
                <p:cNvSpPr>
                  <a:spLocks/>
                </p:cNvSpPr>
                <p:nvPr/>
              </p:nvSpPr>
              <p:spPr bwMode="auto">
                <a:xfrm>
                  <a:off x="5495925" y="2193925"/>
                  <a:ext cx="25400" cy="23813"/>
                </a:xfrm>
                <a:custGeom>
                  <a:avLst/>
                  <a:gdLst>
                    <a:gd name="T0" fmla="*/ 0 w 83"/>
                    <a:gd name="T1" fmla="*/ 2147483646 h 75"/>
                    <a:gd name="T2" fmla="*/ 2147483646 w 83"/>
                    <a:gd name="T3" fmla="*/ 2147483646 h 75"/>
                    <a:gd name="T4" fmla="*/ 2147483646 w 83"/>
                    <a:gd name="T5" fmla="*/ 2147483646 h 75"/>
                    <a:gd name="T6" fmla="*/ 2147483646 w 83"/>
                    <a:gd name="T7" fmla="*/ 2147483646 h 75"/>
                    <a:gd name="T8" fmla="*/ 2147483646 w 83"/>
                    <a:gd name="T9" fmla="*/ 2147483646 h 75"/>
                    <a:gd name="T10" fmla="*/ 2147483646 w 83"/>
                    <a:gd name="T11" fmla="*/ 0 h 75"/>
                    <a:gd name="T12" fmla="*/ 0 w 83"/>
                    <a:gd name="T13" fmla="*/ 2147483646 h 7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83" h="75">
                      <a:moveTo>
                        <a:pt x="0" y="39"/>
                      </a:moveTo>
                      <a:cubicBezTo>
                        <a:pt x="4" y="44"/>
                        <a:pt x="7" y="49"/>
                        <a:pt x="10" y="54"/>
                      </a:cubicBezTo>
                      <a:cubicBezTo>
                        <a:pt x="30" y="64"/>
                        <a:pt x="56" y="72"/>
                        <a:pt x="83" y="75"/>
                      </a:cubicBezTo>
                      <a:cubicBezTo>
                        <a:pt x="80" y="69"/>
                        <a:pt x="78" y="62"/>
                        <a:pt x="75" y="56"/>
                      </a:cubicBezTo>
                      <a:cubicBezTo>
                        <a:pt x="69" y="43"/>
                        <a:pt x="62" y="31"/>
                        <a:pt x="55" y="19"/>
                      </a:cubicBezTo>
                      <a:cubicBezTo>
                        <a:pt x="39" y="14"/>
                        <a:pt x="26" y="7"/>
                        <a:pt x="15" y="0"/>
                      </a:cubicBezTo>
                      <a:lnTo>
                        <a:pt x="0" y="39"/>
                      </a:lnTo>
                      <a:close/>
                    </a:path>
                  </a:pathLst>
                </a:custGeom>
                <a:solidFill>
                  <a:srgbClr val="8F9E3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64567" name="Freeform 174"/>
                <p:cNvSpPr>
                  <a:spLocks/>
                </p:cNvSpPr>
                <p:nvPr/>
              </p:nvSpPr>
              <p:spPr bwMode="auto">
                <a:xfrm>
                  <a:off x="5495925" y="2206625"/>
                  <a:ext cx="3175" cy="4763"/>
                </a:xfrm>
                <a:custGeom>
                  <a:avLst/>
                  <a:gdLst>
                    <a:gd name="T0" fmla="*/ 0 w 12"/>
                    <a:gd name="T1" fmla="*/ 2147483646 h 15"/>
                    <a:gd name="T2" fmla="*/ 2147483646 w 12"/>
                    <a:gd name="T3" fmla="*/ 2147483646 h 15"/>
                    <a:gd name="T4" fmla="*/ 2147483646 w 12"/>
                    <a:gd name="T5" fmla="*/ 0 h 15"/>
                    <a:gd name="T6" fmla="*/ 0 w 12"/>
                    <a:gd name="T7" fmla="*/ 2147483646 h 15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2" h="15">
                      <a:moveTo>
                        <a:pt x="0" y="7"/>
                      </a:moveTo>
                      <a:cubicBezTo>
                        <a:pt x="3" y="10"/>
                        <a:pt x="8" y="12"/>
                        <a:pt x="12" y="15"/>
                      </a:cubicBezTo>
                      <a:cubicBezTo>
                        <a:pt x="9" y="10"/>
                        <a:pt x="6" y="5"/>
                        <a:pt x="2" y="0"/>
                      </a:cubicBez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8F9E3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/>
                </a:p>
              </p:txBody>
            </p:sp>
            <p:sp>
              <p:nvSpPr>
                <p:cNvPr id="64568" name="Freeform 175"/>
                <p:cNvSpPr>
                  <a:spLocks/>
                </p:cNvSpPr>
                <p:nvPr/>
              </p:nvSpPr>
              <p:spPr bwMode="auto">
                <a:xfrm>
                  <a:off x="5497513" y="2066925"/>
                  <a:ext cx="76200" cy="171450"/>
                </a:xfrm>
                <a:custGeom>
                  <a:avLst/>
                  <a:gdLst>
                    <a:gd name="T0" fmla="*/ 2147483646 w 252"/>
                    <a:gd name="T1" fmla="*/ 2147483646 h 568"/>
                    <a:gd name="T2" fmla="*/ 2147483646 w 252"/>
                    <a:gd name="T3" fmla="*/ 2147483646 h 568"/>
                    <a:gd name="T4" fmla="*/ 2147483646 w 252"/>
                    <a:gd name="T5" fmla="*/ 2147483646 h 568"/>
                    <a:gd name="T6" fmla="*/ 2147483646 w 252"/>
                    <a:gd name="T7" fmla="*/ 2147483646 h 568"/>
                    <a:gd name="T8" fmla="*/ 2147483646 w 252"/>
                    <a:gd name="T9" fmla="*/ 2147483646 h 568"/>
                    <a:gd name="T10" fmla="*/ 2147483646 w 252"/>
                    <a:gd name="T11" fmla="*/ 2147483646 h 568"/>
                    <a:gd name="T12" fmla="*/ 2147483646 w 252"/>
                    <a:gd name="T13" fmla="*/ 2147483646 h 568"/>
                    <a:gd name="T14" fmla="*/ 2147483646 w 252"/>
                    <a:gd name="T15" fmla="*/ 2147483646 h 568"/>
                    <a:gd name="T16" fmla="*/ 2147483646 w 252"/>
                    <a:gd name="T17" fmla="*/ 2147483646 h 568"/>
                    <a:gd name="T18" fmla="*/ 2147483646 w 252"/>
                    <a:gd name="T19" fmla="*/ 2147483646 h 568"/>
                    <a:gd name="T20" fmla="*/ 2147483646 w 252"/>
                    <a:gd name="T21" fmla="*/ 2147483646 h 568"/>
                    <a:gd name="T22" fmla="*/ 2147483646 w 252"/>
                    <a:gd name="T23" fmla="*/ 2147483646 h 568"/>
                    <a:gd name="T24" fmla="*/ 2147483646 w 252"/>
                    <a:gd name="T25" fmla="*/ 0 h 568"/>
                    <a:gd name="T26" fmla="*/ 2147483646 w 252"/>
                    <a:gd name="T27" fmla="*/ 0 h 568"/>
                    <a:gd name="T28" fmla="*/ 2147483646 w 252"/>
                    <a:gd name="T29" fmla="*/ 2147483646 h 568"/>
                    <a:gd name="T30" fmla="*/ 0 w 252"/>
                    <a:gd name="T31" fmla="*/ 2147483646 h 568"/>
                    <a:gd name="T32" fmla="*/ 2147483646 w 252"/>
                    <a:gd name="T33" fmla="*/ 2147483646 h 568"/>
                    <a:gd name="T34" fmla="*/ 2147483646 w 252"/>
                    <a:gd name="T35" fmla="*/ 2147483646 h 568"/>
                    <a:gd name="T36" fmla="*/ 2147483646 w 252"/>
                    <a:gd name="T37" fmla="*/ 2147483646 h 568"/>
                    <a:gd name="T38" fmla="*/ 2147483646 w 252"/>
                    <a:gd name="T39" fmla="*/ 2147483646 h 568"/>
                    <a:gd name="T40" fmla="*/ 2147483646 w 252"/>
                    <a:gd name="T41" fmla="*/ 2147483646 h 568"/>
                    <a:gd name="T42" fmla="*/ 2147483646 w 252"/>
                    <a:gd name="T43" fmla="*/ 2147483646 h 568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252" h="568">
                      <a:moveTo>
                        <a:pt x="79" y="497"/>
                      </a:moveTo>
                      <a:cubicBezTo>
                        <a:pt x="85" y="498"/>
                        <a:pt x="92" y="499"/>
                        <a:pt x="99" y="499"/>
                      </a:cubicBezTo>
                      <a:cubicBezTo>
                        <a:pt x="99" y="568"/>
                        <a:pt x="99" y="568"/>
                        <a:pt x="99" y="568"/>
                      </a:cubicBezTo>
                      <a:cubicBezTo>
                        <a:pt x="143" y="568"/>
                        <a:pt x="143" y="568"/>
                        <a:pt x="143" y="568"/>
                      </a:cubicBezTo>
                      <a:cubicBezTo>
                        <a:pt x="143" y="496"/>
                        <a:pt x="143" y="496"/>
                        <a:pt x="143" y="496"/>
                      </a:cubicBezTo>
                      <a:cubicBezTo>
                        <a:pt x="214" y="485"/>
                        <a:pt x="252" y="434"/>
                        <a:pt x="252" y="378"/>
                      </a:cubicBezTo>
                      <a:cubicBezTo>
                        <a:pt x="252" y="316"/>
                        <a:pt x="216" y="281"/>
                        <a:pt x="145" y="252"/>
                      </a:cubicBezTo>
                      <a:cubicBezTo>
                        <a:pt x="85" y="226"/>
                        <a:pt x="64" y="208"/>
                        <a:pt x="63" y="173"/>
                      </a:cubicBezTo>
                      <a:cubicBezTo>
                        <a:pt x="63" y="145"/>
                        <a:pt x="79" y="113"/>
                        <a:pt x="132" y="113"/>
                      </a:cubicBezTo>
                      <a:cubicBezTo>
                        <a:pt x="177" y="113"/>
                        <a:pt x="205" y="129"/>
                        <a:pt x="220" y="137"/>
                      </a:cubicBezTo>
                      <a:cubicBezTo>
                        <a:pt x="237" y="91"/>
                        <a:pt x="237" y="91"/>
                        <a:pt x="237" y="91"/>
                      </a:cubicBezTo>
                      <a:cubicBezTo>
                        <a:pt x="216" y="80"/>
                        <a:pt x="188" y="68"/>
                        <a:pt x="147" y="67"/>
                      </a:cubicBezTo>
                      <a:cubicBezTo>
                        <a:pt x="147" y="0"/>
                        <a:pt x="147" y="0"/>
                        <a:pt x="147" y="0"/>
                      </a:cubicBez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103" y="69"/>
                        <a:pt x="103" y="69"/>
                        <a:pt x="103" y="69"/>
                      </a:cubicBezTo>
                      <a:cubicBezTo>
                        <a:pt x="40" y="80"/>
                        <a:pt x="0" y="123"/>
                        <a:pt x="0" y="181"/>
                      </a:cubicBezTo>
                      <a:cubicBezTo>
                        <a:pt x="0" y="241"/>
                        <a:pt x="43" y="273"/>
                        <a:pt x="114" y="301"/>
                      </a:cubicBezTo>
                      <a:cubicBezTo>
                        <a:pt x="165" y="322"/>
                        <a:pt x="188" y="346"/>
                        <a:pt x="188" y="384"/>
                      </a:cubicBezTo>
                      <a:cubicBezTo>
                        <a:pt x="188" y="423"/>
                        <a:pt x="159" y="452"/>
                        <a:pt x="110" y="452"/>
                      </a:cubicBezTo>
                      <a:cubicBezTo>
                        <a:pt x="89" y="452"/>
                        <a:pt x="69" y="448"/>
                        <a:pt x="51" y="441"/>
                      </a:cubicBezTo>
                      <a:cubicBezTo>
                        <a:pt x="58" y="453"/>
                        <a:pt x="65" y="465"/>
                        <a:pt x="71" y="478"/>
                      </a:cubicBezTo>
                      <a:cubicBezTo>
                        <a:pt x="74" y="484"/>
                        <a:pt x="76" y="491"/>
                        <a:pt x="79" y="497"/>
                      </a:cubicBezTo>
                      <a:close/>
                    </a:path>
                  </a:pathLst>
                </a:custGeom>
                <a:solidFill>
                  <a:srgbClr val="8F9E3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2400"/>
                </a:p>
              </p:txBody>
            </p:sp>
          </p:grpSp>
          <p:sp>
            <p:nvSpPr>
              <p:cNvPr id="64527" name="Rectangle 80"/>
              <p:cNvSpPr>
                <a:spLocks noChangeArrowheads="1"/>
              </p:cNvSpPr>
              <p:nvPr/>
            </p:nvSpPr>
            <p:spPr bwMode="auto">
              <a:xfrm>
                <a:off x="1371600" y="3452396"/>
                <a:ext cx="2547363" cy="3154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/>
                <a:r>
                  <a:rPr lang="en-US" altLang="en-US" sz="2133">
                    <a:latin typeface="Arial" pitchFamily="34" charset="0"/>
                    <a:cs typeface="Arial" pitchFamily="34" charset="0"/>
                  </a:rPr>
                  <a:t>Biaya administrasi</a:t>
                </a:r>
              </a:p>
            </p:txBody>
          </p:sp>
          <p:sp>
            <p:nvSpPr>
              <p:cNvPr id="64528" name="Rectangle 81"/>
              <p:cNvSpPr>
                <a:spLocks noChangeArrowheads="1"/>
              </p:cNvSpPr>
              <p:nvPr/>
            </p:nvSpPr>
            <p:spPr bwMode="auto">
              <a:xfrm>
                <a:off x="1371600" y="4214396"/>
                <a:ext cx="2307411" cy="3154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/>
                <a:r>
                  <a:rPr lang="en-US" altLang="en-US" sz="2133">
                    <a:latin typeface="Arial" pitchFamily="34" charset="0"/>
                    <a:cs typeface="Arial" pitchFamily="34" charset="0"/>
                  </a:rPr>
                  <a:t>Biaya lainnya</a:t>
                </a:r>
              </a:p>
            </p:txBody>
          </p:sp>
          <p:pic>
            <p:nvPicPr>
              <p:cNvPr id="64529" name="Google Shape;144;p14"/>
              <p:cNvPicPr preferRelativeResize="0"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431559" y="2517459"/>
                <a:ext cx="776836" cy="7556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4530" name="Google Shape;145;p14"/>
              <p:cNvPicPr preferRelativeResize="0"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428091" y="1733550"/>
                <a:ext cx="783773" cy="762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0" name="Right Brace 89">
                <a:extLst>
                  <a:ext uri="{FF2B5EF4-FFF2-40B4-BE49-F238E27FC236}">
                    <a16:creationId xmlns:a16="http://schemas.microsoft.com/office/drawing/2014/main" id="{A73437E9-12A4-B548-81F4-03DE8FFB3D97}"/>
                  </a:ext>
                </a:extLst>
              </p:cNvPr>
              <p:cNvSpPr/>
              <p:nvPr/>
            </p:nvSpPr>
            <p:spPr>
              <a:xfrm>
                <a:off x="4038318" y="1885950"/>
                <a:ext cx="381027" cy="2743200"/>
              </a:xfrm>
              <a:prstGeom prst="rightBrace">
                <a:avLst>
                  <a:gd name="adj1" fmla="val 8333"/>
                  <a:gd name="adj2" fmla="val 50278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id-ID" sz="2400"/>
              </a:p>
            </p:txBody>
          </p:sp>
          <p:sp>
            <p:nvSpPr>
              <p:cNvPr id="64532" name="Rectangle 94"/>
              <p:cNvSpPr>
                <a:spLocks noChangeArrowheads="1"/>
              </p:cNvSpPr>
              <p:nvPr/>
            </p:nvSpPr>
            <p:spPr bwMode="auto">
              <a:xfrm>
                <a:off x="4586149" y="2952750"/>
                <a:ext cx="3491051" cy="5678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1" hangingPunct="1">
                  <a:lnSpc>
                    <a:spcPct val="90000"/>
                  </a:lnSpc>
                  <a:buSzPts val="2600"/>
                </a:pPr>
                <a:r>
                  <a:rPr lang="en-US" altLang="en-US" sz="2400">
                    <a:solidFill>
                      <a:schemeClr val="bg1"/>
                    </a:solidFill>
                    <a:sym typeface="Calibri" pitchFamily="34" charset="0"/>
                  </a:rPr>
                  <a:t>Biaya yang mendukung penggunaan barang/jasa utama</a:t>
                </a:r>
              </a:p>
            </p:txBody>
          </p:sp>
        </p:grp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406400" y="203202"/>
            <a:ext cx="96520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2400" b="1" dirty="0">
                <a:latin typeface="Arial" pitchFamily="34" charset="0"/>
                <a:ea typeface="+mj-ea"/>
                <a:cs typeface="Arial" pitchFamily="34" charset="0"/>
              </a:rPr>
              <a:t>PERSIAPAN PBJP MELALUI PENYEDIA OLEH PPK</a:t>
            </a:r>
          </a:p>
        </p:txBody>
      </p:sp>
      <p:grpSp>
        <p:nvGrpSpPr>
          <p:cNvPr id="2" name="Group 65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" name="Group 14"/>
          <p:cNvGrpSpPr/>
          <p:nvPr/>
        </p:nvGrpSpPr>
        <p:grpSpPr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16" name="Rounded Rectangle 15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064000" y="1295401"/>
            <a:ext cx="4029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PERSIAPAN PENGADAAN</a:t>
            </a:r>
          </a:p>
        </p:txBody>
      </p:sp>
      <p:sp>
        <p:nvSpPr>
          <p:cNvPr id="15" name="Google Shape;122;p13"/>
          <p:cNvSpPr/>
          <p:nvPr/>
        </p:nvSpPr>
        <p:spPr>
          <a:xfrm>
            <a:off x="1087814" y="1888067"/>
            <a:ext cx="10043583" cy="52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-US" sz="2133" dirty="0">
                <a:latin typeface="Arial" pitchFamily="34" charset="0"/>
                <a:ea typeface="Calibri"/>
                <a:cs typeface="Arial" pitchFamily="34" charset="0"/>
                <a:sym typeface="Calibri"/>
              </a:rPr>
              <a:t>Hal-hal yang harus dipertimbangkan sebelum menetapkan persiapan pengadaan: </a:t>
            </a:r>
            <a:endParaRPr sz="213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756228" y="3002987"/>
            <a:ext cx="3744685" cy="957943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85224"/>
            <a:r>
              <a:rPr lang="en-US" sz="1867" dirty="0">
                <a:latin typeface="Arial" pitchFamily="34" charset="0"/>
                <a:cs typeface="Arial" pitchFamily="34" charset="0"/>
              </a:rPr>
              <a:t>Daftar barang/jasa dalam </a:t>
            </a:r>
            <a:r>
              <a:rPr lang="en-US" sz="1867" i="1" dirty="0">
                <a:latin typeface="Arial" pitchFamily="34" charset="0"/>
                <a:cs typeface="Arial" pitchFamily="34" charset="0"/>
              </a:rPr>
              <a:t>E-Catalogue</a:t>
            </a:r>
          </a:p>
        </p:txBody>
      </p:sp>
      <p:sp>
        <p:nvSpPr>
          <p:cNvPr id="23" name="Oval 22"/>
          <p:cNvSpPr/>
          <p:nvPr/>
        </p:nvSpPr>
        <p:spPr>
          <a:xfrm>
            <a:off x="1320800" y="3013235"/>
            <a:ext cx="885200" cy="9097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Rounded Rectangle 29"/>
          <p:cNvSpPr/>
          <p:nvPr/>
        </p:nvSpPr>
        <p:spPr>
          <a:xfrm>
            <a:off x="1756228" y="4122806"/>
            <a:ext cx="3744685" cy="957943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85224"/>
            <a:r>
              <a:rPr lang="en-US" sz="1867" dirty="0">
                <a:latin typeface="Arial" pitchFamily="34" charset="0"/>
                <a:cs typeface="Arial" pitchFamily="34" charset="0"/>
              </a:rPr>
              <a:t>Kriteria barang/jasa untuk keadaan tertentu</a:t>
            </a:r>
            <a:endParaRPr lang="en-US" sz="1867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1331047" y="4135102"/>
            <a:ext cx="885200" cy="9097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4" name="Rounded Rectangle 43"/>
          <p:cNvSpPr/>
          <p:nvPr/>
        </p:nvSpPr>
        <p:spPr>
          <a:xfrm>
            <a:off x="7228115" y="4212771"/>
            <a:ext cx="3744685" cy="1045029"/>
          </a:xfrm>
          <a:prstGeom prst="round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85224"/>
            <a:r>
              <a:rPr lang="en-US" sz="1867" dirty="0">
                <a:latin typeface="Arial" pitchFamily="34" charset="0"/>
                <a:cs typeface="Arial" pitchFamily="34" charset="0"/>
              </a:rPr>
              <a:t>Jenis barang/jasa (B/PK/JL/atau Terintegrasi)</a:t>
            </a:r>
            <a:endParaRPr lang="en-US" sz="1867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6705600" y="4263227"/>
            <a:ext cx="954869" cy="92080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7" name="Google Shape;1011;p60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1442721" y="4292600"/>
            <a:ext cx="674025" cy="604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335;p17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1534160" y="3154680"/>
            <a:ext cx="435547" cy="610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418;p23"/>
          <p:cNvPicPr preferRelativeResize="0"/>
          <p:nvPr/>
        </p:nvPicPr>
        <p:blipFill rotWithShape="1">
          <a:blip r:embed="rId5" cstate="print">
            <a:alphaModFix/>
          </a:blip>
          <a:srcRect/>
          <a:stretch/>
        </p:blipFill>
        <p:spPr>
          <a:xfrm>
            <a:off x="6918961" y="4343400"/>
            <a:ext cx="513164" cy="7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Rounded Rectangle 39"/>
          <p:cNvSpPr/>
          <p:nvPr/>
        </p:nvSpPr>
        <p:spPr>
          <a:xfrm>
            <a:off x="7228115" y="3020204"/>
            <a:ext cx="3744685" cy="1045029"/>
          </a:xfrm>
          <a:prstGeom prst="round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85224"/>
            <a:r>
              <a:rPr lang="en-US" sz="1867" dirty="0">
                <a:latin typeface="Arial" pitchFamily="34" charset="0"/>
                <a:cs typeface="Arial" pitchFamily="34" charset="0"/>
              </a:rPr>
              <a:t>Nilai paket pekerjaan</a:t>
            </a:r>
            <a:endParaRPr lang="en-US" sz="1867" i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6746411" y="3107637"/>
            <a:ext cx="954869" cy="920803"/>
            <a:chOff x="4343400" y="1657350"/>
            <a:chExt cx="716152" cy="690602"/>
          </a:xfrm>
        </p:grpSpPr>
        <p:sp>
          <p:nvSpPr>
            <p:cNvPr id="52" name="Oval 51"/>
            <p:cNvSpPr/>
            <p:nvPr/>
          </p:nvSpPr>
          <p:spPr>
            <a:xfrm>
              <a:off x="4343400" y="1657350"/>
              <a:ext cx="716152" cy="69060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50" name="Google Shape;336;p17"/>
            <p:cNvPicPr preferRelativeResize="0"/>
            <p:nvPr/>
          </p:nvPicPr>
          <p:blipFill rotWithShape="1">
            <a:blip r:embed="rId6" cstate="print">
              <a:alphaModFix/>
            </a:blip>
            <a:srcRect/>
            <a:stretch/>
          </p:blipFill>
          <p:spPr>
            <a:xfrm>
              <a:off x="4527476" y="1751857"/>
              <a:ext cx="326464" cy="49985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406400" y="203202"/>
            <a:ext cx="96520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endParaRPr lang="en-US" sz="2400" b="1" dirty="0">
              <a:solidFill>
                <a:schemeClr val="bg1">
                  <a:lumMod val="75000"/>
                </a:schemeClr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grpSp>
        <p:nvGrpSpPr>
          <p:cNvPr id="2" name="Group 65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" name="Group 14"/>
          <p:cNvGrpSpPr/>
          <p:nvPr/>
        </p:nvGrpSpPr>
        <p:grpSpPr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16" name="Rounded Rectangle 15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96271" y="1107758"/>
            <a:ext cx="3605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PPK/</a:t>
            </a:r>
            <a:r>
              <a:rPr lang="en-US" sz="2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PPTK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>
                <a:latin typeface="Arial" pitchFamily="34" charset="0"/>
                <a:cs typeface="Arial" pitchFamily="34" charset="0"/>
              </a:rPr>
              <a:t>menetapkan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7" name="Google Shape;128;p14"/>
          <p:cNvGrpSpPr/>
          <p:nvPr/>
        </p:nvGrpSpPr>
        <p:grpSpPr>
          <a:xfrm>
            <a:off x="812800" y="1905000"/>
            <a:ext cx="10462827" cy="3759200"/>
            <a:chOff x="566743" y="2318670"/>
            <a:chExt cx="9181633" cy="3219182"/>
          </a:xfrm>
        </p:grpSpPr>
        <p:grpSp>
          <p:nvGrpSpPr>
            <p:cNvPr id="28" name="Google Shape;129;p14"/>
            <p:cNvGrpSpPr/>
            <p:nvPr/>
          </p:nvGrpSpPr>
          <p:grpSpPr>
            <a:xfrm>
              <a:off x="566743" y="2318670"/>
              <a:ext cx="9181633" cy="3219182"/>
              <a:chOff x="3335" y="1000258"/>
              <a:chExt cx="9181633" cy="3219182"/>
            </a:xfrm>
          </p:grpSpPr>
          <p:sp>
            <p:nvSpPr>
              <p:cNvPr id="35" name="Google Shape;130;p14"/>
              <p:cNvSpPr/>
              <p:nvPr/>
            </p:nvSpPr>
            <p:spPr>
              <a:xfrm>
                <a:off x="181930" y="1193736"/>
                <a:ext cx="4286290" cy="1339465"/>
              </a:xfrm>
              <a:prstGeom prst="rect">
                <a:avLst/>
              </a:prstGeom>
              <a:solidFill>
                <a:schemeClr val="lt1">
                  <a:alpha val="40000"/>
                </a:schemeClr>
              </a:solidFill>
              <a:ln w="285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6" name="Google Shape;131;p14"/>
              <p:cNvSpPr txBox="1"/>
              <p:nvPr/>
            </p:nvSpPr>
            <p:spPr>
              <a:xfrm>
                <a:off x="181930" y="1193736"/>
                <a:ext cx="4286290" cy="1339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09667" tIns="121900" rIns="121900" bIns="121900" anchor="ctr" anchorCtr="0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133" dirty="0">
                    <a:solidFill>
                      <a:schemeClr val="dk1"/>
                    </a:solidFill>
                    <a:latin typeface="Arial" pitchFamily="34" charset="0"/>
                    <a:ea typeface="Calibri"/>
                    <a:cs typeface="Arial" pitchFamily="34" charset="0"/>
                    <a:sym typeface="Calibri"/>
                  </a:rPr>
                  <a:t>Spesifikasi Teknis/KAK</a:t>
                </a:r>
                <a:endParaRPr sz="2133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endParaRPr>
              </a:p>
            </p:txBody>
          </p:sp>
          <p:sp>
            <p:nvSpPr>
              <p:cNvPr id="37" name="Google Shape;132;p14"/>
              <p:cNvSpPr/>
              <p:nvPr/>
            </p:nvSpPr>
            <p:spPr>
              <a:xfrm>
                <a:off x="3335" y="1000258"/>
                <a:ext cx="937626" cy="1406439"/>
              </a:xfrm>
              <a:prstGeom prst="rect">
                <a:avLst/>
              </a:prstGeom>
              <a:solidFill>
                <a:schemeClr val="accen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9" name="Google Shape;134;p14"/>
              <p:cNvSpPr txBox="1"/>
              <p:nvPr/>
            </p:nvSpPr>
            <p:spPr>
              <a:xfrm>
                <a:off x="4898678" y="1964500"/>
                <a:ext cx="4286290" cy="1339465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spcFirstLastPara="1" wrap="square" lIns="1209667" tIns="121900" rIns="121900" bIns="121900" anchor="ctr" anchorCtr="0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133" dirty="0">
                    <a:solidFill>
                      <a:schemeClr val="dk1"/>
                    </a:solidFill>
                    <a:latin typeface="Arial" pitchFamily="34" charset="0"/>
                    <a:ea typeface="Calibri"/>
                    <a:cs typeface="Arial" pitchFamily="34" charset="0"/>
                    <a:sym typeface="Calibri"/>
                  </a:rPr>
                  <a:t>Rancangan Kontrak</a:t>
                </a:r>
                <a:endParaRPr sz="2133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endParaRPr>
              </a:p>
            </p:txBody>
          </p:sp>
          <p:sp>
            <p:nvSpPr>
              <p:cNvPr id="41" name="Google Shape;135;p14"/>
              <p:cNvSpPr/>
              <p:nvPr/>
            </p:nvSpPr>
            <p:spPr>
              <a:xfrm>
                <a:off x="4720083" y="1771022"/>
                <a:ext cx="937626" cy="1406439"/>
              </a:xfrm>
              <a:prstGeom prst="rect">
                <a:avLst/>
              </a:prstGeom>
              <a:solidFill>
                <a:srgbClr val="FFC000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" name="Google Shape;136;p14"/>
              <p:cNvSpPr/>
              <p:nvPr/>
            </p:nvSpPr>
            <p:spPr>
              <a:xfrm>
                <a:off x="181930" y="2879975"/>
                <a:ext cx="4286290" cy="1339465"/>
              </a:xfrm>
              <a:prstGeom prst="rect">
                <a:avLst/>
              </a:prstGeom>
              <a:solidFill>
                <a:schemeClr val="lt1">
                  <a:alpha val="40000"/>
                </a:schemeClr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3" name="Google Shape;137;p14"/>
              <p:cNvSpPr txBox="1"/>
              <p:nvPr/>
            </p:nvSpPr>
            <p:spPr>
              <a:xfrm>
                <a:off x="181930" y="2879975"/>
                <a:ext cx="4286290" cy="1339465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spcFirstLastPara="1" wrap="square" lIns="1209667" tIns="121900" rIns="121900" bIns="121900" anchor="ctr" anchorCtr="0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133" dirty="0">
                    <a:solidFill>
                      <a:schemeClr val="dk1"/>
                    </a:solidFill>
                    <a:latin typeface="Arial" pitchFamily="34" charset="0"/>
                    <a:ea typeface="Calibri"/>
                    <a:cs typeface="Arial" pitchFamily="34" charset="0"/>
                    <a:sym typeface="Calibri"/>
                  </a:rPr>
                  <a:t>Harga Perkiraan Sendiri</a:t>
                </a:r>
                <a:endParaRPr sz="2133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endParaRPr>
              </a:p>
            </p:txBody>
          </p:sp>
          <p:sp>
            <p:nvSpPr>
              <p:cNvPr id="45" name="Google Shape;138;p14"/>
              <p:cNvSpPr/>
              <p:nvPr/>
            </p:nvSpPr>
            <p:spPr>
              <a:xfrm>
                <a:off x="3335" y="2686497"/>
                <a:ext cx="937626" cy="140643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>
                  <a:latin typeface="Arial" pitchFamily="34" charset="0"/>
                  <a:cs typeface="Arial" pitchFamily="34" charset="0"/>
                </a:endParaRPr>
              </a:p>
            </p:txBody>
          </p:sp>
        </p:grpSp>
        <p:pic>
          <p:nvPicPr>
            <p:cNvPr id="29" name="Google Shape;142;p14"/>
            <p:cNvPicPr preferRelativeResize="0"/>
            <p:nvPr/>
          </p:nvPicPr>
          <p:blipFill rotWithShape="1">
            <a:blip r:embed="rId4" cstate="print">
              <a:alphaModFix/>
            </a:blip>
            <a:srcRect/>
            <a:stretch/>
          </p:blipFill>
          <p:spPr>
            <a:xfrm>
              <a:off x="5307116" y="3322826"/>
              <a:ext cx="846378" cy="8463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143;p14"/>
            <p:cNvPicPr preferRelativeResize="0"/>
            <p:nvPr/>
          </p:nvPicPr>
          <p:blipFill rotWithShape="1">
            <a:blip r:embed="rId5" cstate="print">
              <a:alphaModFix/>
            </a:blip>
            <a:srcRect/>
            <a:stretch/>
          </p:blipFill>
          <p:spPr>
            <a:xfrm>
              <a:off x="644113" y="2687606"/>
              <a:ext cx="722641" cy="710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144;p14"/>
            <p:cNvPicPr preferRelativeResize="0"/>
            <p:nvPr/>
          </p:nvPicPr>
          <p:blipFill rotWithShape="1">
            <a:blip r:embed="rId6" cstate="print">
              <a:alphaModFix/>
            </a:blip>
            <a:srcRect/>
            <a:stretch/>
          </p:blipFill>
          <p:spPr>
            <a:xfrm>
              <a:off x="645577" y="4227856"/>
              <a:ext cx="721177" cy="7867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" name="Rectangle 54"/>
          <p:cNvSpPr/>
          <p:nvPr/>
        </p:nvSpPr>
        <p:spPr>
          <a:xfrm>
            <a:off x="10642690" y="6179532"/>
            <a:ext cx="9813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>
                <a:latin typeface="Arial" pitchFamily="34" charset="0"/>
                <a:ea typeface="Calibri"/>
                <a:cs typeface="Arial" pitchFamily="34" charset="0"/>
                <a:sym typeface="Calibri"/>
              </a:rPr>
              <a:t>Pasal 25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406400" y="177801"/>
            <a:ext cx="96520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2400" b="1" dirty="0">
                <a:latin typeface="Arial" pitchFamily="34" charset="0"/>
                <a:ea typeface="+mj-ea"/>
                <a:cs typeface="Arial" pitchFamily="34" charset="0"/>
              </a:rPr>
              <a:t>PERSIAPAN PBJP MELALUI PENYEDIA OLEH PPK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D47AEA-8F93-4A44-8A6D-DCEFBE60CBD8}"/>
              </a:ext>
            </a:extLst>
          </p:cNvPr>
          <p:cNvSpPr txBox="1"/>
          <p:nvPr/>
        </p:nvSpPr>
        <p:spPr>
          <a:xfrm>
            <a:off x="7676955" y="4751581"/>
            <a:ext cx="3702245" cy="978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Uang </a:t>
            </a:r>
            <a:r>
              <a:rPr lang="en-US" sz="1600" dirty="0" err="1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muka</a:t>
            </a:r>
            <a:r>
              <a:rPr lang="en-US" sz="1600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, </a:t>
            </a:r>
            <a:r>
              <a:rPr lang="en-US" sz="1600" dirty="0" err="1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jaminan</a:t>
            </a:r>
            <a:r>
              <a:rPr lang="en-US" sz="1600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 uang </a:t>
            </a:r>
            <a:r>
              <a:rPr lang="en-US" sz="1600" dirty="0" err="1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muka</a:t>
            </a:r>
            <a:r>
              <a:rPr lang="en-US" sz="1600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, </a:t>
            </a:r>
            <a:r>
              <a:rPr lang="en-US" sz="1600" dirty="0" err="1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jaminan</a:t>
            </a:r>
            <a:r>
              <a:rPr lang="en-US" sz="1600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pelaksanaan</a:t>
            </a:r>
            <a:r>
              <a:rPr lang="en-US" sz="1600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, </a:t>
            </a:r>
            <a:r>
              <a:rPr lang="en-US" sz="1600" dirty="0" err="1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jaminan</a:t>
            </a:r>
            <a:r>
              <a:rPr lang="en-US" sz="1600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pemeliharaan</a:t>
            </a:r>
            <a:r>
              <a:rPr lang="en-US" sz="1600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, </a:t>
            </a:r>
            <a:r>
              <a:rPr lang="en-US" sz="1600" dirty="0" err="1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sertifikat</a:t>
            </a:r>
            <a:r>
              <a:rPr lang="en-US" sz="1600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garansi</a:t>
            </a:r>
            <a:r>
              <a:rPr lang="en-US" sz="1600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 dan/</a:t>
            </a:r>
            <a:r>
              <a:rPr lang="en-US" sz="1600" dirty="0" err="1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atau</a:t>
            </a:r>
            <a:r>
              <a:rPr lang="en-US" sz="1600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penyesuaian</a:t>
            </a:r>
            <a:r>
              <a:rPr lang="en-US" sz="1600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harga</a:t>
            </a:r>
            <a:endParaRPr lang="en-US" sz="1600" dirty="0">
              <a:solidFill>
                <a:schemeClr val="dk1"/>
              </a:solidFill>
              <a:latin typeface="Arial" pitchFamily="34" charset="0"/>
              <a:ea typeface="Calibri"/>
              <a:cs typeface="Arial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grpSp>
        <p:nvGrpSpPr>
          <p:cNvPr id="2" name="Group 65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" name="Group 14"/>
          <p:cNvGrpSpPr/>
          <p:nvPr/>
        </p:nvGrpSpPr>
        <p:grpSpPr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16" name="Rounded Rectangle 15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851807" y="889001"/>
            <a:ext cx="4443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SPESIFIKASI BARANG/JASA</a:t>
            </a:r>
          </a:p>
        </p:txBody>
      </p:sp>
      <p:sp>
        <p:nvSpPr>
          <p:cNvPr id="55" name="Rectangle 54"/>
          <p:cNvSpPr/>
          <p:nvPr/>
        </p:nvSpPr>
        <p:spPr>
          <a:xfrm>
            <a:off x="10642689" y="6179532"/>
            <a:ext cx="11079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>
                <a:latin typeface="Arial" pitchFamily="34" charset="0"/>
                <a:ea typeface="Calibri"/>
                <a:cs typeface="Arial" pitchFamily="34" charset="0"/>
                <a:sym typeface="Calibri"/>
              </a:rPr>
              <a:t>Pasal 19	</a:t>
            </a:r>
          </a:p>
        </p:txBody>
      </p:sp>
      <p:grpSp>
        <p:nvGrpSpPr>
          <p:cNvPr id="100" name="Group 99"/>
          <p:cNvGrpSpPr/>
          <p:nvPr/>
        </p:nvGrpSpPr>
        <p:grpSpPr>
          <a:xfrm>
            <a:off x="914400" y="1600200"/>
            <a:ext cx="10363200" cy="4343400"/>
            <a:chOff x="90170" y="1881188"/>
            <a:chExt cx="9556750" cy="4633801"/>
          </a:xfrm>
        </p:grpSpPr>
        <p:grpSp>
          <p:nvGrpSpPr>
            <p:cNvPr id="73" name="Google Shape;165;p15"/>
            <p:cNvGrpSpPr/>
            <p:nvPr/>
          </p:nvGrpSpPr>
          <p:grpSpPr>
            <a:xfrm>
              <a:off x="123201" y="1916496"/>
              <a:ext cx="9523719" cy="2680903"/>
              <a:chOff x="5473" y="805882"/>
              <a:chExt cx="9518245" cy="2451408"/>
            </a:xfrm>
          </p:grpSpPr>
          <p:sp>
            <p:nvSpPr>
              <p:cNvPr id="74" name="Google Shape;166;p15"/>
              <p:cNvSpPr/>
              <p:nvPr/>
            </p:nvSpPr>
            <p:spPr>
              <a:xfrm>
                <a:off x="5473" y="805882"/>
                <a:ext cx="1740749" cy="1299432"/>
              </a:xfrm>
              <a:prstGeom prst="round2SameRect">
                <a:avLst>
                  <a:gd name="adj1" fmla="val 8000"/>
                  <a:gd name="adj2" fmla="val 0"/>
                </a:avLst>
              </a:prstGeom>
              <a:solidFill>
                <a:schemeClr val="lt1">
                  <a:alpha val="89803"/>
                </a:schemeClr>
              </a:solidFill>
              <a:ln w="38100" cap="flat" cmpd="sng">
                <a:solidFill>
                  <a:srgbClr val="DAEE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133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5" name="Google Shape;167;p15"/>
              <p:cNvSpPr/>
              <p:nvPr/>
            </p:nvSpPr>
            <p:spPr>
              <a:xfrm>
                <a:off x="5473" y="1512094"/>
                <a:ext cx="1740749" cy="1745196"/>
              </a:xfrm>
              <a:prstGeom prst="rect">
                <a:avLst/>
              </a:prstGeom>
              <a:solidFill>
                <a:schemeClr val="accent1">
                  <a:alpha val="93725"/>
                </a:schemeClr>
              </a:solidFill>
              <a:ln w="25400" cap="flat" cmpd="sng">
                <a:solidFill>
                  <a:srgbClr val="DAEE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133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6" name="Google Shape;168;p15"/>
              <p:cNvSpPr txBox="1"/>
              <p:nvPr/>
            </p:nvSpPr>
            <p:spPr>
              <a:xfrm>
                <a:off x="5473" y="1512094"/>
                <a:ext cx="1746143" cy="17451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1733" tIns="0" rIns="37233" bIns="0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133" dirty="0">
                    <a:solidFill>
                      <a:schemeClr val="bg1"/>
                    </a:solidFill>
                    <a:latin typeface="Arial" pitchFamily="34" charset="0"/>
                    <a:ea typeface="Calibri"/>
                    <a:cs typeface="Arial" pitchFamily="34" charset="0"/>
                    <a:sym typeface="Calibri"/>
                  </a:rPr>
                  <a:t>Produksi dalam negeri</a:t>
                </a:r>
                <a:endParaRPr sz="2133" dirty="0">
                  <a:solidFill>
                    <a:schemeClr val="bg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endParaRPr>
              </a:p>
            </p:txBody>
          </p:sp>
          <p:sp>
            <p:nvSpPr>
              <p:cNvPr id="77" name="Google Shape;169;p15"/>
              <p:cNvSpPr/>
              <p:nvPr/>
            </p:nvSpPr>
            <p:spPr>
              <a:xfrm>
                <a:off x="1466055" y="2884709"/>
                <a:ext cx="238343" cy="238343"/>
              </a:xfrm>
              <a:prstGeom prst="ellipse">
                <a:avLst/>
              </a:prstGeom>
              <a:solidFill>
                <a:srgbClr val="CFD7E7">
                  <a:alpha val="89803"/>
                </a:srgbClr>
              </a:solidFill>
              <a:ln w="25400" cap="flat" cmpd="sng">
                <a:solidFill>
                  <a:srgbClr val="CFD7E7">
                    <a:alpha val="89803"/>
                  </a:srgb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133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8" name="Google Shape;170;p15"/>
              <p:cNvSpPr/>
              <p:nvPr/>
            </p:nvSpPr>
            <p:spPr>
              <a:xfrm>
                <a:off x="1897163" y="805882"/>
                <a:ext cx="1740749" cy="1299432"/>
              </a:xfrm>
              <a:prstGeom prst="round2SameRect">
                <a:avLst>
                  <a:gd name="adj1" fmla="val 8000"/>
                  <a:gd name="adj2" fmla="val 0"/>
                </a:avLst>
              </a:prstGeom>
              <a:solidFill>
                <a:schemeClr val="lt1">
                  <a:alpha val="89803"/>
                </a:schemeClr>
              </a:solidFill>
              <a:ln w="38100" cap="flat" cmpd="sng">
                <a:solidFill>
                  <a:srgbClr val="DAEE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133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9" name="Google Shape;171;p15"/>
              <p:cNvSpPr/>
              <p:nvPr/>
            </p:nvSpPr>
            <p:spPr>
              <a:xfrm>
                <a:off x="1897163" y="1512094"/>
                <a:ext cx="1740749" cy="1745196"/>
              </a:xfrm>
              <a:prstGeom prst="rect">
                <a:avLst/>
              </a:prstGeom>
              <a:solidFill>
                <a:schemeClr val="accent1">
                  <a:alpha val="93725"/>
                </a:schemeClr>
              </a:solidFill>
              <a:ln w="25400" cap="flat" cmpd="sng">
                <a:solidFill>
                  <a:srgbClr val="DAEE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133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0" name="Google Shape;172;p15"/>
              <p:cNvSpPr txBox="1"/>
              <p:nvPr/>
            </p:nvSpPr>
            <p:spPr>
              <a:xfrm>
                <a:off x="1897162" y="1512094"/>
                <a:ext cx="1727250" cy="17451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1733" tIns="0" rIns="37233" bIns="0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133" dirty="0">
                    <a:solidFill>
                      <a:schemeClr val="bg1"/>
                    </a:solidFill>
                    <a:latin typeface="Arial" pitchFamily="34" charset="0"/>
                    <a:ea typeface="Calibri"/>
                    <a:cs typeface="Arial" pitchFamily="34" charset="0"/>
                    <a:sym typeface="Calibri"/>
                  </a:rPr>
                  <a:t>Produk SNI</a:t>
                </a:r>
                <a:endParaRPr sz="2133" dirty="0">
                  <a:solidFill>
                    <a:schemeClr val="bg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endParaRPr>
              </a:p>
            </p:txBody>
          </p:sp>
          <p:sp>
            <p:nvSpPr>
              <p:cNvPr id="81" name="Google Shape;173;p15"/>
              <p:cNvSpPr/>
              <p:nvPr/>
            </p:nvSpPr>
            <p:spPr>
              <a:xfrm>
                <a:off x="3357745" y="2930099"/>
                <a:ext cx="238343" cy="238343"/>
              </a:xfrm>
              <a:prstGeom prst="ellipse">
                <a:avLst/>
              </a:prstGeom>
              <a:solidFill>
                <a:srgbClr val="CFD7E7">
                  <a:alpha val="89803"/>
                </a:srgbClr>
              </a:solidFill>
              <a:ln w="25400" cap="flat" cmpd="sng">
                <a:solidFill>
                  <a:srgbClr val="CFD7E7">
                    <a:alpha val="89803"/>
                  </a:srgb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133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2" name="Google Shape;174;p15"/>
              <p:cNvSpPr/>
              <p:nvPr/>
            </p:nvSpPr>
            <p:spPr>
              <a:xfrm>
                <a:off x="3788853" y="805882"/>
                <a:ext cx="1740749" cy="1299432"/>
              </a:xfrm>
              <a:prstGeom prst="round2SameRect">
                <a:avLst>
                  <a:gd name="adj1" fmla="val 8000"/>
                  <a:gd name="adj2" fmla="val 0"/>
                </a:avLst>
              </a:prstGeom>
              <a:solidFill>
                <a:schemeClr val="lt1">
                  <a:alpha val="89803"/>
                </a:schemeClr>
              </a:solidFill>
              <a:ln w="38100" cap="flat" cmpd="sng">
                <a:solidFill>
                  <a:srgbClr val="DAEE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133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3" name="Google Shape;175;p15"/>
              <p:cNvSpPr/>
              <p:nvPr/>
            </p:nvSpPr>
            <p:spPr>
              <a:xfrm>
                <a:off x="3788853" y="1512094"/>
                <a:ext cx="1740749" cy="1745196"/>
              </a:xfrm>
              <a:prstGeom prst="rect">
                <a:avLst/>
              </a:prstGeom>
              <a:solidFill>
                <a:schemeClr val="accent1">
                  <a:alpha val="93725"/>
                </a:schemeClr>
              </a:solidFill>
              <a:ln w="25400" cap="flat" cmpd="sng">
                <a:solidFill>
                  <a:srgbClr val="DAEE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133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4" name="Google Shape;176;p15"/>
              <p:cNvSpPr txBox="1"/>
              <p:nvPr/>
            </p:nvSpPr>
            <p:spPr>
              <a:xfrm>
                <a:off x="3788852" y="1512094"/>
                <a:ext cx="1708356" cy="17451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1733" tIns="0" rIns="37233" bIns="0" anchor="ctr" anchorCtr="0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133" dirty="0" err="1">
                    <a:solidFill>
                      <a:schemeClr val="bg1"/>
                    </a:solidFill>
                    <a:latin typeface="Arial" pitchFamily="34" charset="0"/>
                    <a:ea typeface="Calibri"/>
                    <a:cs typeface="Arial" pitchFamily="34" charset="0"/>
                    <a:sym typeface="Calibri"/>
                  </a:rPr>
                  <a:t>Produk</a:t>
                </a:r>
                <a:r>
                  <a:rPr lang="en-US" sz="2133" dirty="0">
                    <a:solidFill>
                      <a:schemeClr val="bg1"/>
                    </a:solidFill>
                    <a:latin typeface="Arial" pitchFamily="34" charset="0"/>
                    <a:ea typeface="Calibri"/>
                    <a:cs typeface="Arial" pitchFamily="34" charset="0"/>
                    <a:sym typeface="Calibri"/>
                  </a:rPr>
                  <a:t> </a:t>
                </a:r>
                <a:r>
                  <a:rPr lang="en-US" sz="2133" dirty="0" err="1">
                    <a:solidFill>
                      <a:schemeClr val="bg1"/>
                    </a:solidFill>
                    <a:latin typeface="Arial" pitchFamily="34" charset="0"/>
                    <a:ea typeface="Calibri"/>
                    <a:cs typeface="Arial" pitchFamily="34" charset="0"/>
                    <a:sym typeface="Calibri"/>
                  </a:rPr>
                  <a:t>ramah</a:t>
                </a:r>
                <a:r>
                  <a:rPr lang="en-US" sz="2133" dirty="0">
                    <a:solidFill>
                      <a:schemeClr val="bg1"/>
                    </a:solidFill>
                    <a:latin typeface="Arial" pitchFamily="34" charset="0"/>
                    <a:ea typeface="Calibri"/>
                    <a:cs typeface="Arial" pitchFamily="34" charset="0"/>
                    <a:sym typeface="Calibri"/>
                  </a:rPr>
                  <a:t> </a:t>
                </a:r>
                <a:r>
                  <a:rPr lang="en-US" sz="2133" dirty="0" err="1">
                    <a:solidFill>
                      <a:schemeClr val="bg1"/>
                    </a:solidFill>
                    <a:latin typeface="Arial" pitchFamily="34" charset="0"/>
                    <a:ea typeface="Calibri"/>
                    <a:cs typeface="Arial" pitchFamily="34" charset="0"/>
                    <a:sym typeface="Calibri"/>
                  </a:rPr>
                  <a:t>lingkungan</a:t>
                </a:r>
                <a:endParaRPr sz="2133" dirty="0">
                  <a:solidFill>
                    <a:schemeClr val="bg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endParaRPr>
              </a:p>
            </p:txBody>
          </p:sp>
          <p:sp>
            <p:nvSpPr>
              <p:cNvPr id="85" name="Google Shape;177;p15"/>
              <p:cNvSpPr/>
              <p:nvPr/>
            </p:nvSpPr>
            <p:spPr>
              <a:xfrm>
                <a:off x="5249436" y="2907026"/>
                <a:ext cx="238343" cy="238343"/>
              </a:xfrm>
              <a:prstGeom prst="ellipse">
                <a:avLst/>
              </a:prstGeom>
              <a:solidFill>
                <a:srgbClr val="CFD7E7">
                  <a:alpha val="89803"/>
                </a:srgbClr>
              </a:solidFill>
              <a:ln w="25400" cap="flat" cmpd="sng">
                <a:solidFill>
                  <a:srgbClr val="CFD7E7">
                    <a:alpha val="89803"/>
                  </a:srgb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133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6" name="Google Shape;178;p15"/>
              <p:cNvSpPr/>
              <p:nvPr/>
            </p:nvSpPr>
            <p:spPr>
              <a:xfrm>
                <a:off x="5684487" y="805882"/>
                <a:ext cx="1842172" cy="1299432"/>
              </a:xfrm>
              <a:prstGeom prst="round2SameRect">
                <a:avLst>
                  <a:gd name="adj1" fmla="val 8000"/>
                  <a:gd name="adj2" fmla="val 0"/>
                </a:avLst>
              </a:prstGeom>
              <a:solidFill>
                <a:schemeClr val="lt1">
                  <a:alpha val="89803"/>
                </a:schemeClr>
              </a:solidFill>
              <a:ln w="38100" cap="flat" cmpd="sng">
                <a:solidFill>
                  <a:srgbClr val="DAEE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133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7" name="Google Shape;179;p15"/>
              <p:cNvSpPr/>
              <p:nvPr/>
            </p:nvSpPr>
            <p:spPr>
              <a:xfrm>
                <a:off x="5680544" y="1512094"/>
                <a:ext cx="1876739" cy="1745196"/>
              </a:xfrm>
              <a:prstGeom prst="rect">
                <a:avLst/>
              </a:prstGeom>
              <a:solidFill>
                <a:schemeClr val="accent1">
                  <a:alpha val="93725"/>
                </a:schemeClr>
              </a:solidFill>
              <a:ln w="25400" cap="flat" cmpd="sng">
                <a:solidFill>
                  <a:srgbClr val="DAEE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133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8" name="Google Shape;180;p15"/>
              <p:cNvSpPr txBox="1"/>
              <p:nvPr/>
            </p:nvSpPr>
            <p:spPr>
              <a:xfrm>
                <a:off x="5680543" y="1512094"/>
                <a:ext cx="1934972" cy="17451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1733" tIns="0" rIns="37233" bIns="0" anchor="ctr" anchorCtr="0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ID" sz="2133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Produk usaha mikro dan kecil serta ko dari hasil produksi dalam negeri;</a:t>
                </a:r>
                <a:endParaRPr sz="2133" dirty="0">
                  <a:solidFill>
                    <a:schemeClr val="bg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endParaRPr>
              </a:p>
            </p:txBody>
          </p:sp>
          <p:sp>
            <p:nvSpPr>
              <p:cNvPr id="89" name="Google Shape;181;p15"/>
              <p:cNvSpPr/>
              <p:nvPr/>
            </p:nvSpPr>
            <p:spPr>
              <a:xfrm>
                <a:off x="7246493" y="2930081"/>
                <a:ext cx="238343" cy="238343"/>
              </a:xfrm>
              <a:prstGeom prst="ellipse">
                <a:avLst/>
              </a:prstGeom>
              <a:solidFill>
                <a:srgbClr val="CFD7E7">
                  <a:alpha val="89803"/>
                </a:srgbClr>
              </a:solidFill>
              <a:ln w="25400" cap="flat" cmpd="sng">
                <a:solidFill>
                  <a:srgbClr val="CFD7E7">
                    <a:alpha val="89803"/>
                  </a:srgb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133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0" name="Google Shape;182;p15"/>
              <p:cNvSpPr/>
              <p:nvPr/>
            </p:nvSpPr>
            <p:spPr>
              <a:xfrm>
                <a:off x="7782969" y="805882"/>
                <a:ext cx="1740749" cy="1299432"/>
              </a:xfrm>
              <a:prstGeom prst="round2SameRect">
                <a:avLst>
                  <a:gd name="adj1" fmla="val 8000"/>
                  <a:gd name="adj2" fmla="val 0"/>
                </a:avLst>
              </a:prstGeom>
              <a:solidFill>
                <a:schemeClr val="lt1">
                  <a:alpha val="89803"/>
                </a:schemeClr>
              </a:solidFill>
              <a:ln w="38100" cap="flat" cmpd="sng">
                <a:solidFill>
                  <a:srgbClr val="DAEE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133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1" name="Google Shape;183;p15"/>
              <p:cNvSpPr/>
              <p:nvPr/>
            </p:nvSpPr>
            <p:spPr>
              <a:xfrm>
                <a:off x="7782969" y="1512094"/>
                <a:ext cx="1740749" cy="1745196"/>
              </a:xfrm>
              <a:prstGeom prst="rect">
                <a:avLst/>
              </a:prstGeom>
              <a:solidFill>
                <a:schemeClr val="accent1">
                  <a:alpha val="93725"/>
                </a:schemeClr>
              </a:solidFill>
              <a:ln w="25400" cap="flat" cmpd="sng">
                <a:solidFill>
                  <a:srgbClr val="DAEE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133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2" name="Google Shape;184;p15"/>
              <p:cNvSpPr txBox="1"/>
              <p:nvPr/>
            </p:nvSpPr>
            <p:spPr>
              <a:xfrm>
                <a:off x="7782969" y="1512094"/>
                <a:ext cx="1740749" cy="17451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1733" tIns="0" rIns="37233" bIns="0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133" dirty="0">
                    <a:solidFill>
                      <a:schemeClr val="bg1"/>
                    </a:solidFill>
                    <a:latin typeface="Arial" pitchFamily="34" charset="0"/>
                    <a:ea typeface="Calibri"/>
                    <a:cs typeface="Arial" pitchFamily="34" charset="0"/>
                    <a:sym typeface="Calibri"/>
                  </a:rPr>
                  <a:t>Boleh sebut Merek*</a:t>
                </a:r>
                <a:endParaRPr sz="2133" dirty="0">
                  <a:solidFill>
                    <a:schemeClr val="bg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endParaRPr>
              </a:p>
            </p:txBody>
          </p:sp>
          <p:sp>
            <p:nvSpPr>
              <p:cNvPr id="93" name="Google Shape;185;p15"/>
              <p:cNvSpPr/>
              <p:nvPr/>
            </p:nvSpPr>
            <p:spPr>
              <a:xfrm>
                <a:off x="9243551" y="2884709"/>
                <a:ext cx="238343" cy="238343"/>
              </a:xfrm>
              <a:prstGeom prst="ellipse">
                <a:avLst/>
              </a:prstGeom>
              <a:solidFill>
                <a:srgbClr val="CFD7E7">
                  <a:alpha val="89803"/>
                </a:srgbClr>
              </a:solidFill>
              <a:ln w="25400" cap="flat" cmpd="sng">
                <a:solidFill>
                  <a:srgbClr val="CFD7E7">
                    <a:alpha val="89803"/>
                  </a:srgb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133">
                  <a:latin typeface="Arial" pitchFamily="34" charset="0"/>
                  <a:cs typeface="Arial" pitchFamily="34" charset="0"/>
                </a:endParaRPr>
              </a:p>
            </p:txBody>
          </p:sp>
        </p:grpSp>
        <p:pic>
          <p:nvPicPr>
            <p:cNvPr id="94" name="Google Shape;186;p15"/>
            <p:cNvPicPr preferRelativeResize="0"/>
            <p:nvPr/>
          </p:nvPicPr>
          <p:blipFill rotWithShape="1">
            <a:blip r:embed="rId3" cstate="print">
              <a:alphaModFix/>
            </a:blip>
            <a:srcRect/>
            <a:stretch/>
          </p:blipFill>
          <p:spPr>
            <a:xfrm>
              <a:off x="90170" y="1881188"/>
              <a:ext cx="1686485" cy="844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187;p15" descr="Gambar terkait"/>
            <p:cNvPicPr preferRelativeResize="0"/>
            <p:nvPr/>
          </p:nvPicPr>
          <p:blipFill rotWithShape="1">
            <a:blip r:embed="rId4" cstate="print">
              <a:alphaModFix/>
            </a:blip>
            <a:srcRect b="20230"/>
            <a:stretch/>
          </p:blipFill>
          <p:spPr>
            <a:xfrm>
              <a:off x="2625408" y="2079625"/>
              <a:ext cx="490537" cy="425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188;p15" descr="Gambar terkait"/>
            <p:cNvPicPr preferRelativeResize="0"/>
            <p:nvPr/>
          </p:nvPicPr>
          <p:blipFill rotWithShape="1">
            <a:blip r:embed="rId5" cstate="print">
              <a:alphaModFix/>
            </a:blip>
            <a:srcRect/>
            <a:stretch/>
          </p:blipFill>
          <p:spPr>
            <a:xfrm>
              <a:off x="4409758" y="1881188"/>
              <a:ext cx="701675" cy="701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189;p15"/>
            <p:cNvPicPr preferRelativeResize="0"/>
            <p:nvPr/>
          </p:nvPicPr>
          <p:blipFill rotWithShape="1">
            <a:blip r:embed="rId6" cstate="print">
              <a:alphaModFix/>
            </a:blip>
            <a:srcRect/>
            <a:stretch/>
          </p:blipFill>
          <p:spPr>
            <a:xfrm>
              <a:off x="6552883" y="1982788"/>
              <a:ext cx="539750" cy="6048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190;p15"/>
            <p:cNvPicPr preferRelativeResize="0"/>
            <p:nvPr/>
          </p:nvPicPr>
          <p:blipFill rotWithShape="1">
            <a:blip r:embed="rId7" cstate="print">
              <a:alphaModFix/>
            </a:blip>
            <a:srcRect/>
            <a:stretch/>
          </p:blipFill>
          <p:spPr>
            <a:xfrm>
              <a:off x="8370570" y="2095500"/>
              <a:ext cx="652463" cy="4778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Google Shape;159;p15"/>
            <p:cNvSpPr/>
            <p:nvPr/>
          </p:nvSpPr>
          <p:spPr>
            <a:xfrm>
              <a:off x="481806" y="5732351"/>
              <a:ext cx="8869362" cy="782638"/>
            </a:xfrm>
            <a:prstGeom prst="wedgeRoundRectCallout">
              <a:avLst>
                <a:gd name="adj1" fmla="val 45060"/>
                <a:gd name="adj2" fmla="val -191689"/>
                <a:gd name="adj3" fmla="val 16667"/>
              </a:avLst>
            </a:prstGeom>
            <a:solidFill>
              <a:schemeClr val="lt1"/>
            </a:solidFill>
            <a:ln w="25400" cap="flat" cmpd="sng">
              <a:solidFill>
                <a:schemeClr val="tx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marL="380990" indent="-380990">
                <a:buClr>
                  <a:schemeClr val="dk1"/>
                </a:buClr>
                <a:buSzPts val="2000"/>
                <a:buFont typeface="Noto Sans Symbols"/>
                <a:buChar char="∗"/>
              </a:pPr>
              <a:r>
                <a:rPr lang="en-US" sz="1867" i="1" dirty="0" err="1"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Komponen</a:t>
              </a:r>
              <a:r>
                <a:rPr lang="en-US" sz="1867" i="1" dirty="0"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</a:t>
              </a:r>
              <a:r>
                <a:rPr lang="en-US" sz="1867" i="1" dirty="0" err="1"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barang</a:t>
              </a:r>
              <a:r>
                <a:rPr lang="en-US" sz="1867" i="1" dirty="0"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/</a:t>
              </a:r>
              <a:r>
                <a:rPr lang="en-US" sz="1867" i="1" dirty="0" err="1"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jasa</a:t>
              </a:r>
              <a:r>
                <a:rPr lang="en-US" sz="1867" i="1" dirty="0"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, </a:t>
              </a:r>
              <a:r>
                <a:rPr lang="en-US" sz="1867" i="1" dirty="0" err="1"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Suku</a:t>
              </a:r>
              <a:r>
                <a:rPr lang="en-US" sz="1867" i="1" dirty="0"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</a:t>
              </a:r>
              <a:r>
                <a:rPr lang="en-US" sz="1867" i="1" dirty="0" err="1"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cadang</a:t>
              </a:r>
              <a:r>
                <a:rPr lang="en-US" sz="1867" i="1" dirty="0"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, Bagian </a:t>
              </a:r>
              <a:r>
                <a:rPr lang="en-US" sz="1867" i="1" dirty="0" err="1"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dari</a:t>
              </a:r>
              <a:r>
                <a:rPr lang="en-US" sz="1867" i="1" dirty="0"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</a:t>
              </a:r>
              <a:r>
                <a:rPr lang="en-US" sz="1867" i="1" dirty="0" err="1"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satu</a:t>
              </a:r>
              <a:r>
                <a:rPr lang="en-US" sz="1867" i="1" dirty="0"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</a:t>
              </a:r>
              <a:r>
                <a:rPr lang="en-US" sz="1867" i="1" dirty="0" err="1"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sistem</a:t>
              </a:r>
              <a:r>
                <a:rPr lang="en-US" sz="1867" i="1" dirty="0"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yang </a:t>
              </a:r>
              <a:r>
                <a:rPr lang="en-US" sz="1867" i="1" dirty="0" err="1"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sudah</a:t>
              </a:r>
              <a:r>
                <a:rPr lang="en-US" sz="1867" i="1" dirty="0"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</a:t>
              </a:r>
              <a:r>
                <a:rPr lang="en-US" sz="1867" i="1" dirty="0" err="1"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ada</a:t>
              </a:r>
              <a:r>
                <a:rPr lang="en-US" sz="1867" i="1" dirty="0"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, </a:t>
              </a:r>
              <a:r>
                <a:rPr lang="en-US" sz="1867" i="1" dirty="0" err="1"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atau</a:t>
              </a:r>
              <a:r>
                <a:rPr lang="en-US" sz="1867" i="1" dirty="0"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</a:t>
              </a:r>
              <a:r>
                <a:rPr lang="en-US" sz="1867" i="1" dirty="0" err="1"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Barang</a:t>
              </a:r>
              <a:r>
                <a:rPr lang="en-US" sz="1867" i="1" dirty="0"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/</a:t>
              </a:r>
              <a:r>
                <a:rPr lang="en-US" sz="1867" i="1" dirty="0" err="1"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jasa</a:t>
              </a:r>
              <a:r>
                <a:rPr lang="en-US" sz="1867" i="1" dirty="0"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</a:t>
              </a:r>
              <a:r>
                <a:rPr lang="en-US" sz="1867" i="1" dirty="0" err="1"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dalam</a:t>
              </a:r>
              <a:r>
                <a:rPr lang="en-US" sz="1867" i="1" dirty="0"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</a:t>
              </a:r>
              <a:r>
                <a:rPr lang="en-US" sz="1867" i="1" dirty="0" err="1"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katalog</a:t>
              </a:r>
              <a:r>
                <a:rPr lang="en-US" sz="1867" i="1" dirty="0"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</a:t>
              </a:r>
              <a:r>
                <a:rPr lang="en-US" sz="1867" i="1" dirty="0" err="1"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elektronik</a:t>
              </a:r>
              <a:endParaRPr sz="1867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2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406400" y="177801"/>
            <a:ext cx="96520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PERSIAPAN PBJP MELALUI PENYEDIA OLEH PPK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grpSp>
        <p:nvGrpSpPr>
          <p:cNvPr id="2" name="Group 65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" name="Group 14"/>
          <p:cNvGrpSpPr/>
          <p:nvPr/>
        </p:nvGrpSpPr>
        <p:grpSpPr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16" name="Rounded Rectangle 15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448240" y="889001"/>
            <a:ext cx="5250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PENETAPAN SPESIFIKASI TEKNIS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609595" y="1992784"/>
            <a:ext cx="10871204" cy="2757016"/>
            <a:chOff x="457197" y="1494588"/>
            <a:chExt cx="7620004" cy="2067762"/>
          </a:xfrm>
        </p:grpSpPr>
        <p:grpSp>
          <p:nvGrpSpPr>
            <p:cNvPr id="43" name="Google Shape;203;p18"/>
            <p:cNvGrpSpPr/>
            <p:nvPr/>
          </p:nvGrpSpPr>
          <p:grpSpPr>
            <a:xfrm>
              <a:off x="457197" y="2585276"/>
              <a:ext cx="3238654" cy="977074"/>
              <a:chOff x="457196" y="3144913"/>
              <a:chExt cx="3848251" cy="1160984"/>
            </a:xfrm>
          </p:grpSpPr>
          <p:sp>
            <p:nvSpPr>
              <p:cNvPr id="139" name="Google Shape;204;p18"/>
              <p:cNvSpPr/>
              <p:nvPr/>
            </p:nvSpPr>
            <p:spPr>
              <a:xfrm>
                <a:off x="457196" y="3144913"/>
                <a:ext cx="1207818" cy="1160984"/>
              </a:xfrm>
              <a:custGeom>
                <a:avLst/>
                <a:gdLst/>
                <a:ahLst/>
                <a:cxnLst/>
                <a:rect l="l" t="t" r="r" b="b"/>
                <a:pathLst>
                  <a:path w="89747" h="86267" extrusionOk="0">
                    <a:moveTo>
                      <a:pt x="46696" y="1779"/>
                    </a:moveTo>
                    <a:cubicBezTo>
                      <a:pt x="69459" y="1779"/>
                      <a:pt x="87967" y="20292"/>
                      <a:pt x="87967" y="43134"/>
                    </a:cubicBezTo>
                    <a:cubicBezTo>
                      <a:pt x="87967" y="66019"/>
                      <a:pt x="69391" y="84487"/>
                      <a:pt x="46570" y="84487"/>
                    </a:cubicBezTo>
                    <a:cubicBezTo>
                      <a:pt x="46396" y="84487"/>
                      <a:pt x="46222" y="84486"/>
                      <a:pt x="46047" y="84484"/>
                    </a:cubicBezTo>
                    <a:cubicBezTo>
                      <a:pt x="34660" y="84342"/>
                      <a:pt x="23700" y="80000"/>
                      <a:pt x="15302" y="72314"/>
                    </a:cubicBezTo>
                    <a:cubicBezTo>
                      <a:pt x="6548" y="64343"/>
                      <a:pt x="1779" y="53952"/>
                      <a:pt x="1779" y="43134"/>
                    </a:cubicBezTo>
                    <a:cubicBezTo>
                      <a:pt x="1779" y="32316"/>
                      <a:pt x="6548" y="21925"/>
                      <a:pt x="15302" y="13954"/>
                    </a:cubicBezTo>
                    <a:cubicBezTo>
                      <a:pt x="23700" y="6268"/>
                      <a:pt x="34660" y="1927"/>
                      <a:pt x="46047" y="1784"/>
                    </a:cubicBezTo>
                    <a:cubicBezTo>
                      <a:pt x="46264" y="1781"/>
                      <a:pt x="46480" y="1779"/>
                      <a:pt x="46696" y="1779"/>
                    </a:cubicBezTo>
                    <a:close/>
                    <a:moveTo>
                      <a:pt x="46698" y="0"/>
                    </a:moveTo>
                    <a:cubicBezTo>
                      <a:pt x="46481" y="0"/>
                      <a:pt x="46264" y="2"/>
                      <a:pt x="46047" y="5"/>
                    </a:cubicBezTo>
                    <a:cubicBezTo>
                      <a:pt x="22276" y="5"/>
                      <a:pt x="0" y="19292"/>
                      <a:pt x="0" y="43134"/>
                    </a:cubicBezTo>
                    <a:cubicBezTo>
                      <a:pt x="0" y="66905"/>
                      <a:pt x="22276" y="86263"/>
                      <a:pt x="46047" y="86263"/>
                    </a:cubicBezTo>
                    <a:cubicBezTo>
                      <a:pt x="46222" y="86266"/>
                      <a:pt x="46397" y="86267"/>
                      <a:pt x="46571" y="86267"/>
                    </a:cubicBezTo>
                    <a:cubicBezTo>
                      <a:pt x="70387" y="86267"/>
                      <a:pt x="89746" y="67015"/>
                      <a:pt x="89746" y="43134"/>
                    </a:cubicBezTo>
                    <a:cubicBezTo>
                      <a:pt x="89746" y="19296"/>
                      <a:pt x="70456" y="0"/>
                      <a:pt x="46698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0" name="Google Shape;205;p18"/>
              <p:cNvSpPr/>
              <p:nvPr/>
            </p:nvSpPr>
            <p:spPr>
              <a:xfrm>
                <a:off x="1030925" y="3144967"/>
                <a:ext cx="2834194" cy="1160876"/>
              </a:xfrm>
              <a:custGeom>
                <a:avLst/>
                <a:gdLst/>
                <a:ahLst/>
                <a:cxnLst/>
                <a:rect l="l" t="t" r="r" b="b"/>
                <a:pathLst>
                  <a:path w="210595" h="86259" extrusionOk="0">
                    <a:moveTo>
                      <a:pt x="5623" y="0"/>
                    </a:moveTo>
                    <a:cubicBezTo>
                      <a:pt x="2491" y="0"/>
                      <a:pt x="0" y="2491"/>
                      <a:pt x="0" y="5622"/>
                    </a:cubicBezTo>
                    <a:lnTo>
                      <a:pt x="0" y="80636"/>
                    </a:lnTo>
                    <a:cubicBezTo>
                      <a:pt x="0" y="83696"/>
                      <a:pt x="2491" y="86258"/>
                      <a:pt x="5623" y="86258"/>
                    </a:cubicBezTo>
                    <a:lnTo>
                      <a:pt x="204900" y="86258"/>
                    </a:lnTo>
                    <a:cubicBezTo>
                      <a:pt x="208032" y="86258"/>
                      <a:pt x="210594" y="83696"/>
                      <a:pt x="210594" y="80636"/>
                    </a:cubicBezTo>
                    <a:lnTo>
                      <a:pt x="210594" y="5622"/>
                    </a:lnTo>
                    <a:cubicBezTo>
                      <a:pt x="210594" y="2491"/>
                      <a:pt x="208032" y="0"/>
                      <a:pt x="2049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1" name="Google Shape;206;p18"/>
              <p:cNvSpPr/>
              <p:nvPr/>
            </p:nvSpPr>
            <p:spPr>
              <a:xfrm>
                <a:off x="3342127" y="3245054"/>
                <a:ext cx="522993" cy="960702"/>
              </a:xfrm>
              <a:custGeom>
                <a:avLst/>
                <a:gdLst/>
                <a:ahLst/>
                <a:cxnLst/>
                <a:rect l="l" t="t" r="r" b="b"/>
                <a:pathLst>
                  <a:path w="38861" h="71385" extrusionOk="0">
                    <a:moveTo>
                      <a:pt x="35729" y="1"/>
                    </a:moveTo>
                    <a:cubicBezTo>
                      <a:pt x="33878" y="1"/>
                      <a:pt x="32028" y="143"/>
                      <a:pt x="30177" y="428"/>
                    </a:cubicBezTo>
                    <a:cubicBezTo>
                      <a:pt x="12812" y="3132"/>
                      <a:pt x="1" y="18149"/>
                      <a:pt x="1" y="35728"/>
                    </a:cubicBezTo>
                    <a:cubicBezTo>
                      <a:pt x="1" y="53307"/>
                      <a:pt x="12812" y="68324"/>
                      <a:pt x="30177" y="71029"/>
                    </a:cubicBezTo>
                    <a:cubicBezTo>
                      <a:pt x="32028" y="71242"/>
                      <a:pt x="33878" y="71385"/>
                      <a:pt x="35729" y="71385"/>
                    </a:cubicBezTo>
                    <a:cubicBezTo>
                      <a:pt x="36725" y="71385"/>
                      <a:pt x="37792" y="71385"/>
                      <a:pt x="38860" y="71242"/>
                    </a:cubicBezTo>
                    <a:lnTo>
                      <a:pt x="38860" y="143"/>
                    </a:lnTo>
                    <a:cubicBezTo>
                      <a:pt x="37792" y="72"/>
                      <a:pt x="36725" y="1"/>
                      <a:pt x="35729" y="1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2" name="Google Shape;207;p18"/>
              <p:cNvSpPr/>
              <p:nvPr/>
            </p:nvSpPr>
            <p:spPr>
              <a:xfrm>
                <a:off x="546261" y="3239308"/>
                <a:ext cx="485633" cy="972195"/>
              </a:xfrm>
              <a:custGeom>
                <a:avLst/>
                <a:gdLst/>
                <a:ahLst/>
                <a:cxnLst/>
                <a:rect l="l" t="t" r="r" b="b"/>
                <a:pathLst>
                  <a:path w="36085" h="72239" extrusionOk="0">
                    <a:moveTo>
                      <a:pt x="36084" y="1"/>
                    </a:moveTo>
                    <a:lnTo>
                      <a:pt x="36084" y="72239"/>
                    </a:lnTo>
                    <a:lnTo>
                      <a:pt x="36084" y="72239"/>
                    </a:lnTo>
                    <a:cubicBezTo>
                      <a:pt x="34946" y="72239"/>
                      <a:pt x="33878" y="72167"/>
                      <a:pt x="32811" y="72025"/>
                    </a:cubicBezTo>
                    <a:cubicBezTo>
                      <a:pt x="32028" y="72025"/>
                      <a:pt x="31316" y="71883"/>
                      <a:pt x="30533" y="71812"/>
                    </a:cubicBezTo>
                    <a:lnTo>
                      <a:pt x="30248" y="71740"/>
                    </a:lnTo>
                    <a:cubicBezTo>
                      <a:pt x="12812" y="68894"/>
                      <a:pt x="1" y="53805"/>
                      <a:pt x="1" y="36155"/>
                    </a:cubicBezTo>
                    <a:cubicBezTo>
                      <a:pt x="1" y="18434"/>
                      <a:pt x="12812" y="3417"/>
                      <a:pt x="30248" y="570"/>
                    </a:cubicBezTo>
                    <a:lnTo>
                      <a:pt x="30533" y="499"/>
                    </a:lnTo>
                    <a:cubicBezTo>
                      <a:pt x="31316" y="357"/>
                      <a:pt x="32028" y="285"/>
                      <a:pt x="32811" y="214"/>
                    </a:cubicBezTo>
                    <a:cubicBezTo>
                      <a:pt x="33878" y="143"/>
                      <a:pt x="34946" y="72"/>
                      <a:pt x="36084" y="7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3" name="Google Shape;208;p18"/>
              <p:cNvSpPr/>
              <p:nvPr/>
            </p:nvSpPr>
            <p:spPr>
              <a:xfrm>
                <a:off x="1030925" y="3237875"/>
                <a:ext cx="108243" cy="975061"/>
              </a:xfrm>
              <a:custGeom>
                <a:avLst/>
                <a:gdLst/>
                <a:ahLst/>
                <a:cxnLst/>
                <a:rect l="l" t="t" r="r" b="b"/>
                <a:pathLst>
                  <a:path w="8043" h="72452" extrusionOk="0">
                    <a:moveTo>
                      <a:pt x="0" y="1"/>
                    </a:moveTo>
                    <a:lnTo>
                      <a:pt x="0" y="72452"/>
                    </a:lnTo>
                    <a:cubicBezTo>
                      <a:pt x="4413" y="72452"/>
                      <a:pt x="8042" y="68893"/>
                      <a:pt x="8042" y="64410"/>
                    </a:cubicBezTo>
                    <a:lnTo>
                      <a:pt x="8042" y="7972"/>
                    </a:lnTo>
                    <a:cubicBezTo>
                      <a:pt x="8042" y="3559"/>
                      <a:pt x="4413" y="1"/>
                      <a:pt x="0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4" name="Google Shape;209;p18"/>
              <p:cNvSpPr/>
              <p:nvPr/>
            </p:nvSpPr>
            <p:spPr>
              <a:xfrm>
                <a:off x="3408871" y="3277117"/>
                <a:ext cx="896576" cy="8965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" name="Google Shape;210;p18"/>
              <p:cNvSpPr/>
              <p:nvPr/>
            </p:nvSpPr>
            <p:spPr>
              <a:xfrm>
                <a:off x="3498545" y="3366824"/>
                <a:ext cx="717408" cy="717163"/>
              </a:xfrm>
              <a:prstGeom prst="ellipse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6" name="Google Shape;211;p18"/>
              <p:cNvSpPr txBox="1"/>
              <p:nvPr/>
            </p:nvSpPr>
            <p:spPr>
              <a:xfrm>
                <a:off x="1000456" y="3309927"/>
                <a:ext cx="2444656" cy="78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r>
                  <a:rPr lang="en" sz="2133" dirty="0">
                    <a:latin typeface="Arial" pitchFamily="34" charset="0"/>
                    <a:ea typeface="Fira Sans"/>
                    <a:cs typeface="Arial" pitchFamily="34" charset="0"/>
                    <a:sym typeface="Fira Sans"/>
                  </a:rPr>
                  <a:t>Waktu </a:t>
                </a:r>
                <a:endParaRPr sz="2133" dirty="0">
                  <a:latin typeface="Arial" pitchFamily="34" charset="0"/>
                  <a:ea typeface="Fira Sans"/>
                  <a:cs typeface="Arial" pitchFamily="34" charset="0"/>
                  <a:sym typeface="Fira Sans"/>
                </a:endParaRPr>
              </a:p>
            </p:txBody>
          </p:sp>
          <p:sp>
            <p:nvSpPr>
              <p:cNvPr id="147" name="Google Shape;212;p18"/>
              <p:cNvSpPr txBox="1"/>
              <p:nvPr/>
            </p:nvSpPr>
            <p:spPr>
              <a:xfrm>
                <a:off x="583525" y="3459775"/>
                <a:ext cx="441000" cy="5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" sz="4000" dirty="0">
                    <a:solidFill>
                      <a:srgbClr val="FFFFFF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3</a:t>
                </a:r>
                <a:endParaRPr sz="4000" dirty="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grpSp>
          <p:nvGrpSpPr>
            <p:cNvPr id="44" name="Google Shape;214;p18"/>
            <p:cNvGrpSpPr/>
            <p:nvPr/>
          </p:nvGrpSpPr>
          <p:grpSpPr>
            <a:xfrm>
              <a:off x="4838547" y="1494588"/>
              <a:ext cx="3238654" cy="977074"/>
              <a:chOff x="4838546" y="1494588"/>
              <a:chExt cx="3848251" cy="1160984"/>
            </a:xfrm>
          </p:grpSpPr>
          <p:sp>
            <p:nvSpPr>
              <p:cNvPr id="118" name="Google Shape;215;p18"/>
              <p:cNvSpPr/>
              <p:nvPr/>
            </p:nvSpPr>
            <p:spPr>
              <a:xfrm>
                <a:off x="4838546" y="1494588"/>
                <a:ext cx="1207818" cy="1160984"/>
              </a:xfrm>
              <a:custGeom>
                <a:avLst/>
                <a:gdLst/>
                <a:ahLst/>
                <a:cxnLst/>
                <a:rect l="l" t="t" r="r" b="b"/>
                <a:pathLst>
                  <a:path w="89747" h="86267" extrusionOk="0">
                    <a:moveTo>
                      <a:pt x="46696" y="1779"/>
                    </a:moveTo>
                    <a:cubicBezTo>
                      <a:pt x="69459" y="1779"/>
                      <a:pt x="87967" y="20292"/>
                      <a:pt x="87967" y="43134"/>
                    </a:cubicBezTo>
                    <a:cubicBezTo>
                      <a:pt x="87967" y="66019"/>
                      <a:pt x="69391" y="84487"/>
                      <a:pt x="46570" y="84487"/>
                    </a:cubicBezTo>
                    <a:cubicBezTo>
                      <a:pt x="46396" y="84487"/>
                      <a:pt x="46222" y="84486"/>
                      <a:pt x="46047" y="84484"/>
                    </a:cubicBezTo>
                    <a:cubicBezTo>
                      <a:pt x="34660" y="84342"/>
                      <a:pt x="23700" y="80000"/>
                      <a:pt x="15302" y="72314"/>
                    </a:cubicBezTo>
                    <a:cubicBezTo>
                      <a:pt x="6548" y="64343"/>
                      <a:pt x="1779" y="53952"/>
                      <a:pt x="1779" y="43134"/>
                    </a:cubicBezTo>
                    <a:cubicBezTo>
                      <a:pt x="1779" y="32316"/>
                      <a:pt x="6548" y="21925"/>
                      <a:pt x="15302" y="13954"/>
                    </a:cubicBezTo>
                    <a:cubicBezTo>
                      <a:pt x="23700" y="6268"/>
                      <a:pt x="34660" y="1927"/>
                      <a:pt x="46047" y="1784"/>
                    </a:cubicBezTo>
                    <a:cubicBezTo>
                      <a:pt x="46264" y="1781"/>
                      <a:pt x="46480" y="1779"/>
                      <a:pt x="46696" y="1779"/>
                    </a:cubicBezTo>
                    <a:close/>
                    <a:moveTo>
                      <a:pt x="46698" y="0"/>
                    </a:moveTo>
                    <a:cubicBezTo>
                      <a:pt x="46481" y="0"/>
                      <a:pt x="46264" y="2"/>
                      <a:pt x="46047" y="5"/>
                    </a:cubicBezTo>
                    <a:cubicBezTo>
                      <a:pt x="22276" y="5"/>
                      <a:pt x="0" y="19292"/>
                      <a:pt x="0" y="43134"/>
                    </a:cubicBezTo>
                    <a:cubicBezTo>
                      <a:pt x="0" y="66905"/>
                      <a:pt x="22276" y="86263"/>
                      <a:pt x="46047" y="86263"/>
                    </a:cubicBezTo>
                    <a:cubicBezTo>
                      <a:pt x="46222" y="86266"/>
                      <a:pt x="46397" y="86267"/>
                      <a:pt x="46571" y="86267"/>
                    </a:cubicBezTo>
                    <a:cubicBezTo>
                      <a:pt x="70387" y="86267"/>
                      <a:pt x="89746" y="67015"/>
                      <a:pt x="89746" y="43134"/>
                    </a:cubicBezTo>
                    <a:cubicBezTo>
                      <a:pt x="89746" y="19296"/>
                      <a:pt x="70456" y="0"/>
                      <a:pt x="46698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9" name="Google Shape;216;p18"/>
              <p:cNvSpPr/>
              <p:nvPr/>
            </p:nvSpPr>
            <p:spPr>
              <a:xfrm>
                <a:off x="5412275" y="1494642"/>
                <a:ext cx="2834194" cy="1160876"/>
              </a:xfrm>
              <a:custGeom>
                <a:avLst/>
                <a:gdLst/>
                <a:ahLst/>
                <a:cxnLst/>
                <a:rect l="l" t="t" r="r" b="b"/>
                <a:pathLst>
                  <a:path w="210595" h="86259" extrusionOk="0">
                    <a:moveTo>
                      <a:pt x="5623" y="0"/>
                    </a:moveTo>
                    <a:cubicBezTo>
                      <a:pt x="2491" y="0"/>
                      <a:pt x="0" y="2491"/>
                      <a:pt x="0" y="5622"/>
                    </a:cubicBezTo>
                    <a:lnTo>
                      <a:pt x="0" y="80636"/>
                    </a:lnTo>
                    <a:cubicBezTo>
                      <a:pt x="0" y="83696"/>
                      <a:pt x="2491" y="86258"/>
                      <a:pt x="5623" y="86258"/>
                    </a:cubicBezTo>
                    <a:lnTo>
                      <a:pt x="204900" y="86258"/>
                    </a:lnTo>
                    <a:cubicBezTo>
                      <a:pt x="208032" y="86258"/>
                      <a:pt x="210594" y="83696"/>
                      <a:pt x="210594" y="80636"/>
                    </a:cubicBezTo>
                    <a:lnTo>
                      <a:pt x="210594" y="5622"/>
                    </a:lnTo>
                    <a:cubicBezTo>
                      <a:pt x="210594" y="2491"/>
                      <a:pt x="208032" y="0"/>
                      <a:pt x="2049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0" name="Google Shape;217;p18"/>
              <p:cNvSpPr/>
              <p:nvPr/>
            </p:nvSpPr>
            <p:spPr>
              <a:xfrm>
                <a:off x="7723477" y="1594729"/>
                <a:ext cx="522993" cy="960702"/>
              </a:xfrm>
              <a:custGeom>
                <a:avLst/>
                <a:gdLst/>
                <a:ahLst/>
                <a:cxnLst/>
                <a:rect l="l" t="t" r="r" b="b"/>
                <a:pathLst>
                  <a:path w="38861" h="71385" extrusionOk="0">
                    <a:moveTo>
                      <a:pt x="35729" y="1"/>
                    </a:moveTo>
                    <a:cubicBezTo>
                      <a:pt x="33878" y="1"/>
                      <a:pt x="32028" y="143"/>
                      <a:pt x="30177" y="428"/>
                    </a:cubicBezTo>
                    <a:cubicBezTo>
                      <a:pt x="12812" y="3132"/>
                      <a:pt x="1" y="18149"/>
                      <a:pt x="1" y="35728"/>
                    </a:cubicBezTo>
                    <a:cubicBezTo>
                      <a:pt x="1" y="53307"/>
                      <a:pt x="12812" y="68324"/>
                      <a:pt x="30177" y="71029"/>
                    </a:cubicBezTo>
                    <a:cubicBezTo>
                      <a:pt x="32028" y="71242"/>
                      <a:pt x="33878" y="71385"/>
                      <a:pt x="35729" y="71385"/>
                    </a:cubicBezTo>
                    <a:cubicBezTo>
                      <a:pt x="36725" y="71385"/>
                      <a:pt x="37792" y="71385"/>
                      <a:pt x="38860" y="71242"/>
                    </a:cubicBezTo>
                    <a:lnTo>
                      <a:pt x="38860" y="143"/>
                    </a:lnTo>
                    <a:cubicBezTo>
                      <a:pt x="37792" y="72"/>
                      <a:pt x="36725" y="1"/>
                      <a:pt x="35729" y="1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1" name="Google Shape;218;p18"/>
              <p:cNvSpPr/>
              <p:nvPr/>
            </p:nvSpPr>
            <p:spPr>
              <a:xfrm>
                <a:off x="4927611" y="1588983"/>
                <a:ext cx="485633" cy="972195"/>
              </a:xfrm>
              <a:custGeom>
                <a:avLst/>
                <a:gdLst/>
                <a:ahLst/>
                <a:cxnLst/>
                <a:rect l="l" t="t" r="r" b="b"/>
                <a:pathLst>
                  <a:path w="36085" h="72239" extrusionOk="0">
                    <a:moveTo>
                      <a:pt x="36084" y="1"/>
                    </a:moveTo>
                    <a:lnTo>
                      <a:pt x="36084" y="72239"/>
                    </a:lnTo>
                    <a:lnTo>
                      <a:pt x="36084" y="72239"/>
                    </a:lnTo>
                    <a:cubicBezTo>
                      <a:pt x="34946" y="72239"/>
                      <a:pt x="33878" y="72167"/>
                      <a:pt x="32811" y="72025"/>
                    </a:cubicBezTo>
                    <a:cubicBezTo>
                      <a:pt x="32028" y="72025"/>
                      <a:pt x="31316" y="71883"/>
                      <a:pt x="30533" y="71812"/>
                    </a:cubicBezTo>
                    <a:lnTo>
                      <a:pt x="30248" y="71740"/>
                    </a:lnTo>
                    <a:cubicBezTo>
                      <a:pt x="12812" y="68894"/>
                      <a:pt x="1" y="53805"/>
                      <a:pt x="1" y="36155"/>
                    </a:cubicBezTo>
                    <a:cubicBezTo>
                      <a:pt x="1" y="18434"/>
                      <a:pt x="12812" y="3417"/>
                      <a:pt x="30248" y="570"/>
                    </a:cubicBezTo>
                    <a:lnTo>
                      <a:pt x="30533" y="499"/>
                    </a:lnTo>
                    <a:cubicBezTo>
                      <a:pt x="31316" y="357"/>
                      <a:pt x="32028" y="285"/>
                      <a:pt x="32811" y="214"/>
                    </a:cubicBezTo>
                    <a:cubicBezTo>
                      <a:pt x="33878" y="143"/>
                      <a:pt x="34946" y="72"/>
                      <a:pt x="36084" y="7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122" name="Google Shape;219;p18"/>
              <p:cNvSpPr/>
              <p:nvPr/>
            </p:nvSpPr>
            <p:spPr>
              <a:xfrm>
                <a:off x="5412275" y="1587550"/>
                <a:ext cx="108243" cy="975061"/>
              </a:xfrm>
              <a:custGeom>
                <a:avLst/>
                <a:gdLst/>
                <a:ahLst/>
                <a:cxnLst/>
                <a:rect l="l" t="t" r="r" b="b"/>
                <a:pathLst>
                  <a:path w="8043" h="72452" extrusionOk="0">
                    <a:moveTo>
                      <a:pt x="0" y="1"/>
                    </a:moveTo>
                    <a:lnTo>
                      <a:pt x="0" y="72452"/>
                    </a:lnTo>
                    <a:cubicBezTo>
                      <a:pt x="4413" y="72452"/>
                      <a:pt x="8042" y="68893"/>
                      <a:pt x="8042" y="64410"/>
                    </a:cubicBezTo>
                    <a:lnTo>
                      <a:pt x="8042" y="7972"/>
                    </a:lnTo>
                    <a:cubicBezTo>
                      <a:pt x="8042" y="3559"/>
                      <a:pt x="4413" y="1"/>
                      <a:pt x="0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3" name="Google Shape;220;p18"/>
              <p:cNvSpPr/>
              <p:nvPr/>
            </p:nvSpPr>
            <p:spPr>
              <a:xfrm>
                <a:off x="7790221" y="1626792"/>
                <a:ext cx="896576" cy="8965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4" name="Google Shape;221;p18"/>
              <p:cNvSpPr/>
              <p:nvPr/>
            </p:nvSpPr>
            <p:spPr>
              <a:xfrm>
                <a:off x="7879895" y="1716499"/>
                <a:ext cx="717408" cy="717163"/>
              </a:xfrm>
              <a:prstGeom prst="ellipse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5" name="Google Shape;222;p18"/>
              <p:cNvSpPr txBox="1"/>
              <p:nvPr/>
            </p:nvSpPr>
            <p:spPr>
              <a:xfrm>
                <a:off x="5430886" y="1682388"/>
                <a:ext cx="2412592" cy="78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r>
                  <a:rPr lang="en" sz="2133" dirty="0">
                    <a:latin typeface="Arial" pitchFamily="34" charset="0"/>
                    <a:ea typeface="Fira Sans"/>
                    <a:cs typeface="Arial" pitchFamily="34" charset="0"/>
                    <a:sym typeface="Fira Sans"/>
                  </a:rPr>
                  <a:t>Jumlah</a:t>
                </a:r>
                <a:endParaRPr sz="2133" dirty="0">
                  <a:latin typeface="Arial" pitchFamily="34" charset="0"/>
                  <a:ea typeface="Fira Sans"/>
                  <a:cs typeface="Arial" pitchFamily="34" charset="0"/>
                  <a:sym typeface="Fira Sans"/>
                </a:endParaRPr>
              </a:p>
            </p:txBody>
          </p:sp>
          <p:sp>
            <p:nvSpPr>
              <p:cNvPr id="126" name="Google Shape;223;p18"/>
              <p:cNvSpPr txBox="1"/>
              <p:nvPr/>
            </p:nvSpPr>
            <p:spPr>
              <a:xfrm>
                <a:off x="4964875" y="1809450"/>
                <a:ext cx="441000" cy="5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" sz="4000" dirty="0">
                    <a:solidFill>
                      <a:schemeClr val="bg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2</a:t>
                </a:r>
                <a:endParaRPr sz="4000" dirty="0">
                  <a:solidFill>
                    <a:schemeClr val="bg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grpSp>
          <p:nvGrpSpPr>
            <p:cNvPr id="45" name="Google Shape;236;p18"/>
            <p:cNvGrpSpPr/>
            <p:nvPr/>
          </p:nvGrpSpPr>
          <p:grpSpPr>
            <a:xfrm>
              <a:off x="457197" y="1494588"/>
              <a:ext cx="3238654" cy="977074"/>
              <a:chOff x="457196" y="1494588"/>
              <a:chExt cx="3848251" cy="1160984"/>
            </a:xfrm>
          </p:grpSpPr>
          <p:sp>
            <p:nvSpPr>
              <p:cNvPr id="105" name="Google Shape;237;p18"/>
              <p:cNvSpPr/>
              <p:nvPr/>
            </p:nvSpPr>
            <p:spPr>
              <a:xfrm>
                <a:off x="457196" y="1494588"/>
                <a:ext cx="1207818" cy="1160984"/>
              </a:xfrm>
              <a:custGeom>
                <a:avLst/>
                <a:gdLst/>
                <a:ahLst/>
                <a:cxnLst/>
                <a:rect l="l" t="t" r="r" b="b"/>
                <a:pathLst>
                  <a:path w="89747" h="86267" extrusionOk="0">
                    <a:moveTo>
                      <a:pt x="46696" y="1779"/>
                    </a:moveTo>
                    <a:cubicBezTo>
                      <a:pt x="69459" y="1779"/>
                      <a:pt x="87967" y="20292"/>
                      <a:pt x="87967" y="43134"/>
                    </a:cubicBezTo>
                    <a:cubicBezTo>
                      <a:pt x="87967" y="66019"/>
                      <a:pt x="69391" y="84487"/>
                      <a:pt x="46570" y="84487"/>
                    </a:cubicBezTo>
                    <a:cubicBezTo>
                      <a:pt x="46396" y="84487"/>
                      <a:pt x="46222" y="84486"/>
                      <a:pt x="46047" y="84484"/>
                    </a:cubicBezTo>
                    <a:cubicBezTo>
                      <a:pt x="34660" y="84342"/>
                      <a:pt x="23700" y="80000"/>
                      <a:pt x="15302" y="72314"/>
                    </a:cubicBezTo>
                    <a:cubicBezTo>
                      <a:pt x="6548" y="64343"/>
                      <a:pt x="1779" y="53952"/>
                      <a:pt x="1779" y="43134"/>
                    </a:cubicBezTo>
                    <a:cubicBezTo>
                      <a:pt x="1779" y="32316"/>
                      <a:pt x="6548" y="21925"/>
                      <a:pt x="15302" y="13954"/>
                    </a:cubicBezTo>
                    <a:cubicBezTo>
                      <a:pt x="23700" y="6268"/>
                      <a:pt x="34660" y="1927"/>
                      <a:pt x="46047" y="1784"/>
                    </a:cubicBezTo>
                    <a:cubicBezTo>
                      <a:pt x="46264" y="1781"/>
                      <a:pt x="46480" y="1779"/>
                      <a:pt x="46696" y="1779"/>
                    </a:cubicBezTo>
                    <a:close/>
                    <a:moveTo>
                      <a:pt x="46698" y="0"/>
                    </a:moveTo>
                    <a:cubicBezTo>
                      <a:pt x="46481" y="0"/>
                      <a:pt x="46264" y="2"/>
                      <a:pt x="46047" y="5"/>
                    </a:cubicBezTo>
                    <a:cubicBezTo>
                      <a:pt x="22276" y="5"/>
                      <a:pt x="0" y="19292"/>
                      <a:pt x="0" y="43134"/>
                    </a:cubicBezTo>
                    <a:cubicBezTo>
                      <a:pt x="0" y="66905"/>
                      <a:pt x="22276" y="86263"/>
                      <a:pt x="46047" y="86263"/>
                    </a:cubicBezTo>
                    <a:cubicBezTo>
                      <a:pt x="46222" y="86266"/>
                      <a:pt x="46397" y="86267"/>
                      <a:pt x="46571" y="86267"/>
                    </a:cubicBezTo>
                    <a:cubicBezTo>
                      <a:pt x="70387" y="86267"/>
                      <a:pt x="89746" y="67015"/>
                      <a:pt x="89746" y="43134"/>
                    </a:cubicBezTo>
                    <a:cubicBezTo>
                      <a:pt x="89746" y="19296"/>
                      <a:pt x="70456" y="0"/>
                      <a:pt x="46698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6" name="Google Shape;238;p18"/>
              <p:cNvSpPr/>
              <p:nvPr/>
            </p:nvSpPr>
            <p:spPr>
              <a:xfrm>
                <a:off x="1030925" y="1494642"/>
                <a:ext cx="2834194" cy="1160876"/>
              </a:xfrm>
              <a:custGeom>
                <a:avLst/>
                <a:gdLst/>
                <a:ahLst/>
                <a:cxnLst/>
                <a:rect l="l" t="t" r="r" b="b"/>
                <a:pathLst>
                  <a:path w="210595" h="86259" extrusionOk="0">
                    <a:moveTo>
                      <a:pt x="5623" y="0"/>
                    </a:moveTo>
                    <a:cubicBezTo>
                      <a:pt x="2491" y="0"/>
                      <a:pt x="0" y="2491"/>
                      <a:pt x="0" y="5622"/>
                    </a:cubicBezTo>
                    <a:lnTo>
                      <a:pt x="0" y="80636"/>
                    </a:lnTo>
                    <a:cubicBezTo>
                      <a:pt x="0" y="83696"/>
                      <a:pt x="2491" y="86258"/>
                      <a:pt x="5623" y="86258"/>
                    </a:cubicBezTo>
                    <a:lnTo>
                      <a:pt x="204900" y="86258"/>
                    </a:lnTo>
                    <a:cubicBezTo>
                      <a:pt x="208032" y="86258"/>
                      <a:pt x="210594" y="83696"/>
                      <a:pt x="210594" y="80636"/>
                    </a:cubicBezTo>
                    <a:lnTo>
                      <a:pt x="210594" y="5622"/>
                    </a:lnTo>
                    <a:cubicBezTo>
                      <a:pt x="210594" y="2491"/>
                      <a:pt x="208032" y="0"/>
                      <a:pt x="20490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7" name="Google Shape;239;p18"/>
              <p:cNvSpPr/>
              <p:nvPr/>
            </p:nvSpPr>
            <p:spPr>
              <a:xfrm>
                <a:off x="3342127" y="1594729"/>
                <a:ext cx="522993" cy="960702"/>
              </a:xfrm>
              <a:custGeom>
                <a:avLst/>
                <a:gdLst/>
                <a:ahLst/>
                <a:cxnLst/>
                <a:rect l="l" t="t" r="r" b="b"/>
                <a:pathLst>
                  <a:path w="38861" h="71385" extrusionOk="0">
                    <a:moveTo>
                      <a:pt x="35729" y="1"/>
                    </a:moveTo>
                    <a:cubicBezTo>
                      <a:pt x="33878" y="1"/>
                      <a:pt x="32028" y="143"/>
                      <a:pt x="30177" y="428"/>
                    </a:cubicBezTo>
                    <a:cubicBezTo>
                      <a:pt x="12812" y="3132"/>
                      <a:pt x="1" y="18149"/>
                      <a:pt x="1" y="35728"/>
                    </a:cubicBezTo>
                    <a:cubicBezTo>
                      <a:pt x="1" y="53307"/>
                      <a:pt x="12812" y="68324"/>
                      <a:pt x="30177" y="71029"/>
                    </a:cubicBezTo>
                    <a:cubicBezTo>
                      <a:pt x="32028" y="71242"/>
                      <a:pt x="33878" y="71385"/>
                      <a:pt x="35729" y="71385"/>
                    </a:cubicBezTo>
                    <a:cubicBezTo>
                      <a:pt x="36725" y="71385"/>
                      <a:pt x="37792" y="71385"/>
                      <a:pt x="38860" y="71242"/>
                    </a:cubicBezTo>
                    <a:lnTo>
                      <a:pt x="38860" y="143"/>
                    </a:lnTo>
                    <a:cubicBezTo>
                      <a:pt x="37792" y="72"/>
                      <a:pt x="36725" y="1"/>
                      <a:pt x="35729" y="1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8" name="Google Shape;240;p18"/>
              <p:cNvSpPr/>
              <p:nvPr/>
            </p:nvSpPr>
            <p:spPr>
              <a:xfrm>
                <a:off x="546261" y="1588983"/>
                <a:ext cx="485633" cy="972195"/>
              </a:xfrm>
              <a:custGeom>
                <a:avLst/>
                <a:gdLst/>
                <a:ahLst/>
                <a:cxnLst/>
                <a:rect l="l" t="t" r="r" b="b"/>
                <a:pathLst>
                  <a:path w="36085" h="72239" extrusionOk="0">
                    <a:moveTo>
                      <a:pt x="36084" y="1"/>
                    </a:moveTo>
                    <a:lnTo>
                      <a:pt x="36084" y="72239"/>
                    </a:lnTo>
                    <a:lnTo>
                      <a:pt x="36084" y="72239"/>
                    </a:lnTo>
                    <a:cubicBezTo>
                      <a:pt x="34946" y="72239"/>
                      <a:pt x="33878" y="72167"/>
                      <a:pt x="32811" y="72025"/>
                    </a:cubicBezTo>
                    <a:cubicBezTo>
                      <a:pt x="32028" y="72025"/>
                      <a:pt x="31316" y="71883"/>
                      <a:pt x="30533" y="71812"/>
                    </a:cubicBezTo>
                    <a:lnTo>
                      <a:pt x="30248" y="71740"/>
                    </a:lnTo>
                    <a:cubicBezTo>
                      <a:pt x="12812" y="68894"/>
                      <a:pt x="1" y="53805"/>
                      <a:pt x="1" y="36155"/>
                    </a:cubicBezTo>
                    <a:cubicBezTo>
                      <a:pt x="1" y="18434"/>
                      <a:pt x="12812" y="3417"/>
                      <a:pt x="30248" y="570"/>
                    </a:cubicBezTo>
                    <a:lnTo>
                      <a:pt x="30533" y="499"/>
                    </a:lnTo>
                    <a:cubicBezTo>
                      <a:pt x="31316" y="357"/>
                      <a:pt x="32028" y="285"/>
                      <a:pt x="32811" y="214"/>
                    </a:cubicBezTo>
                    <a:cubicBezTo>
                      <a:pt x="33878" y="143"/>
                      <a:pt x="34946" y="72"/>
                      <a:pt x="36084" y="7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109" name="Google Shape;241;p18"/>
              <p:cNvSpPr/>
              <p:nvPr/>
            </p:nvSpPr>
            <p:spPr>
              <a:xfrm>
                <a:off x="1030925" y="1587550"/>
                <a:ext cx="108243" cy="975061"/>
              </a:xfrm>
              <a:custGeom>
                <a:avLst/>
                <a:gdLst/>
                <a:ahLst/>
                <a:cxnLst/>
                <a:rect l="l" t="t" r="r" b="b"/>
                <a:pathLst>
                  <a:path w="8043" h="72452" extrusionOk="0">
                    <a:moveTo>
                      <a:pt x="0" y="1"/>
                    </a:moveTo>
                    <a:lnTo>
                      <a:pt x="0" y="72452"/>
                    </a:lnTo>
                    <a:cubicBezTo>
                      <a:pt x="4413" y="72452"/>
                      <a:pt x="8042" y="68893"/>
                      <a:pt x="8042" y="64410"/>
                    </a:cubicBezTo>
                    <a:lnTo>
                      <a:pt x="8042" y="7972"/>
                    </a:lnTo>
                    <a:cubicBezTo>
                      <a:pt x="8042" y="3559"/>
                      <a:pt x="4413" y="1"/>
                      <a:pt x="0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0" name="Google Shape;242;p18"/>
              <p:cNvSpPr/>
              <p:nvPr/>
            </p:nvSpPr>
            <p:spPr>
              <a:xfrm>
                <a:off x="3408871" y="1626792"/>
                <a:ext cx="896576" cy="8965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1" name="Google Shape;243;p18"/>
              <p:cNvSpPr/>
              <p:nvPr/>
            </p:nvSpPr>
            <p:spPr>
              <a:xfrm>
                <a:off x="3498545" y="1716499"/>
                <a:ext cx="717408" cy="717163"/>
              </a:xfrm>
              <a:prstGeom prst="ellipse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2" name="Google Shape;244;p18"/>
              <p:cNvSpPr txBox="1"/>
              <p:nvPr/>
            </p:nvSpPr>
            <p:spPr>
              <a:xfrm>
                <a:off x="1049536" y="1682388"/>
                <a:ext cx="2453964" cy="78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lvl="0">
                  <a:lnSpc>
                    <a:spcPct val="90000"/>
                  </a:lnSpc>
                </a:pPr>
                <a:r>
                  <a:rPr lang="en-US" sz="2133" dirty="0">
                    <a:solidFill>
                      <a:schemeClr val="dk1"/>
                    </a:solidFill>
                    <a:latin typeface="Arial" pitchFamily="34" charset="0"/>
                    <a:ea typeface="Calibri"/>
                    <a:cs typeface="Arial" pitchFamily="34" charset="0"/>
                    <a:sym typeface="Calibri"/>
                  </a:rPr>
                  <a:t>Mutu Kualitas</a:t>
                </a:r>
                <a:br>
                  <a:rPr lang="en-US" sz="1867" dirty="0">
                    <a:solidFill>
                      <a:schemeClr val="dk1"/>
                    </a:solidFill>
                    <a:latin typeface="Arial" pitchFamily="34" charset="0"/>
                    <a:ea typeface="Calibri"/>
                    <a:cs typeface="Arial" pitchFamily="34" charset="0"/>
                    <a:sym typeface="Calibri"/>
                  </a:rPr>
                </a:br>
                <a:r>
                  <a:rPr lang="en-US" sz="1600" dirty="0">
                    <a:solidFill>
                      <a:schemeClr val="dk1"/>
                    </a:solidFill>
                    <a:latin typeface="Arial" pitchFamily="34" charset="0"/>
                    <a:ea typeface="Calibri"/>
                    <a:cs typeface="Arial" pitchFamily="34" charset="0"/>
                    <a:sym typeface="Calibri"/>
                  </a:rPr>
                  <a:t>(merek, teknis, standar, sampel, komposisi, fungsi, kinerja)</a:t>
                </a:r>
              </a:p>
            </p:txBody>
          </p:sp>
          <p:sp>
            <p:nvSpPr>
              <p:cNvPr id="113" name="Google Shape;245;p18"/>
              <p:cNvSpPr txBox="1"/>
              <p:nvPr/>
            </p:nvSpPr>
            <p:spPr>
              <a:xfrm>
                <a:off x="583525" y="1809450"/>
                <a:ext cx="441000" cy="5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" sz="4000" dirty="0">
                    <a:solidFill>
                      <a:schemeClr val="bg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1</a:t>
                </a:r>
                <a:endParaRPr sz="4000" dirty="0">
                  <a:solidFill>
                    <a:schemeClr val="bg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grpSp>
          <p:nvGrpSpPr>
            <p:cNvPr id="46" name="Google Shape;250;p18"/>
            <p:cNvGrpSpPr/>
            <p:nvPr/>
          </p:nvGrpSpPr>
          <p:grpSpPr>
            <a:xfrm>
              <a:off x="4838547" y="2585276"/>
              <a:ext cx="3238654" cy="977074"/>
              <a:chOff x="4838546" y="3144913"/>
              <a:chExt cx="3848251" cy="1160984"/>
            </a:xfrm>
          </p:grpSpPr>
          <p:grpSp>
            <p:nvGrpSpPr>
              <p:cNvPr id="58" name="Google Shape;251;p18"/>
              <p:cNvGrpSpPr/>
              <p:nvPr/>
            </p:nvGrpSpPr>
            <p:grpSpPr>
              <a:xfrm>
                <a:off x="4838546" y="3144913"/>
                <a:ext cx="3848251" cy="1160984"/>
                <a:chOff x="797853" y="1431782"/>
                <a:chExt cx="4710222" cy="1421033"/>
              </a:xfrm>
            </p:grpSpPr>
            <p:sp>
              <p:nvSpPr>
                <p:cNvPr id="72" name="Google Shape;252;p18"/>
                <p:cNvSpPr/>
                <p:nvPr/>
              </p:nvSpPr>
              <p:spPr>
                <a:xfrm>
                  <a:off x="797853" y="1431782"/>
                  <a:ext cx="1478357" cy="1421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47" h="86267" extrusionOk="0">
                      <a:moveTo>
                        <a:pt x="46696" y="1779"/>
                      </a:moveTo>
                      <a:cubicBezTo>
                        <a:pt x="69459" y="1779"/>
                        <a:pt x="87967" y="20292"/>
                        <a:pt x="87967" y="43134"/>
                      </a:cubicBezTo>
                      <a:cubicBezTo>
                        <a:pt x="87967" y="66019"/>
                        <a:pt x="69391" y="84487"/>
                        <a:pt x="46570" y="84487"/>
                      </a:cubicBezTo>
                      <a:cubicBezTo>
                        <a:pt x="46396" y="84487"/>
                        <a:pt x="46222" y="84486"/>
                        <a:pt x="46047" y="84484"/>
                      </a:cubicBezTo>
                      <a:cubicBezTo>
                        <a:pt x="34660" y="84342"/>
                        <a:pt x="23700" y="80000"/>
                        <a:pt x="15302" y="72314"/>
                      </a:cubicBezTo>
                      <a:cubicBezTo>
                        <a:pt x="6548" y="64343"/>
                        <a:pt x="1779" y="53952"/>
                        <a:pt x="1779" y="43134"/>
                      </a:cubicBezTo>
                      <a:cubicBezTo>
                        <a:pt x="1779" y="32316"/>
                        <a:pt x="6548" y="21925"/>
                        <a:pt x="15302" y="13954"/>
                      </a:cubicBezTo>
                      <a:cubicBezTo>
                        <a:pt x="23700" y="6268"/>
                        <a:pt x="34660" y="1927"/>
                        <a:pt x="46047" y="1784"/>
                      </a:cubicBezTo>
                      <a:cubicBezTo>
                        <a:pt x="46264" y="1781"/>
                        <a:pt x="46480" y="1779"/>
                        <a:pt x="46696" y="1779"/>
                      </a:cubicBezTo>
                      <a:close/>
                      <a:moveTo>
                        <a:pt x="46698" y="0"/>
                      </a:moveTo>
                      <a:cubicBezTo>
                        <a:pt x="46481" y="0"/>
                        <a:pt x="46264" y="2"/>
                        <a:pt x="46047" y="5"/>
                      </a:cubicBezTo>
                      <a:cubicBezTo>
                        <a:pt x="22276" y="5"/>
                        <a:pt x="0" y="19292"/>
                        <a:pt x="0" y="43134"/>
                      </a:cubicBezTo>
                      <a:cubicBezTo>
                        <a:pt x="0" y="66905"/>
                        <a:pt x="22276" y="86263"/>
                        <a:pt x="46047" y="86263"/>
                      </a:cubicBezTo>
                      <a:cubicBezTo>
                        <a:pt x="46222" y="86266"/>
                        <a:pt x="46397" y="86267"/>
                        <a:pt x="46571" y="86267"/>
                      </a:cubicBezTo>
                      <a:cubicBezTo>
                        <a:pt x="70387" y="86267"/>
                        <a:pt x="89746" y="67015"/>
                        <a:pt x="89746" y="43134"/>
                      </a:cubicBezTo>
                      <a:cubicBezTo>
                        <a:pt x="89746" y="19296"/>
                        <a:pt x="70456" y="0"/>
                        <a:pt x="46698" y="0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73" name="Google Shape;253;p18"/>
                <p:cNvSpPr/>
                <p:nvPr/>
              </p:nvSpPr>
              <p:spPr>
                <a:xfrm>
                  <a:off x="1500092" y="1431848"/>
                  <a:ext cx="3469026" cy="14209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95" h="86259" extrusionOk="0">
                      <a:moveTo>
                        <a:pt x="5623" y="0"/>
                      </a:moveTo>
                      <a:cubicBezTo>
                        <a:pt x="2491" y="0"/>
                        <a:pt x="0" y="2491"/>
                        <a:pt x="0" y="5622"/>
                      </a:cubicBezTo>
                      <a:lnTo>
                        <a:pt x="0" y="80636"/>
                      </a:lnTo>
                      <a:cubicBezTo>
                        <a:pt x="0" y="83696"/>
                        <a:pt x="2491" y="86258"/>
                        <a:pt x="5623" y="86258"/>
                      </a:cubicBezTo>
                      <a:lnTo>
                        <a:pt x="204900" y="86258"/>
                      </a:lnTo>
                      <a:cubicBezTo>
                        <a:pt x="208032" y="86258"/>
                        <a:pt x="210594" y="83696"/>
                        <a:pt x="210594" y="80636"/>
                      </a:cubicBezTo>
                      <a:lnTo>
                        <a:pt x="210594" y="5622"/>
                      </a:lnTo>
                      <a:cubicBezTo>
                        <a:pt x="210594" y="2491"/>
                        <a:pt x="208032" y="0"/>
                        <a:pt x="204900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0" name="Google Shape;254;p18"/>
                <p:cNvSpPr/>
                <p:nvPr/>
              </p:nvSpPr>
              <p:spPr>
                <a:xfrm>
                  <a:off x="4328981" y="1554354"/>
                  <a:ext cx="640138" cy="1175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61" h="71385" extrusionOk="0">
                      <a:moveTo>
                        <a:pt x="35729" y="1"/>
                      </a:moveTo>
                      <a:cubicBezTo>
                        <a:pt x="33878" y="1"/>
                        <a:pt x="32028" y="143"/>
                        <a:pt x="30177" y="428"/>
                      </a:cubicBezTo>
                      <a:cubicBezTo>
                        <a:pt x="12812" y="3132"/>
                        <a:pt x="1" y="18149"/>
                        <a:pt x="1" y="35728"/>
                      </a:cubicBezTo>
                      <a:cubicBezTo>
                        <a:pt x="1" y="53307"/>
                        <a:pt x="12812" y="68324"/>
                        <a:pt x="30177" y="71029"/>
                      </a:cubicBezTo>
                      <a:cubicBezTo>
                        <a:pt x="32028" y="71242"/>
                        <a:pt x="33878" y="71385"/>
                        <a:pt x="35729" y="71385"/>
                      </a:cubicBezTo>
                      <a:cubicBezTo>
                        <a:pt x="36725" y="71385"/>
                        <a:pt x="37792" y="71385"/>
                        <a:pt x="38860" y="71242"/>
                      </a:cubicBezTo>
                      <a:lnTo>
                        <a:pt x="38860" y="143"/>
                      </a:lnTo>
                      <a:cubicBezTo>
                        <a:pt x="37792" y="72"/>
                        <a:pt x="36725" y="1"/>
                        <a:pt x="35729" y="1"/>
                      </a:cubicBez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1" name="Google Shape;255;p18"/>
                <p:cNvSpPr/>
                <p:nvPr/>
              </p:nvSpPr>
              <p:spPr>
                <a:xfrm>
                  <a:off x="906868" y="1547320"/>
                  <a:ext cx="594410" cy="1189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85" h="72239" extrusionOk="0">
                      <a:moveTo>
                        <a:pt x="36084" y="1"/>
                      </a:moveTo>
                      <a:lnTo>
                        <a:pt x="36084" y="72239"/>
                      </a:lnTo>
                      <a:lnTo>
                        <a:pt x="36084" y="72239"/>
                      </a:lnTo>
                      <a:cubicBezTo>
                        <a:pt x="34946" y="72239"/>
                        <a:pt x="33878" y="72167"/>
                        <a:pt x="32811" y="72025"/>
                      </a:cubicBezTo>
                      <a:cubicBezTo>
                        <a:pt x="32028" y="72025"/>
                        <a:pt x="31316" y="71883"/>
                        <a:pt x="30533" y="71812"/>
                      </a:cubicBezTo>
                      <a:lnTo>
                        <a:pt x="30248" y="71740"/>
                      </a:lnTo>
                      <a:cubicBezTo>
                        <a:pt x="12812" y="68894"/>
                        <a:pt x="1" y="53805"/>
                        <a:pt x="1" y="36155"/>
                      </a:cubicBezTo>
                      <a:cubicBezTo>
                        <a:pt x="1" y="18434"/>
                        <a:pt x="12812" y="3417"/>
                        <a:pt x="30248" y="570"/>
                      </a:cubicBezTo>
                      <a:lnTo>
                        <a:pt x="30533" y="499"/>
                      </a:lnTo>
                      <a:cubicBezTo>
                        <a:pt x="31316" y="357"/>
                        <a:pt x="32028" y="285"/>
                        <a:pt x="32811" y="214"/>
                      </a:cubicBezTo>
                      <a:cubicBezTo>
                        <a:pt x="33878" y="143"/>
                        <a:pt x="34946" y="72"/>
                        <a:pt x="36084" y="7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2" name="Google Shape;256;p18"/>
                <p:cNvSpPr/>
                <p:nvPr/>
              </p:nvSpPr>
              <p:spPr>
                <a:xfrm>
                  <a:off x="1500092" y="1545565"/>
                  <a:ext cx="132488" cy="11934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3" h="72452" extrusionOk="0">
                      <a:moveTo>
                        <a:pt x="0" y="1"/>
                      </a:moveTo>
                      <a:lnTo>
                        <a:pt x="0" y="72452"/>
                      </a:lnTo>
                      <a:cubicBezTo>
                        <a:pt x="4413" y="72452"/>
                        <a:pt x="8042" y="68893"/>
                        <a:pt x="8042" y="64410"/>
                      </a:cubicBezTo>
                      <a:lnTo>
                        <a:pt x="8042" y="7972"/>
                      </a:lnTo>
                      <a:cubicBezTo>
                        <a:pt x="8042" y="3559"/>
                        <a:pt x="4413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3" name="Google Shape;257;p18"/>
                <p:cNvSpPr/>
                <p:nvPr/>
              </p:nvSpPr>
              <p:spPr>
                <a:xfrm>
                  <a:off x="4410675" y="1593598"/>
                  <a:ext cx="1097400" cy="1097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4" name="Google Shape;258;p18"/>
                <p:cNvSpPr/>
                <p:nvPr/>
              </p:nvSpPr>
              <p:spPr>
                <a:xfrm>
                  <a:off x="4520435" y="1703398"/>
                  <a:ext cx="878100" cy="877800"/>
                </a:xfrm>
                <a:prstGeom prst="ellipse">
                  <a:avLst/>
                </a:pr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sp>
            <p:nvSpPr>
              <p:cNvPr id="59" name="Google Shape;259;p18"/>
              <p:cNvSpPr txBox="1"/>
              <p:nvPr/>
            </p:nvSpPr>
            <p:spPr>
              <a:xfrm>
                <a:off x="5430886" y="3332713"/>
                <a:ext cx="2084700" cy="78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r>
                  <a:rPr lang="en-US" sz="2133" dirty="0">
                    <a:latin typeface="Arial" pitchFamily="34" charset="0"/>
                    <a:ea typeface="Fira Sans"/>
                    <a:cs typeface="Arial" pitchFamily="34" charset="0"/>
                    <a:sym typeface="Fira Sans"/>
                  </a:rPr>
                  <a:t>Pelayanan </a:t>
                </a:r>
                <a:endParaRPr sz="2133" dirty="0">
                  <a:latin typeface="Arial" pitchFamily="34" charset="0"/>
                  <a:ea typeface="Fira Sans"/>
                  <a:cs typeface="Arial" pitchFamily="34" charset="0"/>
                  <a:sym typeface="Fira Sans"/>
                </a:endParaRPr>
              </a:p>
            </p:txBody>
          </p:sp>
          <p:sp>
            <p:nvSpPr>
              <p:cNvPr id="60" name="Google Shape;260;p18"/>
              <p:cNvSpPr txBox="1"/>
              <p:nvPr/>
            </p:nvSpPr>
            <p:spPr>
              <a:xfrm>
                <a:off x="4964875" y="3459775"/>
                <a:ext cx="441000" cy="5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" sz="4000">
                    <a:solidFill>
                      <a:srgbClr val="FFFFFF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4</a:t>
                </a:r>
                <a:endParaRPr sz="40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sp>
        <p:nvSpPr>
          <p:cNvPr id="149" name="Freeform 850"/>
          <p:cNvSpPr>
            <a:spLocks noEditPoints="1"/>
          </p:cNvSpPr>
          <p:nvPr/>
        </p:nvSpPr>
        <p:spPr bwMode="auto">
          <a:xfrm>
            <a:off x="4368800" y="3804919"/>
            <a:ext cx="609600" cy="607869"/>
          </a:xfrm>
          <a:custGeom>
            <a:avLst/>
            <a:gdLst>
              <a:gd name="T0" fmla="*/ 85 w 164"/>
              <a:gd name="T1" fmla="*/ 74 h 162"/>
              <a:gd name="T2" fmla="*/ 79 w 164"/>
              <a:gd name="T3" fmla="*/ 46 h 162"/>
              <a:gd name="T4" fmla="*/ 82 w 164"/>
              <a:gd name="T5" fmla="*/ 96 h 162"/>
              <a:gd name="T6" fmla="*/ 115 w 164"/>
              <a:gd name="T7" fmla="*/ 85 h 162"/>
              <a:gd name="T8" fmla="*/ 76 w 164"/>
              <a:gd name="T9" fmla="*/ 85 h 162"/>
              <a:gd name="T10" fmla="*/ 82 w 164"/>
              <a:gd name="T11" fmla="*/ 90 h 162"/>
              <a:gd name="T12" fmla="*/ 153 w 164"/>
              <a:gd name="T13" fmla="*/ 41 h 162"/>
              <a:gd name="T14" fmla="*/ 123 w 164"/>
              <a:gd name="T15" fmla="*/ 9 h 162"/>
              <a:gd name="T16" fmla="*/ 136 w 164"/>
              <a:gd name="T17" fmla="*/ 25 h 162"/>
              <a:gd name="T18" fmla="*/ 32 w 164"/>
              <a:gd name="T19" fmla="*/ 30 h 162"/>
              <a:gd name="T20" fmla="*/ 41 w 164"/>
              <a:gd name="T21" fmla="*/ 10 h 162"/>
              <a:gd name="T22" fmla="*/ 9 w 164"/>
              <a:gd name="T23" fmla="*/ 40 h 162"/>
              <a:gd name="T24" fmla="*/ 24 w 164"/>
              <a:gd name="T25" fmla="*/ 29 h 162"/>
              <a:gd name="T26" fmla="*/ 44 w 164"/>
              <a:gd name="T27" fmla="*/ 149 h 162"/>
              <a:gd name="T28" fmla="*/ 38 w 164"/>
              <a:gd name="T29" fmla="*/ 162 h 162"/>
              <a:gd name="T30" fmla="*/ 82 w 164"/>
              <a:gd name="T31" fmla="*/ 159 h 162"/>
              <a:gd name="T32" fmla="*/ 126 w 164"/>
              <a:gd name="T33" fmla="*/ 162 h 162"/>
              <a:gd name="T34" fmla="*/ 119 w 164"/>
              <a:gd name="T35" fmla="*/ 149 h 162"/>
              <a:gd name="T36" fmla="*/ 140 w 164"/>
              <a:gd name="T37" fmla="*/ 29 h 162"/>
              <a:gd name="T38" fmla="*/ 129 w 164"/>
              <a:gd name="T39" fmla="*/ 11 h 162"/>
              <a:gd name="T40" fmla="*/ 12 w 164"/>
              <a:gd name="T41" fmla="*/ 12 h 162"/>
              <a:gd name="T42" fmla="*/ 82 w 164"/>
              <a:gd name="T43" fmla="*/ 154 h 162"/>
              <a:gd name="T44" fmla="*/ 151 w 164"/>
              <a:gd name="T45" fmla="*/ 85 h 162"/>
              <a:gd name="T46" fmla="*/ 79 w 164"/>
              <a:gd name="T47" fmla="*/ 24 h 162"/>
              <a:gd name="T48" fmla="*/ 85 w 164"/>
              <a:gd name="T49" fmla="*/ 27 h 162"/>
              <a:gd name="T50" fmla="*/ 85 w 164"/>
              <a:gd name="T51" fmla="*/ 142 h 162"/>
              <a:gd name="T52" fmla="*/ 79 w 164"/>
              <a:gd name="T53" fmla="*/ 145 h 162"/>
              <a:gd name="T54" fmla="*/ 85 w 164"/>
              <a:gd name="T55" fmla="*/ 142 h 162"/>
              <a:gd name="T56" fmla="*/ 142 w 164"/>
              <a:gd name="T57" fmla="*/ 82 h 162"/>
              <a:gd name="T58" fmla="*/ 140 w 164"/>
              <a:gd name="T59" fmla="*/ 87 h 162"/>
              <a:gd name="T60" fmla="*/ 24 w 164"/>
              <a:gd name="T61" fmla="*/ 87 h 162"/>
              <a:gd name="T62" fmla="*/ 21 w 164"/>
              <a:gd name="T63" fmla="*/ 82 h 162"/>
              <a:gd name="T64" fmla="*/ 127 w 164"/>
              <a:gd name="T65" fmla="*/ 40 h 162"/>
              <a:gd name="T66" fmla="*/ 123 w 164"/>
              <a:gd name="T67" fmla="*/ 47 h 162"/>
              <a:gd name="T68" fmla="*/ 123 w 164"/>
              <a:gd name="T69" fmla="*/ 40 h 162"/>
              <a:gd name="T70" fmla="*/ 43 w 164"/>
              <a:gd name="T71" fmla="*/ 127 h 162"/>
              <a:gd name="T72" fmla="*/ 37 w 164"/>
              <a:gd name="T73" fmla="*/ 129 h 162"/>
              <a:gd name="T74" fmla="*/ 43 w 164"/>
              <a:gd name="T75" fmla="*/ 124 h 162"/>
              <a:gd name="T76" fmla="*/ 125 w 164"/>
              <a:gd name="T77" fmla="*/ 130 h 162"/>
              <a:gd name="T78" fmla="*/ 121 w 164"/>
              <a:gd name="T79" fmla="*/ 124 h 162"/>
              <a:gd name="T80" fmla="*/ 43 w 164"/>
              <a:gd name="T81" fmla="*/ 42 h 162"/>
              <a:gd name="T82" fmla="*/ 39 w 164"/>
              <a:gd name="T83" fmla="*/ 46 h 162"/>
              <a:gd name="T84" fmla="*/ 41 w 164"/>
              <a:gd name="T85" fmla="*/ 4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64" h="162">
                <a:moveTo>
                  <a:pt x="112" y="82"/>
                </a:moveTo>
                <a:cubicBezTo>
                  <a:pt x="92" y="82"/>
                  <a:pt x="92" y="82"/>
                  <a:pt x="92" y="82"/>
                </a:cubicBezTo>
                <a:cubicBezTo>
                  <a:pt x="91" y="78"/>
                  <a:pt x="88" y="75"/>
                  <a:pt x="85" y="74"/>
                </a:cubicBezTo>
                <a:cubicBezTo>
                  <a:pt x="85" y="46"/>
                  <a:pt x="85" y="46"/>
                  <a:pt x="85" y="46"/>
                </a:cubicBezTo>
                <a:cubicBezTo>
                  <a:pt x="85" y="45"/>
                  <a:pt x="83" y="44"/>
                  <a:pt x="82" y="44"/>
                </a:cubicBezTo>
                <a:cubicBezTo>
                  <a:pt x="80" y="44"/>
                  <a:pt x="79" y="45"/>
                  <a:pt x="79" y="46"/>
                </a:cubicBezTo>
                <a:cubicBezTo>
                  <a:pt x="79" y="74"/>
                  <a:pt x="79" y="74"/>
                  <a:pt x="79" y="74"/>
                </a:cubicBezTo>
                <a:cubicBezTo>
                  <a:pt x="74" y="76"/>
                  <a:pt x="71" y="80"/>
                  <a:pt x="71" y="85"/>
                </a:cubicBezTo>
                <a:cubicBezTo>
                  <a:pt x="71" y="91"/>
                  <a:pt x="76" y="96"/>
                  <a:pt x="82" y="96"/>
                </a:cubicBezTo>
                <a:cubicBezTo>
                  <a:pt x="87" y="96"/>
                  <a:pt x="91" y="92"/>
                  <a:pt x="92" y="88"/>
                </a:cubicBezTo>
                <a:cubicBezTo>
                  <a:pt x="112" y="88"/>
                  <a:pt x="112" y="88"/>
                  <a:pt x="112" y="88"/>
                </a:cubicBezTo>
                <a:cubicBezTo>
                  <a:pt x="114" y="88"/>
                  <a:pt x="115" y="86"/>
                  <a:pt x="115" y="85"/>
                </a:cubicBezTo>
                <a:cubicBezTo>
                  <a:pt x="115" y="83"/>
                  <a:pt x="114" y="82"/>
                  <a:pt x="112" y="82"/>
                </a:cubicBezTo>
                <a:close/>
                <a:moveTo>
                  <a:pt x="82" y="90"/>
                </a:moveTo>
                <a:cubicBezTo>
                  <a:pt x="79" y="90"/>
                  <a:pt x="76" y="88"/>
                  <a:pt x="76" y="85"/>
                </a:cubicBezTo>
                <a:cubicBezTo>
                  <a:pt x="76" y="82"/>
                  <a:pt x="79" y="79"/>
                  <a:pt x="82" y="79"/>
                </a:cubicBezTo>
                <a:cubicBezTo>
                  <a:pt x="85" y="79"/>
                  <a:pt x="87" y="82"/>
                  <a:pt x="87" y="85"/>
                </a:cubicBezTo>
                <a:cubicBezTo>
                  <a:pt x="87" y="88"/>
                  <a:pt x="85" y="90"/>
                  <a:pt x="82" y="90"/>
                </a:cubicBezTo>
                <a:close/>
                <a:moveTo>
                  <a:pt x="140" y="29"/>
                </a:moveTo>
                <a:cubicBezTo>
                  <a:pt x="151" y="40"/>
                  <a:pt x="151" y="40"/>
                  <a:pt x="151" y="40"/>
                </a:cubicBezTo>
                <a:cubicBezTo>
                  <a:pt x="152" y="41"/>
                  <a:pt x="152" y="41"/>
                  <a:pt x="153" y="41"/>
                </a:cubicBezTo>
                <a:cubicBezTo>
                  <a:pt x="154" y="41"/>
                  <a:pt x="155" y="41"/>
                  <a:pt x="155" y="40"/>
                </a:cubicBezTo>
                <a:cubicBezTo>
                  <a:pt x="164" y="31"/>
                  <a:pt x="164" y="17"/>
                  <a:pt x="155" y="9"/>
                </a:cubicBezTo>
                <a:cubicBezTo>
                  <a:pt x="146" y="0"/>
                  <a:pt x="132" y="0"/>
                  <a:pt x="123" y="9"/>
                </a:cubicBezTo>
                <a:cubicBezTo>
                  <a:pt x="123" y="9"/>
                  <a:pt x="123" y="10"/>
                  <a:pt x="123" y="10"/>
                </a:cubicBezTo>
                <a:cubicBezTo>
                  <a:pt x="123" y="11"/>
                  <a:pt x="123" y="12"/>
                  <a:pt x="123" y="12"/>
                </a:cubicBezTo>
                <a:cubicBezTo>
                  <a:pt x="136" y="25"/>
                  <a:pt x="136" y="25"/>
                  <a:pt x="136" y="25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18" y="18"/>
                  <a:pt x="101" y="11"/>
                  <a:pt x="82" y="11"/>
                </a:cubicBezTo>
                <a:cubicBezTo>
                  <a:pt x="63" y="11"/>
                  <a:pt x="45" y="18"/>
                  <a:pt x="32" y="30"/>
                </a:cubicBezTo>
                <a:cubicBezTo>
                  <a:pt x="28" y="25"/>
                  <a:pt x="28" y="25"/>
                  <a:pt x="28" y="25"/>
                </a:cubicBezTo>
                <a:cubicBezTo>
                  <a:pt x="40" y="12"/>
                  <a:pt x="40" y="12"/>
                  <a:pt x="40" y="12"/>
                </a:cubicBezTo>
                <a:cubicBezTo>
                  <a:pt x="41" y="12"/>
                  <a:pt x="41" y="11"/>
                  <a:pt x="41" y="10"/>
                </a:cubicBezTo>
                <a:cubicBezTo>
                  <a:pt x="41" y="10"/>
                  <a:pt x="41" y="9"/>
                  <a:pt x="40" y="9"/>
                </a:cubicBezTo>
                <a:cubicBezTo>
                  <a:pt x="31" y="0"/>
                  <a:pt x="17" y="0"/>
                  <a:pt x="9" y="9"/>
                </a:cubicBezTo>
                <a:cubicBezTo>
                  <a:pt x="0" y="17"/>
                  <a:pt x="0" y="31"/>
                  <a:pt x="9" y="40"/>
                </a:cubicBezTo>
                <a:cubicBezTo>
                  <a:pt x="9" y="41"/>
                  <a:pt x="10" y="41"/>
                  <a:pt x="10" y="41"/>
                </a:cubicBezTo>
                <a:cubicBezTo>
                  <a:pt x="11" y="41"/>
                  <a:pt x="12" y="41"/>
                  <a:pt x="12" y="40"/>
                </a:cubicBezTo>
                <a:cubicBezTo>
                  <a:pt x="24" y="29"/>
                  <a:pt x="24" y="29"/>
                  <a:pt x="24" y="29"/>
                </a:cubicBezTo>
                <a:cubicBezTo>
                  <a:pt x="28" y="33"/>
                  <a:pt x="28" y="33"/>
                  <a:pt x="28" y="33"/>
                </a:cubicBezTo>
                <a:cubicBezTo>
                  <a:pt x="15" y="47"/>
                  <a:pt x="7" y="65"/>
                  <a:pt x="7" y="85"/>
                </a:cubicBezTo>
                <a:cubicBezTo>
                  <a:pt x="7" y="112"/>
                  <a:pt x="22" y="136"/>
                  <a:pt x="44" y="149"/>
                </a:cubicBezTo>
                <a:cubicBezTo>
                  <a:pt x="36" y="157"/>
                  <a:pt x="36" y="157"/>
                  <a:pt x="36" y="157"/>
                </a:cubicBezTo>
                <a:cubicBezTo>
                  <a:pt x="35" y="158"/>
                  <a:pt x="35" y="160"/>
                  <a:pt x="36" y="161"/>
                </a:cubicBezTo>
                <a:cubicBezTo>
                  <a:pt x="36" y="162"/>
                  <a:pt x="37" y="162"/>
                  <a:pt x="38" y="162"/>
                </a:cubicBezTo>
                <a:cubicBezTo>
                  <a:pt x="38" y="162"/>
                  <a:pt x="39" y="162"/>
                  <a:pt x="40" y="161"/>
                </a:cubicBezTo>
                <a:cubicBezTo>
                  <a:pt x="49" y="152"/>
                  <a:pt x="49" y="152"/>
                  <a:pt x="49" y="152"/>
                </a:cubicBezTo>
                <a:cubicBezTo>
                  <a:pt x="59" y="157"/>
                  <a:pt x="70" y="159"/>
                  <a:pt x="82" y="159"/>
                </a:cubicBezTo>
                <a:cubicBezTo>
                  <a:pt x="93" y="159"/>
                  <a:pt x="105" y="157"/>
                  <a:pt x="114" y="152"/>
                </a:cubicBezTo>
                <a:cubicBezTo>
                  <a:pt x="124" y="161"/>
                  <a:pt x="124" y="161"/>
                  <a:pt x="124" y="161"/>
                </a:cubicBezTo>
                <a:cubicBezTo>
                  <a:pt x="124" y="162"/>
                  <a:pt x="125" y="162"/>
                  <a:pt x="126" y="162"/>
                </a:cubicBezTo>
                <a:cubicBezTo>
                  <a:pt x="127" y="162"/>
                  <a:pt x="127" y="162"/>
                  <a:pt x="128" y="161"/>
                </a:cubicBezTo>
                <a:cubicBezTo>
                  <a:pt x="129" y="160"/>
                  <a:pt x="129" y="158"/>
                  <a:pt x="128" y="157"/>
                </a:cubicBezTo>
                <a:cubicBezTo>
                  <a:pt x="119" y="149"/>
                  <a:pt x="119" y="149"/>
                  <a:pt x="119" y="149"/>
                </a:cubicBezTo>
                <a:cubicBezTo>
                  <a:pt x="141" y="136"/>
                  <a:pt x="156" y="112"/>
                  <a:pt x="156" y="85"/>
                </a:cubicBezTo>
                <a:cubicBezTo>
                  <a:pt x="156" y="65"/>
                  <a:pt x="148" y="47"/>
                  <a:pt x="135" y="33"/>
                </a:cubicBezTo>
                <a:lnTo>
                  <a:pt x="140" y="29"/>
                </a:lnTo>
                <a:close/>
                <a:moveTo>
                  <a:pt x="151" y="12"/>
                </a:moveTo>
                <a:cubicBezTo>
                  <a:pt x="157" y="18"/>
                  <a:pt x="158" y="28"/>
                  <a:pt x="153" y="34"/>
                </a:cubicBezTo>
                <a:cubicBezTo>
                  <a:pt x="129" y="11"/>
                  <a:pt x="129" y="11"/>
                  <a:pt x="129" y="11"/>
                </a:cubicBezTo>
                <a:cubicBezTo>
                  <a:pt x="136" y="6"/>
                  <a:pt x="145" y="7"/>
                  <a:pt x="151" y="12"/>
                </a:cubicBezTo>
                <a:close/>
                <a:moveTo>
                  <a:pt x="11" y="34"/>
                </a:moveTo>
                <a:cubicBezTo>
                  <a:pt x="6" y="28"/>
                  <a:pt x="7" y="18"/>
                  <a:pt x="12" y="12"/>
                </a:cubicBezTo>
                <a:cubicBezTo>
                  <a:pt x="18" y="7"/>
                  <a:pt x="28" y="6"/>
                  <a:pt x="34" y="11"/>
                </a:cubicBezTo>
                <a:lnTo>
                  <a:pt x="11" y="34"/>
                </a:lnTo>
                <a:close/>
                <a:moveTo>
                  <a:pt x="82" y="154"/>
                </a:moveTo>
                <a:cubicBezTo>
                  <a:pt x="44" y="154"/>
                  <a:pt x="13" y="123"/>
                  <a:pt x="13" y="85"/>
                </a:cubicBezTo>
                <a:cubicBezTo>
                  <a:pt x="13" y="47"/>
                  <a:pt x="44" y="16"/>
                  <a:pt x="82" y="16"/>
                </a:cubicBezTo>
                <a:cubicBezTo>
                  <a:pt x="120" y="16"/>
                  <a:pt x="151" y="47"/>
                  <a:pt x="151" y="85"/>
                </a:cubicBezTo>
                <a:cubicBezTo>
                  <a:pt x="151" y="123"/>
                  <a:pt x="120" y="154"/>
                  <a:pt x="82" y="154"/>
                </a:cubicBezTo>
                <a:close/>
                <a:moveTo>
                  <a:pt x="79" y="27"/>
                </a:moveTo>
                <a:cubicBezTo>
                  <a:pt x="79" y="24"/>
                  <a:pt x="79" y="24"/>
                  <a:pt x="79" y="24"/>
                </a:cubicBezTo>
                <a:cubicBezTo>
                  <a:pt x="79" y="23"/>
                  <a:pt x="80" y="21"/>
                  <a:pt x="82" y="21"/>
                </a:cubicBezTo>
                <a:cubicBezTo>
                  <a:pt x="83" y="21"/>
                  <a:pt x="85" y="23"/>
                  <a:pt x="85" y="24"/>
                </a:cubicBezTo>
                <a:cubicBezTo>
                  <a:pt x="85" y="27"/>
                  <a:pt x="85" y="27"/>
                  <a:pt x="85" y="27"/>
                </a:cubicBezTo>
                <a:cubicBezTo>
                  <a:pt x="85" y="28"/>
                  <a:pt x="83" y="30"/>
                  <a:pt x="82" y="30"/>
                </a:cubicBezTo>
                <a:cubicBezTo>
                  <a:pt x="80" y="30"/>
                  <a:pt x="79" y="28"/>
                  <a:pt x="79" y="27"/>
                </a:cubicBezTo>
                <a:close/>
                <a:moveTo>
                  <a:pt x="85" y="142"/>
                </a:moveTo>
                <a:cubicBezTo>
                  <a:pt x="85" y="145"/>
                  <a:pt x="85" y="145"/>
                  <a:pt x="85" y="145"/>
                </a:cubicBezTo>
                <a:cubicBezTo>
                  <a:pt x="85" y="147"/>
                  <a:pt x="83" y="148"/>
                  <a:pt x="82" y="148"/>
                </a:cubicBezTo>
                <a:cubicBezTo>
                  <a:pt x="80" y="148"/>
                  <a:pt x="79" y="147"/>
                  <a:pt x="79" y="145"/>
                </a:cubicBezTo>
                <a:cubicBezTo>
                  <a:pt x="79" y="142"/>
                  <a:pt x="79" y="142"/>
                  <a:pt x="79" y="142"/>
                </a:cubicBezTo>
                <a:cubicBezTo>
                  <a:pt x="79" y="141"/>
                  <a:pt x="80" y="140"/>
                  <a:pt x="82" y="140"/>
                </a:cubicBezTo>
                <a:cubicBezTo>
                  <a:pt x="83" y="140"/>
                  <a:pt x="85" y="141"/>
                  <a:pt x="85" y="142"/>
                </a:cubicBezTo>
                <a:close/>
                <a:moveTo>
                  <a:pt x="137" y="85"/>
                </a:moveTo>
                <a:cubicBezTo>
                  <a:pt x="137" y="83"/>
                  <a:pt x="138" y="82"/>
                  <a:pt x="140" y="82"/>
                </a:cubicBezTo>
                <a:cubicBezTo>
                  <a:pt x="142" y="82"/>
                  <a:pt x="142" y="82"/>
                  <a:pt x="142" y="82"/>
                </a:cubicBezTo>
                <a:cubicBezTo>
                  <a:pt x="144" y="82"/>
                  <a:pt x="145" y="83"/>
                  <a:pt x="145" y="85"/>
                </a:cubicBezTo>
                <a:cubicBezTo>
                  <a:pt x="145" y="86"/>
                  <a:pt x="144" y="87"/>
                  <a:pt x="142" y="87"/>
                </a:cubicBezTo>
                <a:cubicBezTo>
                  <a:pt x="140" y="87"/>
                  <a:pt x="140" y="87"/>
                  <a:pt x="140" y="87"/>
                </a:cubicBezTo>
                <a:cubicBezTo>
                  <a:pt x="138" y="87"/>
                  <a:pt x="137" y="86"/>
                  <a:pt x="137" y="85"/>
                </a:cubicBezTo>
                <a:close/>
                <a:moveTo>
                  <a:pt x="27" y="85"/>
                </a:moveTo>
                <a:cubicBezTo>
                  <a:pt x="27" y="86"/>
                  <a:pt x="26" y="87"/>
                  <a:pt x="24" y="87"/>
                </a:cubicBezTo>
                <a:cubicBezTo>
                  <a:pt x="21" y="87"/>
                  <a:pt x="21" y="87"/>
                  <a:pt x="21" y="87"/>
                </a:cubicBezTo>
                <a:cubicBezTo>
                  <a:pt x="20" y="87"/>
                  <a:pt x="18" y="86"/>
                  <a:pt x="18" y="85"/>
                </a:cubicBezTo>
                <a:cubicBezTo>
                  <a:pt x="18" y="83"/>
                  <a:pt x="20" y="82"/>
                  <a:pt x="21" y="82"/>
                </a:cubicBezTo>
                <a:cubicBezTo>
                  <a:pt x="24" y="82"/>
                  <a:pt x="24" y="82"/>
                  <a:pt x="24" y="82"/>
                </a:cubicBezTo>
                <a:cubicBezTo>
                  <a:pt x="26" y="82"/>
                  <a:pt x="27" y="83"/>
                  <a:pt x="27" y="85"/>
                </a:cubicBezTo>
                <a:close/>
                <a:moveTo>
                  <a:pt x="127" y="40"/>
                </a:moveTo>
                <a:cubicBezTo>
                  <a:pt x="128" y="41"/>
                  <a:pt x="128" y="43"/>
                  <a:pt x="127" y="44"/>
                </a:cubicBezTo>
                <a:cubicBezTo>
                  <a:pt x="125" y="46"/>
                  <a:pt x="125" y="46"/>
                  <a:pt x="125" y="46"/>
                </a:cubicBezTo>
                <a:cubicBezTo>
                  <a:pt x="124" y="46"/>
                  <a:pt x="123" y="47"/>
                  <a:pt x="123" y="47"/>
                </a:cubicBezTo>
                <a:cubicBezTo>
                  <a:pt x="122" y="47"/>
                  <a:pt x="121" y="46"/>
                  <a:pt x="121" y="46"/>
                </a:cubicBezTo>
                <a:cubicBezTo>
                  <a:pt x="120" y="45"/>
                  <a:pt x="120" y="43"/>
                  <a:pt x="121" y="42"/>
                </a:cubicBezTo>
                <a:cubicBezTo>
                  <a:pt x="123" y="40"/>
                  <a:pt x="123" y="40"/>
                  <a:pt x="123" y="40"/>
                </a:cubicBezTo>
                <a:cubicBezTo>
                  <a:pt x="124" y="39"/>
                  <a:pt x="125" y="39"/>
                  <a:pt x="127" y="40"/>
                </a:cubicBezTo>
                <a:close/>
                <a:moveTo>
                  <a:pt x="43" y="124"/>
                </a:moveTo>
                <a:cubicBezTo>
                  <a:pt x="44" y="125"/>
                  <a:pt x="44" y="126"/>
                  <a:pt x="43" y="127"/>
                </a:cubicBezTo>
                <a:cubicBezTo>
                  <a:pt x="41" y="129"/>
                  <a:pt x="41" y="129"/>
                  <a:pt x="41" y="129"/>
                </a:cubicBezTo>
                <a:cubicBezTo>
                  <a:pt x="40" y="130"/>
                  <a:pt x="40" y="130"/>
                  <a:pt x="39" y="130"/>
                </a:cubicBezTo>
                <a:cubicBezTo>
                  <a:pt x="38" y="130"/>
                  <a:pt x="38" y="130"/>
                  <a:pt x="37" y="129"/>
                </a:cubicBezTo>
                <a:cubicBezTo>
                  <a:pt x="36" y="128"/>
                  <a:pt x="36" y="127"/>
                  <a:pt x="37" y="125"/>
                </a:cubicBezTo>
                <a:cubicBezTo>
                  <a:pt x="39" y="124"/>
                  <a:pt x="39" y="124"/>
                  <a:pt x="39" y="124"/>
                </a:cubicBezTo>
                <a:cubicBezTo>
                  <a:pt x="40" y="122"/>
                  <a:pt x="42" y="122"/>
                  <a:pt x="43" y="124"/>
                </a:cubicBezTo>
                <a:close/>
                <a:moveTo>
                  <a:pt x="127" y="125"/>
                </a:moveTo>
                <a:cubicBezTo>
                  <a:pt x="128" y="127"/>
                  <a:pt x="128" y="128"/>
                  <a:pt x="127" y="129"/>
                </a:cubicBezTo>
                <a:cubicBezTo>
                  <a:pt x="126" y="130"/>
                  <a:pt x="125" y="130"/>
                  <a:pt x="125" y="130"/>
                </a:cubicBezTo>
                <a:cubicBezTo>
                  <a:pt x="124" y="130"/>
                  <a:pt x="123" y="130"/>
                  <a:pt x="123" y="129"/>
                </a:cubicBezTo>
                <a:cubicBezTo>
                  <a:pt x="121" y="127"/>
                  <a:pt x="121" y="127"/>
                  <a:pt x="121" y="127"/>
                </a:cubicBezTo>
                <a:cubicBezTo>
                  <a:pt x="120" y="126"/>
                  <a:pt x="120" y="125"/>
                  <a:pt x="121" y="124"/>
                </a:cubicBezTo>
                <a:cubicBezTo>
                  <a:pt x="122" y="122"/>
                  <a:pt x="124" y="122"/>
                  <a:pt x="125" y="124"/>
                </a:cubicBezTo>
                <a:lnTo>
                  <a:pt x="127" y="125"/>
                </a:lnTo>
                <a:close/>
                <a:moveTo>
                  <a:pt x="43" y="42"/>
                </a:moveTo>
                <a:cubicBezTo>
                  <a:pt x="44" y="43"/>
                  <a:pt x="44" y="45"/>
                  <a:pt x="43" y="46"/>
                </a:cubicBezTo>
                <a:cubicBezTo>
                  <a:pt x="42" y="46"/>
                  <a:pt x="42" y="47"/>
                  <a:pt x="41" y="47"/>
                </a:cubicBezTo>
                <a:cubicBezTo>
                  <a:pt x="40" y="47"/>
                  <a:pt x="40" y="46"/>
                  <a:pt x="39" y="46"/>
                </a:cubicBezTo>
                <a:cubicBezTo>
                  <a:pt x="37" y="44"/>
                  <a:pt x="37" y="44"/>
                  <a:pt x="37" y="44"/>
                </a:cubicBezTo>
                <a:cubicBezTo>
                  <a:pt x="36" y="43"/>
                  <a:pt x="36" y="41"/>
                  <a:pt x="37" y="40"/>
                </a:cubicBezTo>
                <a:cubicBezTo>
                  <a:pt x="38" y="39"/>
                  <a:pt x="40" y="39"/>
                  <a:pt x="41" y="40"/>
                </a:cubicBezTo>
                <a:lnTo>
                  <a:pt x="43" y="4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50" name="Freeform 1140"/>
          <p:cNvSpPr>
            <a:spLocks noEditPoints="1"/>
          </p:cNvSpPr>
          <p:nvPr/>
        </p:nvSpPr>
        <p:spPr bwMode="auto">
          <a:xfrm flipV="1">
            <a:off x="4353933" y="2341135"/>
            <a:ext cx="586007" cy="560916"/>
          </a:xfrm>
          <a:custGeom>
            <a:avLst/>
            <a:gdLst>
              <a:gd name="T0" fmla="*/ 108 w 152"/>
              <a:gd name="T1" fmla="*/ 6 h 160"/>
              <a:gd name="T2" fmla="*/ 17 w 152"/>
              <a:gd name="T3" fmla="*/ 19 h 160"/>
              <a:gd name="T4" fmla="*/ 8 w 152"/>
              <a:gd name="T5" fmla="*/ 41 h 160"/>
              <a:gd name="T6" fmla="*/ 0 w 152"/>
              <a:gd name="T7" fmla="*/ 63 h 160"/>
              <a:gd name="T8" fmla="*/ 3 w 152"/>
              <a:gd name="T9" fmla="*/ 86 h 160"/>
              <a:gd name="T10" fmla="*/ 56 w 152"/>
              <a:gd name="T11" fmla="*/ 99 h 160"/>
              <a:gd name="T12" fmla="*/ 54 w 152"/>
              <a:gd name="T13" fmla="*/ 140 h 160"/>
              <a:gd name="T14" fmla="*/ 74 w 152"/>
              <a:gd name="T15" fmla="*/ 160 h 160"/>
              <a:gd name="T16" fmla="*/ 96 w 152"/>
              <a:gd name="T17" fmla="*/ 104 h 160"/>
              <a:gd name="T18" fmla="*/ 108 w 152"/>
              <a:gd name="T19" fmla="*/ 99 h 160"/>
              <a:gd name="T20" fmla="*/ 152 w 152"/>
              <a:gd name="T21" fmla="*/ 105 h 160"/>
              <a:gd name="T22" fmla="*/ 108 w 152"/>
              <a:gd name="T23" fmla="*/ 0 h 160"/>
              <a:gd name="T24" fmla="*/ 92 w 152"/>
              <a:gd name="T25" fmla="*/ 100 h 160"/>
              <a:gd name="T26" fmla="*/ 74 w 152"/>
              <a:gd name="T27" fmla="*/ 154 h 160"/>
              <a:gd name="T28" fmla="*/ 59 w 152"/>
              <a:gd name="T29" fmla="*/ 139 h 160"/>
              <a:gd name="T30" fmla="*/ 63 w 152"/>
              <a:gd name="T31" fmla="*/ 94 h 160"/>
              <a:gd name="T32" fmla="*/ 8 w 152"/>
              <a:gd name="T33" fmla="*/ 86 h 160"/>
              <a:gd name="T34" fmla="*/ 22 w 152"/>
              <a:gd name="T35" fmla="*/ 77 h 160"/>
              <a:gd name="T36" fmla="*/ 44 w 152"/>
              <a:gd name="T37" fmla="*/ 77 h 160"/>
              <a:gd name="T38" fmla="*/ 44 w 152"/>
              <a:gd name="T39" fmla="*/ 72 h 160"/>
              <a:gd name="T40" fmla="*/ 14 w 152"/>
              <a:gd name="T41" fmla="*/ 71 h 160"/>
              <a:gd name="T42" fmla="*/ 14 w 152"/>
              <a:gd name="T43" fmla="*/ 55 h 160"/>
              <a:gd name="T44" fmla="*/ 44 w 152"/>
              <a:gd name="T45" fmla="*/ 55 h 160"/>
              <a:gd name="T46" fmla="*/ 44 w 152"/>
              <a:gd name="T47" fmla="*/ 50 h 160"/>
              <a:gd name="T48" fmla="*/ 14 w 152"/>
              <a:gd name="T49" fmla="*/ 41 h 160"/>
              <a:gd name="T50" fmla="*/ 28 w 152"/>
              <a:gd name="T51" fmla="*/ 33 h 160"/>
              <a:gd name="T52" fmla="*/ 50 w 152"/>
              <a:gd name="T53" fmla="*/ 33 h 160"/>
              <a:gd name="T54" fmla="*/ 50 w 152"/>
              <a:gd name="T55" fmla="*/ 28 h 160"/>
              <a:gd name="T56" fmla="*/ 22 w 152"/>
              <a:gd name="T57" fmla="*/ 19 h 160"/>
              <a:gd name="T58" fmla="*/ 108 w 152"/>
              <a:gd name="T59" fmla="*/ 11 h 160"/>
              <a:gd name="T60" fmla="*/ 105 w 152"/>
              <a:gd name="T61" fmla="*/ 94 h 160"/>
              <a:gd name="T62" fmla="*/ 113 w 152"/>
              <a:gd name="T63" fmla="*/ 99 h 160"/>
              <a:gd name="T64" fmla="*/ 146 w 152"/>
              <a:gd name="T65" fmla="*/ 6 h 160"/>
              <a:gd name="T66" fmla="*/ 130 w 152"/>
              <a:gd name="T67" fmla="*/ 41 h 160"/>
              <a:gd name="T68" fmla="*/ 130 w 152"/>
              <a:gd name="T69" fmla="*/ 14 h 160"/>
              <a:gd name="T70" fmla="*/ 130 w 152"/>
              <a:gd name="T71" fmla="*/ 41 h 160"/>
              <a:gd name="T72" fmla="*/ 138 w 152"/>
              <a:gd name="T73" fmla="*/ 28 h 160"/>
              <a:gd name="T74" fmla="*/ 121 w 152"/>
              <a:gd name="T75" fmla="*/ 28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2" h="160">
                <a:moveTo>
                  <a:pt x="108" y="0"/>
                </a:moveTo>
                <a:cubicBezTo>
                  <a:pt x="108" y="6"/>
                  <a:pt x="108" y="6"/>
                  <a:pt x="108" y="6"/>
                </a:cubicBezTo>
                <a:cubicBezTo>
                  <a:pt x="30" y="6"/>
                  <a:pt x="30" y="6"/>
                  <a:pt x="30" y="6"/>
                </a:cubicBezTo>
                <a:cubicBezTo>
                  <a:pt x="23" y="6"/>
                  <a:pt x="17" y="12"/>
                  <a:pt x="17" y="19"/>
                </a:cubicBezTo>
                <a:cubicBezTo>
                  <a:pt x="17" y="23"/>
                  <a:pt x="18" y="25"/>
                  <a:pt x="20" y="28"/>
                </a:cubicBezTo>
                <a:cubicBezTo>
                  <a:pt x="13" y="29"/>
                  <a:pt x="8" y="35"/>
                  <a:pt x="8" y="41"/>
                </a:cubicBezTo>
                <a:cubicBezTo>
                  <a:pt x="8" y="45"/>
                  <a:pt x="9" y="48"/>
                  <a:pt x="11" y="50"/>
                </a:cubicBezTo>
                <a:cubicBezTo>
                  <a:pt x="5" y="51"/>
                  <a:pt x="0" y="57"/>
                  <a:pt x="0" y="63"/>
                </a:cubicBezTo>
                <a:cubicBezTo>
                  <a:pt x="0" y="70"/>
                  <a:pt x="4" y="74"/>
                  <a:pt x="7" y="75"/>
                </a:cubicBezTo>
                <a:cubicBezTo>
                  <a:pt x="5" y="78"/>
                  <a:pt x="3" y="81"/>
                  <a:pt x="3" y="86"/>
                </a:cubicBezTo>
                <a:cubicBezTo>
                  <a:pt x="3" y="93"/>
                  <a:pt x="9" y="99"/>
                  <a:pt x="17" y="99"/>
                </a:cubicBezTo>
                <a:cubicBezTo>
                  <a:pt x="56" y="99"/>
                  <a:pt x="56" y="99"/>
                  <a:pt x="56" y="99"/>
                </a:cubicBezTo>
                <a:cubicBezTo>
                  <a:pt x="54" y="109"/>
                  <a:pt x="54" y="109"/>
                  <a:pt x="54" y="109"/>
                </a:cubicBezTo>
                <a:cubicBezTo>
                  <a:pt x="51" y="121"/>
                  <a:pt x="53" y="136"/>
                  <a:pt x="54" y="140"/>
                </a:cubicBezTo>
                <a:cubicBezTo>
                  <a:pt x="55" y="149"/>
                  <a:pt x="64" y="160"/>
                  <a:pt x="73" y="160"/>
                </a:cubicBezTo>
                <a:cubicBezTo>
                  <a:pt x="74" y="160"/>
                  <a:pt x="74" y="160"/>
                  <a:pt x="74" y="160"/>
                </a:cubicBezTo>
                <a:cubicBezTo>
                  <a:pt x="78" y="160"/>
                  <a:pt x="86" y="157"/>
                  <a:pt x="86" y="141"/>
                </a:cubicBezTo>
                <a:cubicBezTo>
                  <a:pt x="86" y="119"/>
                  <a:pt x="91" y="108"/>
                  <a:pt x="96" y="104"/>
                </a:cubicBezTo>
                <a:cubicBezTo>
                  <a:pt x="100" y="99"/>
                  <a:pt x="105" y="99"/>
                  <a:pt x="105" y="99"/>
                </a:cubicBezTo>
                <a:cubicBezTo>
                  <a:pt x="108" y="99"/>
                  <a:pt x="108" y="99"/>
                  <a:pt x="108" y="99"/>
                </a:cubicBezTo>
                <a:cubicBezTo>
                  <a:pt x="108" y="105"/>
                  <a:pt x="108" y="105"/>
                  <a:pt x="108" y="105"/>
                </a:cubicBezTo>
                <a:cubicBezTo>
                  <a:pt x="152" y="105"/>
                  <a:pt x="152" y="105"/>
                  <a:pt x="152" y="105"/>
                </a:cubicBezTo>
                <a:cubicBezTo>
                  <a:pt x="152" y="0"/>
                  <a:pt x="152" y="0"/>
                  <a:pt x="152" y="0"/>
                </a:cubicBezTo>
                <a:lnTo>
                  <a:pt x="108" y="0"/>
                </a:lnTo>
                <a:close/>
                <a:moveTo>
                  <a:pt x="105" y="94"/>
                </a:moveTo>
                <a:cubicBezTo>
                  <a:pt x="105" y="94"/>
                  <a:pt x="98" y="94"/>
                  <a:pt x="92" y="100"/>
                </a:cubicBezTo>
                <a:cubicBezTo>
                  <a:pt x="84" y="107"/>
                  <a:pt x="80" y="121"/>
                  <a:pt x="80" y="141"/>
                </a:cubicBezTo>
                <a:cubicBezTo>
                  <a:pt x="80" y="146"/>
                  <a:pt x="79" y="154"/>
                  <a:pt x="74" y="154"/>
                </a:cubicBezTo>
                <a:cubicBezTo>
                  <a:pt x="73" y="154"/>
                  <a:pt x="73" y="154"/>
                  <a:pt x="73" y="154"/>
                </a:cubicBezTo>
                <a:cubicBezTo>
                  <a:pt x="67" y="154"/>
                  <a:pt x="60" y="146"/>
                  <a:pt x="59" y="139"/>
                </a:cubicBezTo>
                <a:cubicBezTo>
                  <a:pt x="59" y="135"/>
                  <a:pt x="57" y="122"/>
                  <a:pt x="60" y="110"/>
                </a:cubicBezTo>
                <a:cubicBezTo>
                  <a:pt x="63" y="94"/>
                  <a:pt x="63" y="94"/>
                  <a:pt x="63" y="94"/>
                </a:cubicBezTo>
                <a:cubicBezTo>
                  <a:pt x="17" y="94"/>
                  <a:pt x="17" y="94"/>
                  <a:pt x="17" y="94"/>
                </a:cubicBezTo>
                <a:cubicBezTo>
                  <a:pt x="12" y="94"/>
                  <a:pt x="8" y="90"/>
                  <a:pt x="8" y="86"/>
                </a:cubicBezTo>
                <a:cubicBezTo>
                  <a:pt x="8" y="81"/>
                  <a:pt x="12" y="77"/>
                  <a:pt x="17" y="77"/>
                </a:cubicBezTo>
                <a:cubicBezTo>
                  <a:pt x="22" y="77"/>
                  <a:pt x="22" y="77"/>
                  <a:pt x="22" y="77"/>
                </a:cubicBezTo>
                <a:cubicBezTo>
                  <a:pt x="25" y="77"/>
                  <a:pt x="25" y="77"/>
                  <a:pt x="25" y="77"/>
                </a:cubicBezTo>
                <a:cubicBezTo>
                  <a:pt x="44" y="77"/>
                  <a:pt x="44" y="77"/>
                  <a:pt x="44" y="77"/>
                </a:cubicBezTo>
                <a:cubicBezTo>
                  <a:pt x="46" y="77"/>
                  <a:pt x="47" y="76"/>
                  <a:pt x="47" y="74"/>
                </a:cubicBezTo>
                <a:cubicBezTo>
                  <a:pt x="47" y="73"/>
                  <a:pt x="46" y="72"/>
                  <a:pt x="44" y="72"/>
                </a:cubicBezTo>
                <a:cubicBezTo>
                  <a:pt x="25" y="72"/>
                  <a:pt x="25" y="72"/>
                  <a:pt x="25" y="72"/>
                </a:cubicBezTo>
                <a:cubicBezTo>
                  <a:pt x="22" y="72"/>
                  <a:pt x="17" y="72"/>
                  <a:pt x="14" y="71"/>
                </a:cubicBezTo>
                <a:cubicBezTo>
                  <a:pt x="7" y="70"/>
                  <a:pt x="6" y="67"/>
                  <a:pt x="6" y="63"/>
                </a:cubicBezTo>
                <a:cubicBezTo>
                  <a:pt x="6" y="59"/>
                  <a:pt x="9" y="55"/>
                  <a:pt x="14" y="55"/>
                </a:cubicBezTo>
                <a:cubicBezTo>
                  <a:pt x="22" y="55"/>
                  <a:pt x="22" y="55"/>
                  <a:pt x="22" y="55"/>
                </a:cubicBezTo>
                <a:cubicBezTo>
                  <a:pt x="44" y="55"/>
                  <a:pt x="44" y="55"/>
                  <a:pt x="44" y="55"/>
                </a:cubicBezTo>
                <a:cubicBezTo>
                  <a:pt x="46" y="55"/>
                  <a:pt x="47" y="54"/>
                  <a:pt x="47" y="52"/>
                </a:cubicBezTo>
                <a:cubicBezTo>
                  <a:pt x="47" y="51"/>
                  <a:pt x="46" y="50"/>
                  <a:pt x="44" y="50"/>
                </a:cubicBezTo>
                <a:cubicBezTo>
                  <a:pt x="22" y="50"/>
                  <a:pt x="22" y="50"/>
                  <a:pt x="22" y="50"/>
                </a:cubicBezTo>
                <a:cubicBezTo>
                  <a:pt x="18" y="50"/>
                  <a:pt x="14" y="46"/>
                  <a:pt x="14" y="41"/>
                </a:cubicBezTo>
                <a:cubicBezTo>
                  <a:pt x="14" y="37"/>
                  <a:pt x="18" y="33"/>
                  <a:pt x="22" y="33"/>
                </a:cubicBezTo>
                <a:cubicBezTo>
                  <a:pt x="28" y="33"/>
                  <a:pt x="28" y="33"/>
                  <a:pt x="28" y="33"/>
                </a:cubicBezTo>
                <a:cubicBezTo>
                  <a:pt x="30" y="33"/>
                  <a:pt x="30" y="33"/>
                  <a:pt x="30" y="33"/>
                </a:cubicBezTo>
                <a:cubicBezTo>
                  <a:pt x="50" y="33"/>
                  <a:pt x="50" y="33"/>
                  <a:pt x="50" y="33"/>
                </a:cubicBezTo>
                <a:cubicBezTo>
                  <a:pt x="51" y="33"/>
                  <a:pt x="52" y="32"/>
                  <a:pt x="52" y="30"/>
                </a:cubicBezTo>
                <a:cubicBezTo>
                  <a:pt x="52" y="29"/>
                  <a:pt x="51" y="28"/>
                  <a:pt x="50" y="28"/>
                </a:cubicBezTo>
                <a:cubicBezTo>
                  <a:pt x="30" y="28"/>
                  <a:pt x="30" y="28"/>
                  <a:pt x="30" y="28"/>
                </a:cubicBezTo>
                <a:cubicBezTo>
                  <a:pt x="26" y="28"/>
                  <a:pt x="22" y="24"/>
                  <a:pt x="22" y="19"/>
                </a:cubicBezTo>
                <a:cubicBezTo>
                  <a:pt x="22" y="15"/>
                  <a:pt x="26" y="11"/>
                  <a:pt x="30" y="11"/>
                </a:cubicBezTo>
                <a:cubicBezTo>
                  <a:pt x="108" y="11"/>
                  <a:pt x="108" y="11"/>
                  <a:pt x="108" y="11"/>
                </a:cubicBezTo>
                <a:cubicBezTo>
                  <a:pt x="108" y="94"/>
                  <a:pt x="108" y="94"/>
                  <a:pt x="108" y="94"/>
                </a:cubicBezTo>
                <a:lnTo>
                  <a:pt x="105" y="94"/>
                </a:lnTo>
                <a:close/>
                <a:moveTo>
                  <a:pt x="146" y="99"/>
                </a:moveTo>
                <a:cubicBezTo>
                  <a:pt x="113" y="99"/>
                  <a:pt x="113" y="99"/>
                  <a:pt x="113" y="99"/>
                </a:cubicBezTo>
                <a:cubicBezTo>
                  <a:pt x="113" y="6"/>
                  <a:pt x="113" y="6"/>
                  <a:pt x="113" y="6"/>
                </a:cubicBezTo>
                <a:cubicBezTo>
                  <a:pt x="146" y="6"/>
                  <a:pt x="146" y="6"/>
                  <a:pt x="146" y="6"/>
                </a:cubicBezTo>
                <a:lnTo>
                  <a:pt x="146" y="99"/>
                </a:lnTo>
                <a:close/>
                <a:moveTo>
                  <a:pt x="130" y="41"/>
                </a:moveTo>
                <a:cubicBezTo>
                  <a:pt x="137" y="41"/>
                  <a:pt x="143" y="35"/>
                  <a:pt x="143" y="28"/>
                </a:cubicBezTo>
                <a:cubicBezTo>
                  <a:pt x="143" y="20"/>
                  <a:pt x="137" y="14"/>
                  <a:pt x="130" y="14"/>
                </a:cubicBezTo>
                <a:cubicBezTo>
                  <a:pt x="122" y="14"/>
                  <a:pt x="116" y="20"/>
                  <a:pt x="116" y="28"/>
                </a:cubicBezTo>
                <a:cubicBezTo>
                  <a:pt x="116" y="35"/>
                  <a:pt x="122" y="41"/>
                  <a:pt x="130" y="41"/>
                </a:cubicBezTo>
                <a:close/>
                <a:moveTo>
                  <a:pt x="130" y="19"/>
                </a:moveTo>
                <a:cubicBezTo>
                  <a:pt x="134" y="19"/>
                  <a:pt x="138" y="23"/>
                  <a:pt x="138" y="28"/>
                </a:cubicBezTo>
                <a:cubicBezTo>
                  <a:pt x="138" y="32"/>
                  <a:pt x="134" y="36"/>
                  <a:pt x="130" y="36"/>
                </a:cubicBezTo>
                <a:cubicBezTo>
                  <a:pt x="125" y="36"/>
                  <a:pt x="121" y="32"/>
                  <a:pt x="121" y="28"/>
                </a:cubicBezTo>
                <a:cubicBezTo>
                  <a:pt x="121" y="23"/>
                  <a:pt x="125" y="19"/>
                  <a:pt x="130" y="1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51" name="Freeform 1332"/>
          <p:cNvSpPr>
            <a:spLocks noEditPoints="1"/>
          </p:cNvSpPr>
          <p:nvPr/>
        </p:nvSpPr>
        <p:spPr bwMode="auto">
          <a:xfrm>
            <a:off x="10620453" y="2338661"/>
            <a:ext cx="627412" cy="632884"/>
          </a:xfrm>
          <a:custGeom>
            <a:avLst/>
            <a:gdLst>
              <a:gd name="T0" fmla="*/ 80 w 160"/>
              <a:gd name="T1" fmla="*/ 0 h 160"/>
              <a:gd name="T2" fmla="*/ 0 w 160"/>
              <a:gd name="T3" fmla="*/ 80 h 160"/>
              <a:gd name="T4" fmla="*/ 80 w 160"/>
              <a:gd name="T5" fmla="*/ 160 h 160"/>
              <a:gd name="T6" fmla="*/ 160 w 160"/>
              <a:gd name="T7" fmla="*/ 80 h 160"/>
              <a:gd name="T8" fmla="*/ 80 w 160"/>
              <a:gd name="T9" fmla="*/ 0 h 160"/>
              <a:gd name="T10" fmla="*/ 80 w 160"/>
              <a:gd name="T11" fmla="*/ 154 h 160"/>
              <a:gd name="T12" fmla="*/ 6 w 160"/>
              <a:gd name="T13" fmla="*/ 80 h 160"/>
              <a:gd name="T14" fmla="*/ 80 w 160"/>
              <a:gd name="T15" fmla="*/ 6 h 160"/>
              <a:gd name="T16" fmla="*/ 154 w 160"/>
              <a:gd name="T17" fmla="*/ 80 h 160"/>
              <a:gd name="T18" fmla="*/ 80 w 160"/>
              <a:gd name="T19" fmla="*/ 154 h 160"/>
              <a:gd name="T20" fmla="*/ 122 w 160"/>
              <a:gd name="T21" fmla="*/ 80 h 160"/>
              <a:gd name="T22" fmla="*/ 118 w 160"/>
              <a:gd name="T23" fmla="*/ 83 h 160"/>
              <a:gd name="T24" fmla="*/ 83 w 160"/>
              <a:gd name="T25" fmla="*/ 83 h 160"/>
              <a:gd name="T26" fmla="*/ 83 w 160"/>
              <a:gd name="T27" fmla="*/ 120 h 160"/>
              <a:gd name="T28" fmla="*/ 80 w 160"/>
              <a:gd name="T29" fmla="*/ 123 h 160"/>
              <a:gd name="T30" fmla="*/ 77 w 160"/>
              <a:gd name="T31" fmla="*/ 120 h 160"/>
              <a:gd name="T32" fmla="*/ 77 w 160"/>
              <a:gd name="T33" fmla="*/ 83 h 160"/>
              <a:gd name="T34" fmla="*/ 42 w 160"/>
              <a:gd name="T35" fmla="*/ 83 h 160"/>
              <a:gd name="T36" fmla="*/ 38 w 160"/>
              <a:gd name="T37" fmla="*/ 80 h 160"/>
              <a:gd name="T38" fmla="*/ 42 w 160"/>
              <a:gd name="T39" fmla="*/ 77 h 160"/>
              <a:gd name="T40" fmla="*/ 77 w 160"/>
              <a:gd name="T41" fmla="*/ 77 h 160"/>
              <a:gd name="T42" fmla="*/ 77 w 160"/>
              <a:gd name="T43" fmla="*/ 43 h 160"/>
              <a:gd name="T44" fmla="*/ 80 w 160"/>
              <a:gd name="T45" fmla="*/ 40 h 160"/>
              <a:gd name="T46" fmla="*/ 83 w 160"/>
              <a:gd name="T47" fmla="*/ 43 h 160"/>
              <a:gd name="T48" fmla="*/ 83 w 160"/>
              <a:gd name="T49" fmla="*/ 77 h 160"/>
              <a:gd name="T50" fmla="*/ 118 w 160"/>
              <a:gd name="T51" fmla="*/ 77 h 160"/>
              <a:gd name="T52" fmla="*/ 122 w 160"/>
              <a:gd name="T53" fmla="*/ 80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60" h="160">
                <a:moveTo>
                  <a:pt x="80" y="0"/>
                </a:moveTo>
                <a:cubicBezTo>
                  <a:pt x="36" y="0"/>
                  <a:pt x="0" y="36"/>
                  <a:pt x="0" y="80"/>
                </a:cubicBezTo>
                <a:cubicBezTo>
                  <a:pt x="0" y="124"/>
                  <a:pt x="36" y="160"/>
                  <a:pt x="80" y="160"/>
                </a:cubicBezTo>
                <a:cubicBezTo>
                  <a:pt x="124" y="160"/>
                  <a:pt x="160" y="124"/>
                  <a:pt x="160" y="80"/>
                </a:cubicBezTo>
                <a:cubicBezTo>
                  <a:pt x="160" y="36"/>
                  <a:pt x="124" y="0"/>
                  <a:pt x="80" y="0"/>
                </a:cubicBezTo>
                <a:close/>
                <a:moveTo>
                  <a:pt x="80" y="154"/>
                </a:moveTo>
                <a:cubicBezTo>
                  <a:pt x="39" y="154"/>
                  <a:pt x="6" y="121"/>
                  <a:pt x="6" y="80"/>
                </a:cubicBezTo>
                <a:cubicBezTo>
                  <a:pt x="6" y="39"/>
                  <a:pt x="39" y="6"/>
                  <a:pt x="80" y="6"/>
                </a:cubicBezTo>
                <a:cubicBezTo>
                  <a:pt x="121" y="6"/>
                  <a:pt x="154" y="39"/>
                  <a:pt x="154" y="80"/>
                </a:cubicBezTo>
                <a:cubicBezTo>
                  <a:pt x="154" y="121"/>
                  <a:pt x="121" y="154"/>
                  <a:pt x="80" y="154"/>
                </a:cubicBezTo>
                <a:close/>
                <a:moveTo>
                  <a:pt x="122" y="80"/>
                </a:moveTo>
                <a:cubicBezTo>
                  <a:pt x="122" y="82"/>
                  <a:pt x="120" y="83"/>
                  <a:pt x="118" y="83"/>
                </a:cubicBezTo>
                <a:cubicBezTo>
                  <a:pt x="83" y="83"/>
                  <a:pt x="83" y="83"/>
                  <a:pt x="83" y="83"/>
                </a:cubicBezTo>
                <a:cubicBezTo>
                  <a:pt x="83" y="120"/>
                  <a:pt x="83" y="120"/>
                  <a:pt x="83" y="120"/>
                </a:cubicBezTo>
                <a:cubicBezTo>
                  <a:pt x="83" y="122"/>
                  <a:pt x="82" y="123"/>
                  <a:pt x="80" y="123"/>
                </a:cubicBezTo>
                <a:cubicBezTo>
                  <a:pt x="78" y="123"/>
                  <a:pt x="77" y="122"/>
                  <a:pt x="77" y="120"/>
                </a:cubicBezTo>
                <a:cubicBezTo>
                  <a:pt x="77" y="83"/>
                  <a:pt x="77" y="83"/>
                  <a:pt x="77" y="83"/>
                </a:cubicBezTo>
                <a:cubicBezTo>
                  <a:pt x="42" y="83"/>
                  <a:pt x="42" y="83"/>
                  <a:pt x="42" y="83"/>
                </a:cubicBezTo>
                <a:cubicBezTo>
                  <a:pt x="40" y="83"/>
                  <a:pt x="38" y="82"/>
                  <a:pt x="38" y="80"/>
                </a:cubicBezTo>
                <a:cubicBezTo>
                  <a:pt x="38" y="78"/>
                  <a:pt x="40" y="77"/>
                  <a:pt x="42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43"/>
                  <a:pt x="77" y="43"/>
                  <a:pt x="77" y="43"/>
                </a:cubicBezTo>
                <a:cubicBezTo>
                  <a:pt x="77" y="41"/>
                  <a:pt x="78" y="40"/>
                  <a:pt x="80" y="40"/>
                </a:cubicBezTo>
                <a:cubicBezTo>
                  <a:pt x="82" y="40"/>
                  <a:pt x="83" y="41"/>
                  <a:pt x="83" y="43"/>
                </a:cubicBezTo>
                <a:cubicBezTo>
                  <a:pt x="83" y="77"/>
                  <a:pt x="83" y="77"/>
                  <a:pt x="83" y="77"/>
                </a:cubicBezTo>
                <a:cubicBezTo>
                  <a:pt x="118" y="77"/>
                  <a:pt x="118" y="77"/>
                  <a:pt x="118" y="77"/>
                </a:cubicBezTo>
                <a:cubicBezTo>
                  <a:pt x="120" y="77"/>
                  <a:pt x="122" y="78"/>
                  <a:pt x="122" y="8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52" name="Freeform 151">
            <a:extLst>
              <a:ext uri="{FF2B5EF4-FFF2-40B4-BE49-F238E27FC236}">
                <a16:creationId xmlns:a16="http://schemas.microsoft.com/office/drawing/2014/main" id="{6903A709-BB44-4CC8-9033-08C5404F8879}"/>
              </a:ext>
            </a:extLst>
          </p:cNvPr>
          <p:cNvSpPr>
            <a:spLocks noEditPoints="1"/>
          </p:cNvSpPr>
          <p:nvPr/>
        </p:nvSpPr>
        <p:spPr bwMode="auto">
          <a:xfrm>
            <a:off x="10611004" y="3790796"/>
            <a:ext cx="613541" cy="543984"/>
          </a:xfrm>
          <a:custGeom>
            <a:avLst/>
            <a:gdLst>
              <a:gd name="T0" fmla="*/ 77 w 160"/>
              <a:gd name="T1" fmla="*/ 89 h 141"/>
              <a:gd name="T2" fmla="*/ 62 w 160"/>
              <a:gd name="T3" fmla="*/ 104 h 141"/>
              <a:gd name="T4" fmla="*/ 96 w 160"/>
              <a:gd name="T5" fmla="*/ 104 h 141"/>
              <a:gd name="T6" fmla="*/ 99 w 160"/>
              <a:gd name="T7" fmla="*/ 99 h 141"/>
              <a:gd name="T8" fmla="*/ 80 w 160"/>
              <a:gd name="T9" fmla="*/ 68 h 141"/>
              <a:gd name="T10" fmla="*/ 48 w 160"/>
              <a:gd name="T11" fmla="*/ 56 h 141"/>
              <a:gd name="T12" fmla="*/ 54 w 160"/>
              <a:gd name="T13" fmla="*/ 64 h 141"/>
              <a:gd name="T14" fmla="*/ 72 w 160"/>
              <a:gd name="T15" fmla="*/ 44 h 141"/>
              <a:gd name="T16" fmla="*/ 72 w 160"/>
              <a:gd name="T17" fmla="*/ 27 h 141"/>
              <a:gd name="T18" fmla="*/ 79 w 160"/>
              <a:gd name="T19" fmla="*/ 6 h 141"/>
              <a:gd name="T20" fmla="*/ 89 w 160"/>
              <a:gd name="T21" fmla="*/ 25 h 141"/>
              <a:gd name="T22" fmla="*/ 86 w 160"/>
              <a:gd name="T23" fmla="*/ 41 h 141"/>
              <a:gd name="T24" fmla="*/ 105 w 160"/>
              <a:gd name="T25" fmla="*/ 56 h 141"/>
              <a:gd name="T26" fmla="*/ 111 w 160"/>
              <a:gd name="T27" fmla="*/ 64 h 141"/>
              <a:gd name="T28" fmla="*/ 92 w 160"/>
              <a:gd name="T29" fmla="*/ 39 h 141"/>
              <a:gd name="T30" fmla="*/ 95 w 160"/>
              <a:gd name="T31" fmla="*/ 14 h 141"/>
              <a:gd name="T32" fmla="*/ 65 w 160"/>
              <a:gd name="T33" fmla="*/ 14 h 141"/>
              <a:gd name="T34" fmla="*/ 68 w 160"/>
              <a:gd name="T35" fmla="*/ 39 h 141"/>
              <a:gd name="T36" fmla="*/ 40 w 160"/>
              <a:gd name="T37" fmla="*/ 87 h 141"/>
              <a:gd name="T38" fmla="*/ 38 w 160"/>
              <a:gd name="T39" fmla="*/ 103 h 141"/>
              <a:gd name="T40" fmla="*/ 56 w 160"/>
              <a:gd name="T41" fmla="*/ 128 h 141"/>
              <a:gd name="T42" fmla="*/ 60 w 160"/>
              <a:gd name="T43" fmla="*/ 141 h 141"/>
              <a:gd name="T44" fmla="*/ 60 w 160"/>
              <a:gd name="T45" fmla="*/ 124 h 141"/>
              <a:gd name="T46" fmla="*/ 46 w 160"/>
              <a:gd name="T47" fmla="*/ 99 h 141"/>
              <a:gd name="T48" fmla="*/ 30 w 160"/>
              <a:gd name="T49" fmla="*/ 74 h 141"/>
              <a:gd name="T50" fmla="*/ 19 w 160"/>
              <a:gd name="T51" fmla="*/ 105 h 141"/>
              <a:gd name="T52" fmla="*/ 0 w 160"/>
              <a:gd name="T53" fmla="*/ 130 h 141"/>
              <a:gd name="T54" fmla="*/ 6 w 160"/>
              <a:gd name="T55" fmla="*/ 138 h 141"/>
              <a:gd name="T56" fmla="*/ 23 w 160"/>
              <a:gd name="T57" fmla="*/ 118 h 141"/>
              <a:gd name="T58" fmla="*/ 24 w 160"/>
              <a:gd name="T59" fmla="*/ 101 h 141"/>
              <a:gd name="T60" fmla="*/ 30 w 160"/>
              <a:gd name="T61" fmla="*/ 80 h 141"/>
              <a:gd name="T62" fmla="*/ 97 w 160"/>
              <a:gd name="T63" fmla="*/ 138 h 141"/>
              <a:gd name="T64" fmla="*/ 103 w 160"/>
              <a:gd name="T65" fmla="*/ 130 h 141"/>
              <a:gd name="T66" fmla="*/ 122 w 160"/>
              <a:gd name="T67" fmla="*/ 115 h 141"/>
              <a:gd name="T68" fmla="*/ 120 w 160"/>
              <a:gd name="T69" fmla="*/ 99 h 141"/>
              <a:gd name="T70" fmla="*/ 130 w 160"/>
              <a:gd name="T71" fmla="*/ 80 h 141"/>
              <a:gd name="T72" fmla="*/ 136 w 160"/>
              <a:gd name="T73" fmla="*/ 101 h 141"/>
              <a:gd name="T74" fmla="*/ 137 w 160"/>
              <a:gd name="T75" fmla="*/ 118 h 141"/>
              <a:gd name="T76" fmla="*/ 154 w 160"/>
              <a:gd name="T77" fmla="*/ 138 h 141"/>
              <a:gd name="T78" fmla="*/ 160 w 160"/>
              <a:gd name="T79" fmla="*/ 130 h 141"/>
              <a:gd name="T80" fmla="*/ 141 w 160"/>
              <a:gd name="T81" fmla="*/ 105 h 141"/>
              <a:gd name="T82" fmla="*/ 130 w 160"/>
              <a:gd name="T83" fmla="*/ 74 h 141"/>
              <a:gd name="T84" fmla="*/ 114 w 160"/>
              <a:gd name="T85" fmla="*/ 99 h 141"/>
              <a:gd name="T86" fmla="*/ 100 w 160"/>
              <a:gd name="T87" fmla="*/ 124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60" h="141">
                <a:moveTo>
                  <a:pt x="80" y="68"/>
                </a:moveTo>
                <a:cubicBezTo>
                  <a:pt x="79" y="68"/>
                  <a:pt x="77" y="69"/>
                  <a:pt x="77" y="71"/>
                </a:cubicBezTo>
                <a:cubicBezTo>
                  <a:pt x="77" y="89"/>
                  <a:pt x="77" y="89"/>
                  <a:pt x="77" y="89"/>
                </a:cubicBezTo>
                <a:cubicBezTo>
                  <a:pt x="61" y="99"/>
                  <a:pt x="61" y="99"/>
                  <a:pt x="61" y="99"/>
                </a:cubicBezTo>
                <a:cubicBezTo>
                  <a:pt x="60" y="100"/>
                  <a:pt x="59" y="101"/>
                  <a:pt x="60" y="103"/>
                </a:cubicBezTo>
                <a:cubicBezTo>
                  <a:pt x="60" y="104"/>
                  <a:pt x="61" y="104"/>
                  <a:pt x="62" y="104"/>
                </a:cubicBezTo>
                <a:cubicBezTo>
                  <a:pt x="63" y="104"/>
                  <a:pt x="64" y="104"/>
                  <a:pt x="64" y="104"/>
                </a:cubicBezTo>
                <a:cubicBezTo>
                  <a:pt x="80" y="95"/>
                  <a:pt x="80" y="95"/>
                  <a:pt x="80" y="95"/>
                </a:cubicBezTo>
                <a:cubicBezTo>
                  <a:pt x="96" y="104"/>
                  <a:pt x="96" y="104"/>
                  <a:pt x="96" y="104"/>
                </a:cubicBezTo>
                <a:cubicBezTo>
                  <a:pt x="97" y="104"/>
                  <a:pt x="97" y="104"/>
                  <a:pt x="98" y="104"/>
                </a:cubicBezTo>
                <a:cubicBezTo>
                  <a:pt x="99" y="104"/>
                  <a:pt x="100" y="104"/>
                  <a:pt x="101" y="103"/>
                </a:cubicBezTo>
                <a:cubicBezTo>
                  <a:pt x="101" y="101"/>
                  <a:pt x="101" y="100"/>
                  <a:pt x="99" y="99"/>
                </a:cubicBezTo>
                <a:cubicBezTo>
                  <a:pt x="83" y="89"/>
                  <a:pt x="83" y="89"/>
                  <a:pt x="83" y="89"/>
                </a:cubicBezTo>
                <a:cubicBezTo>
                  <a:pt x="83" y="71"/>
                  <a:pt x="83" y="71"/>
                  <a:pt x="83" y="71"/>
                </a:cubicBezTo>
                <a:cubicBezTo>
                  <a:pt x="83" y="69"/>
                  <a:pt x="82" y="68"/>
                  <a:pt x="80" y="68"/>
                </a:cubicBezTo>
                <a:close/>
                <a:moveTo>
                  <a:pt x="68" y="39"/>
                </a:moveTo>
                <a:cubicBezTo>
                  <a:pt x="65" y="41"/>
                  <a:pt x="58" y="45"/>
                  <a:pt x="52" y="50"/>
                </a:cubicBezTo>
                <a:cubicBezTo>
                  <a:pt x="50" y="51"/>
                  <a:pt x="48" y="54"/>
                  <a:pt x="48" y="56"/>
                </a:cubicBezTo>
                <a:cubicBezTo>
                  <a:pt x="48" y="64"/>
                  <a:pt x="48" y="64"/>
                  <a:pt x="48" y="64"/>
                </a:cubicBezTo>
                <a:cubicBezTo>
                  <a:pt x="48" y="66"/>
                  <a:pt x="50" y="67"/>
                  <a:pt x="51" y="67"/>
                </a:cubicBezTo>
                <a:cubicBezTo>
                  <a:pt x="53" y="67"/>
                  <a:pt x="54" y="66"/>
                  <a:pt x="54" y="64"/>
                </a:cubicBezTo>
                <a:cubicBezTo>
                  <a:pt x="54" y="56"/>
                  <a:pt x="54" y="56"/>
                  <a:pt x="54" y="56"/>
                </a:cubicBezTo>
                <a:cubicBezTo>
                  <a:pt x="54" y="56"/>
                  <a:pt x="55" y="55"/>
                  <a:pt x="55" y="54"/>
                </a:cubicBezTo>
                <a:cubicBezTo>
                  <a:pt x="62" y="49"/>
                  <a:pt x="70" y="45"/>
                  <a:pt x="72" y="44"/>
                </a:cubicBezTo>
                <a:cubicBezTo>
                  <a:pt x="73" y="43"/>
                  <a:pt x="73" y="42"/>
                  <a:pt x="73" y="41"/>
                </a:cubicBezTo>
                <a:cubicBezTo>
                  <a:pt x="73" y="30"/>
                  <a:pt x="73" y="30"/>
                  <a:pt x="73" y="30"/>
                </a:cubicBezTo>
                <a:cubicBezTo>
                  <a:pt x="73" y="29"/>
                  <a:pt x="73" y="28"/>
                  <a:pt x="72" y="27"/>
                </a:cubicBezTo>
                <a:cubicBezTo>
                  <a:pt x="72" y="27"/>
                  <a:pt x="71" y="26"/>
                  <a:pt x="71" y="25"/>
                </a:cubicBezTo>
                <a:cubicBezTo>
                  <a:pt x="71" y="14"/>
                  <a:pt x="71" y="14"/>
                  <a:pt x="71" y="14"/>
                </a:cubicBezTo>
                <a:cubicBezTo>
                  <a:pt x="71" y="9"/>
                  <a:pt x="75" y="6"/>
                  <a:pt x="79" y="6"/>
                </a:cubicBezTo>
                <a:cubicBezTo>
                  <a:pt x="81" y="6"/>
                  <a:pt x="81" y="6"/>
                  <a:pt x="81" y="6"/>
                </a:cubicBezTo>
                <a:cubicBezTo>
                  <a:pt x="85" y="6"/>
                  <a:pt x="89" y="9"/>
                  <a:pt x="89" y="14"/>
                </a:cubicBezTo>
                <a:cubicBezTo>
                  <a:pt x="89" y="25"/>
                  <a:pt x="89" y="25"/>
                  <a:pt x="89" y="25"/>
                </a:cubicBezTo>
                <a:cubicBezTo>
                  <a:pt x="89" y="26"/>
                  <a:pt x="88" y="27"/>
                  <a:pt x="88" y="27"/>
                </a:cubicBezTo>
                <a:cubicBezTo>
                  <a:pt x="87" y="28"/>
                  <a:pt x="86" y="29"/>
                  <a:pt x="86" y="30"/>
                </a:cubicBezTo>
                <a:cubicBezTo>
                  <a:pt x="86" y="41"/>
                  <a:pt x="86" y="41"/>
                  <a:pt x="86" y="41"/>
                </a:cubicBezTo>
                <a:cubicBezTo>
                  <a:pt x="86" y="42"/>
                  <a:pt x="87" y="43"/>
                  <a:pt x="88" y="44"/>
                </a:cubicBezTo>
                <a:cubicBezTo>
                  <a:pt x="90" y="45"/>
                  <a:pt x="97" y="49"/>
                  <a:pt x="105" y="54"/>
                </a:cubicBezTo>
                <a:cubicBezTo>
                  <a:pt x="105" y="55"/>
                  <a:pt x="105" y="56"/>
                  <a:pt x="105" y="56"/>
                </a:cubicBezTo>
                <a:cubicBezTo>
                  <a:pt x="105" y="64"/>
                  <a:pt x="105" y="64"/>
                  <a:pt x="105" y="64"/>
                </a:cubicBezTo>
                <a:cubicBezTo>
                  <a:pt x="105" y="66"/>
                  <a:pt x="107" y="67"/>
                  <a:pt x="108" y="67"/>
                </a:cubicBezTo>
                <a:cubicBezTo>
                  <a:pt x="110" y="67"/>
                  <a:pt x="111" y="66"/>
                  <a:pt x="111" y="64"/>
                </a:cubicBezTo>
                <a:cubicBezTo>
                  <a:pt x="111" y="56"/>
                  <a:pt x="111" y="56"/>
                  <a:pt x="111" y="56"/>
                </a:cubicBezTo>
                <a:cubicBezTo>
                  <a:pt x="111" y="54"/>
                  <a:pt x="110" y="51"/>
                  <a:pt x="108" y="50"/>
                </a:cubicBezTo>
                <a:cubicBezTo>
                  <a:pt x="102" y="45"/>
                  <a:pt x="95" y="41"/>
                  <a:pt x="92" y="39"/>
                </a:cubicBezTo>
                <a:cubicBezTo>
                  <a:pt x="92" y="31"/>
                  <a:pt x="92" y="31"/>
                  <a:pt x="92" y="31"/>
                </a:cubicBezTo>
                <a:cubicBezTo>
                  <a:pt x="94" y="29"/>
                  <a:pt x="95" y="27"/>
                  <a:pt x="95" y="25"/>
                </a:cubicBezTo>
                <a:cubicBezTo>
                  <a:pt x="95" y="14"/>
                  <a:pt x="95" y="14"/>
                  <a:pt x="95" y="14"/>
                </a:cubicBezTo>
                <a:cubicBezTo>
                  <a:pt x="95" y="6"/>
                  <a:pt x="89" y="0"/>
                  <a:pt x="81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71" y="0"/>
                  <a:pt x="65" y="6"/>
                  <a:pt x="65" y="14"/>
                </a:cubicBezTo>
                <a:cubicBezTo>
                  <a:pt x="65" y="25"/>
                  <a:pt x="65" y="25"/>
                  <a:pt x="65" y="25"/>
                </a:cubicBezTo>
                <a:cubicBezTo>
                  <a:pt x="65" y="27"/>
                  <a:pt x="66" y="29"/>
                  <a:pt x="68" y="31"/>
                </a:cubicBezTo>
                <a:cubicBezTo>
                  <a:pt x="68" y="39"/>
                  <a:pt x="68" y="39"/>
                  <a:pt x="68" y="39"/>
                </a:cubicBezTo>
                <a:close/>
                <a:moveTo>
                  <a:pt x="30" y="80"/>
                </a:moveTo>
                <a:cubicBezTo>
                  <a:pt x="33" y="80"/>
                  <a:pt x="33" y="80"/>
                  <a:pt x="33" y="80"/>
                </a:cubicBezTo>
                <a:cubicBezTo>
                  <a:pt x="37" y="80"/>
                  <a:pt x="40" y="83"/>
                  <a:pt x="40" y="87"/>
                </a:cubicBezTo>
                <a:cubicBezTo>
                  <a:pt x="40" y="99"/>
                  <a:pt x="40" y="99"/>
                  <a:pt x="40" y="99"/>
                </a:cubicBezTo>
                <a:cubicBezTo>
                  <a:pt x="40" y="100"/>
                  <a:pt x="40" y="101"/>
                  <a:pt x="39" y="101"/>
                </a:cubicBezTo>
                <a:cubicBezTo>
                  <a:pt x="38" y="102"/>
                  <a:pt x="38" y="103"/>
                  <a:pt x="38" y="103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38" y="116"/>
                  <a:pt x="39" y="117"/>
                  <a:pt x="40" y="118"/>
                </a:cubicBezTo>
                <a:cubicBezTo>
                  <a:pt x="41" y="119"/>
                  <a:pt x="49" y="122"/>
                  <a:pt x="56" y="128"/>
                </a:cubicBezTo>
                <a:cubicBezTo>
                  <a:pt x="57" y="129"/>
                  <a:pt x="57" y="130"/>
                  <a:pt x="57" y="130"/>
                </a:cubicBezTo>
                <a:cubicBezTo>
                  <a:pt x="57" y="138"/>
                  <a:pt x="57" y="138"/>
                  <a:pt x="57" y="138"/>
                </a:cubicBezTo>
                <a:cubicBezTo>
                  <a:pt x="57" y="140"/>
                  <a:pt x="58" y="141"/>
                  <a:pt x="60" y="141"/>
                </a:cubicBezTo>
                <a:cubicBezTo>
                  <a:pt x="62" y="141"/>
                  <a:pt x="63" y="140"/>
                  <a:pt x="63" y="138"/>
                </a:cubicBezTo>
                <a:cubicBezTo>
                  <a:pt x="63" y="130"/>
                  <a:pt x="63" y="130"/>
                  <a:pt x="63" y="130"/>
                </a:cubicBezTo>
                <a:cubicBezTo>
                  <a:pt x="63" y="128"/>
                  <a:pt x="62" y="125"/>
                  <a:pt x="60" y="124"/>
                </a:cubicBezTo>
                <a:cubicBezTo>
                  <a:pt x="54" y="119"/>
                  <a:pt x="47" y="115"/>
                  <a:pt x="44" y="113"/>
                </a:cubicBezTo>
                <a:cubicBezTo>
                  <a:pt x="44" y="105"/>
                  <a:pt x="44" y="105"/>
                  <a:pt x="44" y="105"/>
                </a:cubicBezTo>
                <a:cubicBezTo>
                  <a:pt x="45" y="103"/>
                  <a:pt x="46" y="101"/>
                  <a:pt x="46" y="99"/>
                </a:cubicBezTo>
                <a:cubicBezTo>
                  <a:pt x="46" y="87"/>
                  <a:pt x="46" y="87"/>
                  <a:pt x="46" y="87"/>
                </a:cubicBezTo>
                <a:cubicBezTo>
                  <a:pt x="46" y="80"/>
                  <a:pt x="40" y="74"/>
                  <a:pt x="33" y="74"/>
                </a:cubicBezTo>
                <a:cubicBezTo>
                  <a:pt x="30" y="74"/>
                  <a:pt x="30" y="74"/>
                  <a:pt x="30" y="74"/>
                </a:cubicBezTo>
                <a:cubicBezTo>
                  <a:pt x="23" y="74"/>
                  <a:pt x="17" y="80"/>
                  <a:pt x="17" y="87"/>
                </a:cubicBezTo>
                <a:cubicBezTo>
                  <a:pt x="17" y="99"/>
                  <a:pt x="17" y="99"/>
                  <a:pt x="17" y="99"/>
                </a:cubicBezTo>
                <a:cubicBezTo>
                  <a:pt x="17" y="101"/>
                  <a:pt x="18" y="103"/>
                  <a:pt x="19" y="105"/>
                </a:cubicBezTo>
                <a:cubicBezTo>
                  <a:pt x="19" y="113"/>
                  <a:pt x="19" y="113"/>
                  <a:pt x="19" y="113"/>
                </a:cubicBezTo>
                <a:cubicBezTo>
                  <a:pt x="16" y="115"/>
                  <a:pt x="9" y="119"/>
                  <a:pt x="3" y="124"/>
                </a:cubicBezTo>
                <a:cubicBezTo>
                  <a:pt x="1" y="125"/>
                  <a:pt x="0" y="128"/>
                  <a:pt x="0" y="130"/>
                </a:cubicBezTo>
                <a:cubicBezTo>
                  <a:pt x="0" y="138"/>
                  <a:pt x="0" y="138"/>
                  <a:pt x="0" y="138"/>
                </a:cubicBezTo>
                <a:cubicBezTo>
                  <a:pt x="0" y="140"/>
                  <a:pt x="1" y="141"/>
                  <a:pt x="3" y="141"/>
                </a:cubicBezTo>
                <a:cubicBezTo>
                  <a:pt x="5" y="141"/>
                  <a:pt x="6" y="140"/>
                  <a:pt x="6" y="138"/>
                </a:cubicBezTo>
                <a:cubicBezTo>
                  <a:pt x="6" y="130"/>
                  <a:pt x="6" y="130"/>
                  <a:pt x="6" y="130"/>
                </a:cubicBezTo>
                <a:cubicBezTo>
                  <a:pt x="6" y="130"/>
                  <a:pt x="6" y="129"/>
                  <a:pt x="7" y="128"/>
                </a:cubicBezTo>
                <a:cubicBezTo>
                  <a:pt x="14" y="122"/>
                  <a:pt x="22" y="119"/>
                  <a:pt x="23" y="118"/>
                </a:cubicBezTo>
                <a:cubicBezTo>
                  <a:pt x="24" y="117"/>
                  <a:pt x="25" y="116"/>
                  <a:pt x="25" y="115"/>
                </a:cubicBezTo>
                <a:cubicBezTo>
                  <a:pt x="25" y="103"/>
                  <a:pt x="25" y="103"/>
                  <a:pt x="25" y="103"/>
                </a:cubicBezTo>
                <a:cubicBezTo>
                  <a:pt x="25" y="103"/>
                  <a:pt x="24" y="102"/>
                  <a:pt x="24" y="101"/>
                </a:cubicBezTo>
                <a:cubicBezTo>
                  <a:pt x="23" y="101"/>
                  <a:pt x="23" y="100"/>
                  <a:pt x="23" y="99"/>
                </a:cubicBezTo>
                <a:cubicBezTo>
                  <a:pt x="23" y="87"/>
                  <a:pt x="23" y="87"/>
                  <a:pt x="23" y="87"/>
                </a:cubicBezTo>
                <a:cubicBezTo>
                  <a:pt x="23" y="83"/>
                  <a:pt x="26" y="80"/>
                  <a:pt x="30" y="80"/>
                </a:cubicBezTo>
                <a:close/>
                <a:moveTo>
                  <a:pt x="100" y="124"/>
                </a:moveTo>
                <a:cubicBezTo>
                  <a:pt x="98" y="125"/>
                  <a:pt x="97" y="128"/>
                  <a:pt x="97" y="130"/>
                </a:cubicBezTo>
                <a:cubicBezTo>
                  <a:pt x="97" y="138"/>
                  <a:pt x="97" y="138"/>
                  <a:pt x="97" y="138"/>
                </a:cubicBezTo>
                <a:cubicBezTo>
                  <a:pt x="97" y="140"/>
                  <a:pt x="98" y="141"/>
                  <a:pt x="100" y="141"/>
                </a:cubicBezTo>
                <a:cubicBezTo>
                  <a:pt x="102" y="141"/>
                  <a:pt x="103" y="140"/>
                  <a:pt x="103" y="138"/>
                </a:cubicBezTo>
                <a:cubicBezTo>
                  <a:pt x="103" y="130"/>
                  <a:pt x="103" y="130"/>
                  <a:pt x="103" y="130"/>
                </a:cubicBezTo>
                <a:cubicBezTo>
                  <a:pt x="103" y="130"/>
                  <a:pt x="103" y="129"/>
                  <a:pt x="104" y="128"/>
                </a:cubicBezTo>
                <a:cubicBezTo>
                  <a:pt x="111" y="122"/>
                  <a:pt x="119" y="119"/>
                  <a:pt x="120" y="118"/>
                </a:cubicBezTo>
                <a:cubicBezTo>
                  <a:pt x="121" y="117"/>
                  <a:pt x="122" y="116"/>
                  <a:pt x="122" y="115"/>
                </a:cubicBezTo>
                <a:cubicBezTo>
                  <a:pt x="122" y="103"/>
                  <a:pt x="122" y="103"/>
                  <a:pt x="122" y="103"/>
                </a:cubicBezTo>
                <a:cubicBezTo>
                  <a:pt x="122" y="103"/>
                  <a:pt x="122" y="102"/>
                  <a:pt x="121" y="101"/>
                </a:cubicBezTo>
                <a:cubicBezTo>
                  <a:pt x="120" y="101"/>
                  <a:pt x="120" y="100"/>
                  <a:pt x="120" y="99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20" y="83"/>
                  <a:pt x="123" y="80"/>
                  <a:pt x="127" y="80"/>
                </a:cubicBezTo>
                <a:cubicBezTo>
                  <a:pt x="130" y="80"/>
                  <a:pt x="130" y="80"/>
                  <a:pt x="130" y="80"/>
                </a:cubicBezTo>
                <a:cubicBezTo>
                  <a:pt x="134" y="80"/>
                  <a:pt x="137" y="83"/>
                  <a:pt x="137" y="87"/>
                </a:cubicBezTo>
                <a:cubicBezTo>
                  <a:pt x="137" y="99"/>
                  <a:pt x="137" y="99"/>
                  <a:pt x="137" y="99"/>
                </a:cubicBezTo>
                <a:cubicBezTo>
                  <a:pt x="137" y="100"/>
                  <a:pt x="137" y="101"/>
                  <a:pt x="136" y="101"/>
                </a:cubicBezTo>
                <a:cubicBezTo>
                  <a:pt x="136" y="102"/>
                  <a:pt x="135" y="103"/>
                  <a:pt x="135" y="103"/>
                </a:cubicBezTo>
                <a:cubicBezTo>
                  <a:pt x="135" y="115"/>
                  <a:pt x="135" y="115"/>
                  <a:pt x="135" y="115"/>
                </a:cubicBezTo>
                <a:cubicBezTo>
                  <a:pt x="135" y="116"/>
                  <a:pt x="136" y="117"/>
                  <a:pt x="137" y="118"/>
                </a:cubicBezTo>
                <a:cubicBezTo>
                  <a:pt x="138" y="119"/>
                  <a:pt x="146" y="122"/>
                  <a:pt x="153" y="128"/>
                </a:cubicBezTo>
                <a:cubicBezTo>
                  <a:pt x="154" y="129"/>
                  <a:pt x="154" y="130"/>
                  <a:pt x="154" y="130"/>
                </a:cubicBezTo>
                <a:cubicBezTo>
                  <a:pt x="154" y="138"/>
                  <a:pt x="154" y="138"/>
                  <a:pt x="154" y="138"/>
                </a:cubicBezTo>
                <a:cubicBezTo>
                  <a:pt x="154" y="140"/>
                  <a:pt x="155" y="141"/>
                  <a:pt x="157" y="141"/>
                </a:cubicBezTo>
                <a:cubicBezTo>
                  <a:pt x="159" y="141"/>
                  <a:pt x="160" y="140"/>
                  <a:pt x="160" y="138"/>
                </a:cubicBezTo>
                <a:cubicBezTo>
                  <a:pt x="160" y="130"/>
                  <a:pt x="160" y="130"/>
                  <a:pt x="160" y="130"/>
                </a:cubicBezTo>
                <a:cubicBezTo>
                  <a:pt x="160" y="128"/>
                  <a:pt x="159" y="125"/>
                  <a:pt x="157" y="124"/>
                </a:cubicBezTo>
                <a:cubicBezTo>
                  <a:pt x="151" y="119"/>
                  <a:pt x="144" y="115"/>
                  <a:pt x="141" y="113"/>
                </a:cubicBezTo>
                <a:cubicBezTo>
                  <a:pt x="141" y="105"/>
                  <a:pt x="141" y="105"/>
                  <a:pt x="141" y="105"/>
                </a:cubicBezTo>
                <a:cubicBezTo>
                  <a:pt x="142" y="103"/>
                  <a:pt x="143" y="101"/>
                  <a:pt x="143" y="99"/>
                </a:cubicBezTo>
                <a:cubicBezTo>
                  <a:pt x="143" y="87"/>
                  <a:pt x="143" y="87"/>
                  <a:pt x="143" y="87"/>
                </a:cubicBezTo>
                <a:cubicBezTo>
                  <a:pt x="143" y="80"/>
                  <a:pt x="137" y="74"/>
                  <a:pt x="130" y="74"/>
                </a:cubicBezTo>
                <a:cubicBezTo>
                  <a:pt x="127" y="74"/>
                  <a:pt x="127" y="74"/>
                  <a:pt x="127" y="74"/>
                </a:cubicBezTo>
                <a:cubicBezTo>
                  <a:pt x="120" y="74"/>
                  <a:pt x="114" y="80"/>
                  <a:pt x="114" y="87"/>
                </a:cubicBezTo>
                <a:cubicBezTo>
                  <a:pt x="114" y="99"/>
                  <a:pt x="114" y="99"/>
                  <a:pt x="114" y="99"/>
                </a:cubicBezTo>
                <a:cubicBezTo>
                  <a:pt x="114" y="101"/>
                  <a:pt x="115" y="103"/>
                  <a:pt x="116" y="105"/>
                </a:cubicBezTo>
                <a:cubicBezTo>
                  <a:pt x="116" y="113"/>
                  <a:pt x="116" y="113"/>
                  <a:pt x="116" y="113"/>
                </a:cubicBezTo>
                <a:cubicBezTo>
                  <a:pt x="113" y="115"/>
                  <a:pt x="106" y="119"/>
                  <a:pt x="100" y="12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406400" y="177801"/>
            <a:ext cx="96520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PERSIAPAN PBJP MELALUI PENYEDIA OLEH PPK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grpSp>
        <p:nvGrpSpPr>
          <p:cNvPr id="2" name="Group 65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" name="Group 14"/>
          <p:cNvGrpSpPr/>
          <p:nvPr/>
        </p:nvGrpSpPr>
        <p:grpSpPr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16" name="Rounded Rectangle 15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677745" y="889001"/>
            <a:ext cx="2791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PENETAPAN KAK</a:t>
            </a:r>
          </a:p>
        </p:txBody>
      </p:sp>
      <p:grpSp>
        <p:nvGrpSpPr>
          <p:cNvPr id="93" name="Group 92"/>
          <p:cNvGrpSpPr/>
          <p:nvPr/>
        </p:nvGrpSpPr>
        <p:grpSpPr>
          <a:xfrm>
            <a:off x="406400" y="1729058"/>
            <a:ext cx="10972800" cy="3215114"/>
            <a:chOff x="228600" y="1982594"/>
            <a:chExt cx="8229600" cy="2411336"/>
          </a:xfrm>
        </p:grpSpPr>
        <p:grpSp>
          <p:nvGrpSpPr>
            <p:cNvPr id="94" name="Group 3"/>
            <p:cNvGrpSpPr/>
            <p:nvPr/>
          </p:nvGrpSpPr>
          <p:grpSpPr>
            <a:xfrm>
              <a:off x="228600" y="2038349"/>
              <a:ext cx="2062772" cy="1300260"/>
              <a:chOff x="387665" y="2238911"/>
              <a:chExt cx="2203135" cy="1407299"/>
            </a:xfrm>
          </p:grpSpPr>
          <p:sp>
            <p:nvSpPr>
              <p:cNvPr id="168" name="Rounded Rectangle 4"/>
              <p:cNvSpPr/>
              <p:nvPr/>
            </p:nvSpPr>
            <p:spPr>
              <a:xfrm>
                <a:off x="838200" y="2495550"/>
                <a:ext cx="1752600" cy="838200"/>
              </a:xfrm>
              <a:prstGeom prst="roundRect">
                <a:avLst/>
              </a:prstGeom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133" dirty="0">
                    <a:latin typeface="Arial" pitchFamily="34" charset="0"/>
                    <a:cs typeface="Arial" pitchFamily="34" charset="0"/>
                  </a:rPr>
                  <a:t>Uraian Pekerjaan</a:t>
                </a:r>
              </a:p>
            </p:txBody>
          </p:sp>
          <p:sp>
            <p:nvSpPr>
              <p:cNvPr id="169" name="TextBox 5"/>
              <p:cNvSpPr txBox="1"/>
              <p:nvPr/>
            </p:nvSpPr>
            <p:spPr>
              <a:xfrm>
                <a:off x="387665" y="2238911"/>
                <a:ext cx="757853" cy="14072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666" b="1" dirty="0">
                    <a:solidFill>
                      <a:schemeClr val="accent5">
                        <a:lumMod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1</a:t>
                </a:r>
              </a:p>
            </p:txBody>
          </p:sp>
        </p:grpSp>
        <p:grpSp>
          <p:nvGrpSpPr>
            <p:cNvPr id="95" name="Group 6"/>
            <p:cNvGrpSpPr/>
            <p:nvPr/>
          </p:nvGrpSpPr>
          <p:grpSpPr>
            <a:xfrm>
              <a:off x="2841511" y="2004896"/>
              <a:ext cx="2238916" cy="1300260"/>
              <a:chOff x="2409335" y="2202704"/>
              <a:chExt cx="2391265" cy="1407299"/>
            </a:xfrm>
          </p:grpSpPr>
          <p:sp>
            <p:nvSpPr>
              <p:cNvPr id="166" name="Rounded Rectangle 165"/>
              <p:cNvSpPr/>
              <p:nvPr/>
            </p:nvSpPr>
            <p:spPr>
              <a:xfrm>
                <a:off x="3048000" y="2495550"/>
                <a:ext cx="1752600" cy="838200"/>
              </a:xfrm>
              <a:prstGeom prst="roundRect">
                <a:avLst/>
              </a:prstGeom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133" dirty="0">
                    <a:latin typeface="Arial" pitchFamily="34" charset="0"/>
                    <a:cs typeface="Arial" pitchFamily="34" charset="0"/>
                  </a:rPr>
                  <a:t>Waktu Pelaksanaan</a:t>
                </a:r>
              </a:p>
            </p:txBody>
          </p:sp>
          <p:sp>
            <p:nvSpPr>
              <p:cNvPr id="167" name="TextBox 166"/>
              <p:cNvSpPr txBox="1"/>
              <p:nvPr/>
            </p:nvSpPr>
            <p:spPr>
              <a:xfrm>
                <a:off x="2409335" y="2202704"/>
                <a:ext cx="757853" cy="14072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666" b="1" dirty="0">
                    <a:solidFill>
                      <a:schemeClr val="accent5">
                        <a:lumMod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2</a:t>
                </a:r>
              </a:p>
            </p:txBody>
          </p:sp>
        </p:grpSp>
        <p:grpSp>
          <p:nvGrpSpPr>
            <p:cNvPr id="96" name="Group 9"/>
            <p:cNvGrpSpPr/>
            <p:nvPr/>
          </p:nvGrpSpPr>
          <p:grpSpPr>
            <a:xfrm>
              <a:off x="5652867" y="1982594"/>
              <a:ext cx="2271933" cy="1300260"/>
              <a:chOff x="1083857" y="3394209"/>
              <a:chExt cx="2426528" cy="1407299"/>
            </a:xfrm>
          </p:grpSpPr>
          <p:sp>
            <p:nvSpPr>
              <p:cNvPr id="164" name="Rounded Rectangle 163"/>
              <p:cNvSpPr/>
              <p:nvPr/>
            </p:nvSpPr>
            <p:spPr>
              <a:xfrm>
                <a:off x="1676400" y="3714750"/>
                <a:ext cx="1833985" cy="838200"/>
              </a:xfrm>
              <a:prstGeom prst="roundRect">
                <a:avLst/>
              </a:prstGeom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133" dirty="0">
                    <a:latin typeface="Arial" pitchFamily="34" charset="0"/>
                    <a:cs typeface="Arial" pitchFamily="34" charset="0"/>
                  </a:rPr>
                  <a:t>Spesifikasi Teknis Jasa </a:t>
                </a:r>
                <a:r>
                  <a:rPr lang="en-US" sz="2133" dirty="0" err="1">
                    <a:latin typeface="Arial" pitchFamily="34" charset="0"/>
                    <a:cs typeface="Arial" pitchFamily="34" charset="0"/>
                  </a:rPr>
                  <a:t>Konsultansi</a:t>
                </a:r>
                <a:endParaRPr lang="en-US" sz="2133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5" name="TextBox 11"/>
              <p:cNvSpPr txBox="1"/>
              <p:nvPr/>
            </p:nvSpPr>
            <p:spPr>
              <a:xfrm>
                <a:off x="1083857" y="3394209"/>
                <a:ext cx="757853" cy="14072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666" b="1" dirty="0">
                    <a:solidFill>
                      <a:schemeClr val="accent5">
                        <a:lumMod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3</a:t>
                </a:r>
              </a:p>
            </p:txBody>
          </p:sp>
        </p:grpSp>
        <p:grpSp>
          <p:nvGrpSpPr>
            <p:cNvPr id="97" name="Group 12"/>
            <p:cNvGrpSpPr/>
            <p:nvPr/>
          </p:nvGrpSpPr>
          <p:grpSpPr>
            <a:xfrm>
              <a:off x="1538586" y="3093670"/>
              <a:ext cx="2193601" cy="1300260"/>
              <a:chOff x="2914934" y="3395127"/>
              <a:chExt cx="2342866" cy="1407299"/>
            </a:xfrm>
          </p:grpSpPr>
          <p:sp>
            <p:nvSpPr>
              <p:cNvPr id="162" name="Rounded Rectangle 161"/>
              <p:cNvSpPr/>
              <p:nvPr/>
            </p:nvSpPr>
            <p:spPr>
              <a:xfrm>
                <a:off x="3505200" y="3714750"/>
                <a:ext cx="1752600" cy="838200"/>
              </a:xfrm>
              <a:prstGeom prst="roundRect">
                <a:avLst/>
              </a:prstGeom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133" dirty="0">
                    <a:latin typeface="Arial" pitchFamily="34" charset="0"/>
                    <a:cs typeface="Arial" pitchFamily="34" charset="0"/>
                  </a:rPr>
                  <a:t>Sumber Pendanaan</a:t>
                </a:r>
              </a:p>
            </p:txBody>
          </p:sp>
          <p:sp>
            <p:nvSpPr>
              <p:cNvPr id="163" name="TextBox 162"/>
              <p:cNvSpPr txBox="1"/>
              <p:nvPr/>
            </p:nvSpPr>
            <p:spPr>
              <a:xfrm>
                <a:off x="2914934" y="3395127"/>
                <a:ext cx="757853" cy="14072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666" b="1" dirty="0">
                    <a:solidFill>
                      <a:schemeClr val="accent5">
                        <a:lumMod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4</a:t>
                </a:r>
              </a:p>
            </p:txBody>
          </p:sp>
        </p:grpSp>
        <p:grpSp>
          <p:nvGrpSpPr>
            <p:cNvPr id="98" name="Group 15"/>
            <p:cNvGrpSpPr/>
            <p:nvPr/>
          </p:nvGrpSpPr>
          <p:grpSpPr>
            <a:xfrm>
              <a:off x="4441439" y="3088562"/>
              <a:ext cx="2211703" cy="1300260"/>
              <a:chOff x="4724400" y="3389598"/>
              <a:chExt cx="2362200" cy="1407299"/>
            </a:xfrm>
          </p:grpSpPr>
          <p:sp>
            <p:nvSpPr>
              <p:cNvPr id="160" name="Rounded Rectangle 159"/>
              <p:cNvSpPr/>
              <p:nvPr/>
            </p:nvSpPr>
            <p:spPr>
              <a:xfrm>
                <a:off x="5334000" y="3714750"/>
                <a:ext cx="1752600" cy="838200"/>
              </a:xfrm>
              <a:prstGeom prst="roundRect">
                <a:avLst/>
              </a:prstGeom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133" dirty="0">
                    <a:latin typeface="Arial" pitchFamily="34" charset="0"/>
                    <a:cs typeface="Arial" pitchFamily="34" charset="0"/>
                  </a:rPr>
                  <a:t>Perkiraan Biaya Pekerjaan</a:t>
                </a:r>
              </a:p>
            </p:txBody>
          </p:sp>
          <p:sp>
            <p:nvSpPr>
              <p:cNvPr id="161" name="TextBox 160"/>
              <p:cNvSpPr txBox="1"/>
              <p:nvPr/>
            </p:nvSpPr>
            <p:spPr>
              <a:xfrm>
                <a:off x="4724400" y="3389598"/>
                <a:ext cx="757853" cy="14072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666" b="1" dirty="0">
                    <a:solidFill>
                      <a:schemeClr val="accent5">
                        <a:lumMod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5</a:t>
                </a:r>
              </a:p>
            </p:txBody>
          </p:sp>
        </p:grpSp>
        <p:pic>
          <p:nvPicPr>
            <p:cNvPr id="99" name="Google Shape;142;p14"/>
            <p:cNvPicPr preferRelativeResize="0"/>
            <p:nvPr/>
          </p:nvPicPr>
          <p:blipFill rotWithShape="1">
            <a:blip r:embed="rId4" cstate="print">
              <a:alphaModFix/>
            </a:blip>
            <a:srcRect/>
            <a:stretch/>
          </p:blipFill>
          <p:spPr>
            <a:xfrm>
              <a:off x="7696200" y="2289252"/>
              <a:ext cx="762000" cy="7412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45;p14"/>
            <p:cNvPicPr preferRelativeResize="0"/>
            <p:nvPr/>
          </p:nvPicPr>
          <p:blipFill rotWithShape="1">
            <a:blip r:embed="rId5" cstate="print">
              <a:alphaModFix/>
            </a:blip>
            <a:srcRect/>
            <a:stretch/>
          </p:blipFill>
          <p:spPr>
            <a:xfrm>
              <a:off x="3505200" y="3409950"/>
              <a:ext cx="776868" cy="76060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5" name="Group 22"/>
            <p:cNvGrpSpPr/>
            <p:nvPr/>
          </p:nvGrpSpPr>
          <p:grpSpPr>
            <a:xfrm>
              <a:off x="6477000" y="3387648"/>
              <a:ext cx="762000" cy="763027"/>
              <a:chOff x="6551613" y="1431925"/>
              <a:chExt cx="1177925" cy="1179513"/>
            </a:xfrm>
          </p:grpSpPr>
          <p:sp>
            <p:nvSpPr>
              <p:cNvPr id="129" name="Oval 11"/>
              <p:cNvSpPr>
                <a:spLocks noChangeArrowheads="1"/>
              </p:cNvSpPr>
              <p:nvPr/>
            </p:nvSpPr>
            <p:spPr bwMode="auto">
              <a:xfrm>
                <a:off x="6551613" y="1431925"/>
                <a:ext cx="1177925" cy="1179513"/>
              </a:xfrm>
              <a:prstGeom prst="ellipse">
                <a:avLst/>
              </a:prstGeom>
              <a:solidFill>
                <a:srgbClr val="3C444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30" name="Freeform 176"/>
              <p:cNvSpPr>
                <a:spLocks/>
              </p:cNvSpPr>
              <p:nvPr/>
            </p:nvSpPr>
            <p:spPr bwMode="auto">
              <a:xfrm>
                <a:off x="6554788" y="1806575"/>
                <a:ext cx="993775" cy="777875"/>
              </a:xfrm>
              <a:custGeom>
                <a:avLst/>
                <a:gdLst/>
                <a:ahLst/>
                <a:cxnLst>
                  <a:cxn ang="0">
                    <a:pos x="3300" y="968"/>
                  </a:cxn>
                  <a:cxn ang="0">
                    <a:pos x="3293" y="0"/>
                  </a:cxn>
                  <a:cxn ang="0">
                    <a:pos x="1739" y="44"/>
                  </a:cxn>
                  <a:cxn ang="0">
                    <a:pos x="1766" y="426"/>
                  </a:cxn>
                  <a:cxn ang="0">
                    <a:pos x="1007" y="219"/>
                  </a:cxn>
                  <a:cxn ang="0">
                    <a:pos x="0" y="929"/>
                  </a:cxn>
                  <a:cxn ang="0">
                    <a:pos x="1362" y="2581"/>
                  </a:cxn>
                  <a:cxn ang="0">
                    <a:pos x="3263" y="1239"/>
                  </a:cxn>
                  <a:cxn ang="0">
                    <a:pos x="3300" y="968"/>
                  </a:cxn>
                </a:cxnLst>
                <a:rect l="0" t="0" r="r" b="b"/>
                <a:pathLst>
                  <a:path w="3300" h="2581">
                    <a:moveTo>
                      <a:pt x="3300" y="968"/>
                    </a:moveTo>
                    <a:cubicBezTo>
                      <a:pt x="3293" y="0"/>
                      <a:pt x="3293" y="0"/>
                      <a:pt x="3293" y="0"/>
                    </a:cubicBezTo>
                    <a:cubicBezTo>
                      <a:pt x="1739" y="44"/>
                      <a:pt x="1739" y="44"/>
                      <a:pt x="1739" y="44"/>
                    </a:cubicBezTo>
                    <a:cubicBezTo>
                      <a:pt x="1766" y="426"/>
                      <a:pt x="1766" y="426"/>
                      <a:pt x="1766" y="426"/>
                    </a:cubicBezTo>
                    <a:cubicBezTo>
                      <a:pt x="1007" y="219"/>
                      <a:pt x="1007" y="219"/>
                      <a:pt x="1007" y="219"/>
                    </a:cubicBezTo>
                    <a:cubicBezTo>
                      <a:pt x="0" y="929"/>
                      <a:pt x="0" y="929"/>
                      <a:pt x="0" y="929"/>
                    </a:cubicBezTo>
                    <a:cubicBezTo>
                      <a:pt x="86" y="1710"/>
                      <a:pt x="632" y="2353"/>
                      <a:pt x="1362" y="2581"/>
                    </a:cubicBezTo>
                    <a:cubicBezTo>
                      <a:pt x="3263" y="1239"/>
                      <a:pt x="3263" y="1239"/>
                      <a:pt x="3263" y="1239"/>
                    </a:cubicBezTo>
                    <a:lnTo>
                      <a:pt x="3300" y="968"/>
                    </a:lnTo>
                    <a:close/>
                  </a:path>
                </a:pathLst>
              </a:custGeom>
              <a:solidFill>
                <a:srgbClr val="2F383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31" name="Freeform 177"/>
              <p:cNvSpPr>
                <a:spLocks/>
              </p:cNvSpPr>
              <p:nvPr/>
            </p:nvSpPr>
            <p:spPr bwMode="auto">
              <a:xfrm>
                <a:off x="7080250" y="1693863"/>
                <a:ext cx="466725" cy="225425"/>
              </a:xfrm>
              <a:custGeom>
                <a:avLst/>
                <a:gdLst/>
                <a:ahLst/>
                <a:cxnLst>
                  <a:cxn ang="0">
                    <a:pos x="774" y="749"/>
                  </a:cxn>
                  <a:cxn ang="0">
                    <a:pos x="1548" y="375"/>
                  </a:cxn>
                  <a:cxn ang="0">
                    <a:pos x="774" y="0"/>
                  </a:cxn>
                  <a:cxn ang="0">
                    <a:pos x="0" y="375"/>
                  </a:cxn>
                  <a:cxn ang="0">
                    <a:pos x="774" y="749"/>
                  </a:cxn>
                </a:cxnLst>
                <a:rect l="0" t="0" r="r" b="b"/>
                <a:pathLst>
                  <a:path w="1548" h="749">
                    <a:moveTo>
                      <a:pt x="774" y="749"/>
                    </a:moveTo>
                    <a:cubicBezTo>
                      <a:pt x="1187" y="749"/>
                      <a:pt x="1536" y="579"/>
                      <a:pt x="1548" y="375"/>
                    </a:cubicBezTo>
                    <a:cubicBezTo>
                      <a:pt x="1536" y="171"/>
                      <a:pt x="1187" y="0"/>
                      <a:pt x="774" y="0"/>
                    </a:cubicBezTo>
                    <a:cubicBezTo>
                      <a:pt x="361" y="0"/>
                      <a:pt x="12" y="171"/>
                      <a:pt x="0" y="375"/>
                    </a:cubicBezTo>
                    <a:cubicBezTo>
                      <a:pt x="12" y="579"/>
                      <a:pt x="361" y="749"/>
                      <a:pt x="774" y="749"/>
                    </a:cubicBezTo>
                    <a:close/>
                  </a:path>
                </a:pathLst>
              </a:custGeom>
              <a:solidFill>
                <a:srgbClr val="F2B92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32" name="Freeform 178"/>
              <p:cNvSpPr>
                <a:spLocks/>
              </p:cNvSpPr>
              <p:nvPr/>
            </p:nvSpPr>
            <p:spPr bwMode="auto">
              <a:xfrm>
                <a:off x="6942138" y="2046288"/>
                <a:ext cx="19050" cy="34925"/>
              </a:xfrm>
              <a:custGeom>
                <a:avLst/>
                <a:gdLst/>
                <a:ahLst/>
                <a:cxnLst>
                  <a:cxn ang="0">
                    <a:pos x="0" y="54"/>
                  </a:cxn>
                  <a:cxn ang="0">
                    <a:pos x="63" y="116"/>
                  </a:cxn>
                  <a:cxn ang="0">
                    <a:pos x="63" y="0"/>
                  </a:cxn>
                  <a:cxn ang="0">
                    <a:pos x="0" y="54"/>
                  </a:cxn>
                </a:cxnLst>
                <a:rect l="0" t="0" r="r" b="b"/>
                <a:pathLst>
                  <a:path w="63" h="116">
                    <a:moveTo>
                      <a:pt x="0" y="54"/>
                    </a:moveTo>
                    <a:cubicBezTo>
                      <a:pt x="0" y="78"/>
                      <a:pt x="19" y="96"/>
                      <a:pt x="63" y="116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16" y="6"/>
                      <a:pt x="0" y="30"/>
                      <a:pt x="0" y="54"/>
                    </a:cubicBezTo>
                    <a:close/>
                  </a:path>
                </a:pathLst>
              </a:custGeom>
              <a:solidFill>
                <a:srgbClr val="F2B92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33" name="Freeform 179"/>
              <p:cNvSpPr>
                <a:spLocks/>
              </p:cNvSpPr>
              <p:nvPr/>
            </p:nvSpPr>
            <p:spPr bwMode="auto">
              <a:xfrm>
                <a:off x="6961188" y="1935163"/>
                <a:ext cx="173038" cy="346075"/>
              </a:xfrm>
              <a:custGeom>
                <a:avLst/>
                <a:gdLst/>
                <a:ahLst/>
                <a:cxnLst>
                  <a:cxn ang="0">
                    <a:pos x="574" y="574"/>
                  </a:cxn>
                  <a:cxn ang="0">
                    <a:pos x="0" y="0"/>
                  </a:cxn>
                  <a:cxn ang="0">
                    <a:pos x="0" y="173"/>
                  </a:cxn>
                  <a:cxn ang="0">
                    <a:pos x="49" y="173"/>
                  </a:cxn>
                  <a:cxn ang="0">
                    <a:pos x="49" y="259"/>
                  </a:cxn>
                  <a:cxn ang="0">
                    <a:pos x="191" y="292"/>
                  </a:cxn>
                  <a:cxn ang="0">
                    <a:pos x="163" y="403"/>
                  </a:cxn>
                  <a:cxn ang="0">
                    <a:pos x="21" y="369"/>
                  </a:cxn>
                  <a:cxn ang="0">
                    <a:pos x="0" y="370"/>
                  </a:cxn>
                  <a:cxn ang="0">
                    <a:pos x="0" y="486"/>
                  </a:cxn>
                  <a:cxn ang="0">
                    <a:pos x="55" y="509"/>
                  </a:cxn>
                  <a:cxn ang="0">
                    <a:pos x="219" y="693"/>
                  </a:cxn>
                  <a:cxn ang="0">
                    <a:pos x="44" y="875"/>
                  </a:cxn>
                  <a:cxn ang="0">
                    <a:pos x="44" y="975"/>
                  </a:cxn>
                  <a:cxn ang="0">
                    <a:pos x="0" y="975"/>
                  </a:cxn>
                  <a:cxn ang="0">
                    <a:pos x="0" y="1148"/>
                  </a:cxn>
                  <a:cxn ang="0">
                    <a:pos x="574" y="574"/>
                  </a:cxn>
                </a:cxnLst>
                <a:rect l="0" t="0" r="r" b="b"/>
                <a:pathLst>
                  <a:path w="574" h="1148">
                    <a:moveTo>
                      <a:pt x="574" y="574"/>
                    </a:moveTo>
                    <a:cubicBezTo>
                      <a:pt x="574" y="257"/>
                      <a:pt x="316" y="0"/>
                      <a:pt x="0" y="0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49" y="173"/>
                      <a:pt x="49" y="173"/>
                      <a:pt x="49" y="173"/>
                    </a:cubicBezTo>
                    <a:cubicBezTo>
                      <a:pt x="49" y="259"/>
                      <a:pt x="49" y="259"/>
                      <a:pt x="49" y="259"/>
                    </a:cubicBezTo>
                    <a:cubicBezTo>
                      <a:pt x="115" y="262"/>
                      <a:pt x="159" y="276"/>
                      <a:pt x="191" y="292"/>
                    </a:cubicBezTo>
                    <a:cubicBezTo>
                      <a:pt x="163" y="403"/>
                      <a:pt x="163" y="403"/>
                      <a:pt x="163" y="403"/>
                    </a:cubicBezTo>
                    <a:cubicBezTo>
                      <a:pt x="137" y="392"/>
                      <a:pt x="92" y="369"/>
                      <a:pt x="21" y="369"/>
                    </a:cubicBezTo>
                    <a:cubicBezTo>
                      <a:pt x="14" y="369"/>
                      <a:pt x="7" y="370"/>
                      <a:pt x="0" y="370"/>
                    </a:cubicBezTo>
                    <a:cubicBezTo>
                      <a:pt x="0" y="486"/>
                      <a:pt x="0" y="486"/>
                      <a:pt x="0" y="486"/>
                    </a:cubicBezTo>
                    <a:cubicBezTo>
                      <a:pt x="15" y="493"/>
                      <a:pt x="33" y="501"/>
                      <a:pt x="55" y="509"/>
                    </a:cubicBezTo>
                    <a:cubicBezTo>
                      <a:pt x="172" y="550"/>
                      <a:pt x="219" y="604"/>
                      <a:pt x="219" y="693"/>
                    </a:cubicBezTo>
                    <a:cubicBezTo>
                      <a:pt x="219" y="780"/>
                      <a:pt x="157" y="855"/>
                      <a:pt x="44" y="875"/>
                    </a:cubicBezTo>
                    <a:cubicBezTo>
                      <a:pt x="44" y="975"/>
                      <a:pt x="44" y="975"/>
                      <a:pt x="44" y="975"/>
                    </a:cubicBezTo>
                    <a:cubicBezTo>
                      <a:pt x="0" y="975"/>
                      <a:pt x="0" y="975"/>
                      <a:pt x="0" y="975"/>
                    </a:cubicBezTo>
                    <a:cubicBezTo>
                      <a:pt x="0" y="1148"/>
                      <a:pt x="0" y="1148"/>
                      <a:pt x="0" y="1148"/>
                    </a:cubicBezTo>
                    <a:cubicBezTo>
                      <a:pt x="316" y="1148"/>
                      <a:pt x="574" y="890"/>
                      <a:pt x="574" y="574"/>
                    </a:cubicBezTo>
                    <a:close/>
                  </a:path>
                </a:pathLst>
              </a:custGeom>
              <a:solidFill>
                <a:srgbClr val="E1A73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34" name="Freeform 180"/>
              <p:cNvSpPr>
                <a:spLocks/>
              </p:cNvSpPr>
              <p:nvPr/>
            </p:nvSpPr>
            <p:spPr bwMode="auto">
              <a:xfrm>
                <a:off x="6961188" y="2127250"/>
                <a:ext cx="20638" cy="39688"/>
              </a:xfrm>
              <a:custGeom>
                <a:avLst/>
                <a:gdLst/>
                <a:ahLst/>
                <a:cxnLst>
                  <a:cxn ang="0">
                    <a:pos x="68" y="72"/>
                  </a:cxn>
                  <a:cxn ang="0">
                    <a:pos x="0" y="0"/>
                  </a:cxn>
                  <a:cxn ang="0">
                    <a:pos x="0" y="131"/>
                  </a:cxn>
                  <a:cxn ang="0">
                    <a:pos x="68" y="72"/>
                  </a:cxn>
                </a:cxnLst>
                <a:rect l="0" t="0" r="r" b="b"/>
                <a:pathLst>
                  <a:path w="68" h="131">
                    <a:moveTo>
                      <a:pt x="68" y="72"/>
                    </a:moveTo>
                    <a:cubicBezTo>
                      <a:pt x="68" y="41"/>
                      <a:pt x="47" y="20"/>
                      <a:pt x="0" y="0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41" y="125"/>
                      <a:pt x="68" y="104"/>
                      <a:pt x="68" y="72"/>
                    </a:cubicBezTo>
                    <a:close/>
                  </a:path>
                </a:pathLst>
              </a:custGeom>
              <a:solidFill>
                <a:srgbClr val="F2B92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35" name="Freeform 181"/>
              <p:cNvSpPr>
                <a:spLocks/>
              </p:cNvSpPr>
              <p:nvPr/>
            </p:nvSpPr>
            <p:spPr bwMode="auto">
              <a:xfrm>
                <a:off x="6788150" y="1935163"/>
                <a:ext cx="173038" cy="346075"/>
              </a:xfrm>
              <a:custGeom>
                <a:avLst/>
                <a:gdLst/>
                <a:ahLst/>
                <a:cxnLst>
                  <a:cxn ang="0">
                    <a:pos x="523" y="975"/>
                  </a:cxn>
                  <a:cxn ang="0">
                    <a:pos x="523" y="882"/>
                  </a:cxn>
                  <a:cxn ang="0">
                    <a:pos x="355" y="839"/>
                  </a:cxn>
                  <a:cxn ang="0">
                    <a:pos x="385" y="724"/>
                  </a:cxn>
                  <a:cxn ang="0">
                    <a:pos x="548" y="767"/>
                  </a:cxn>
                  <a:cxn ang="0">
                    <a:pos x="575" y="766"/>
                  </a:cxn>
                  <a:cxn ang="0">
                    <a:pos x="575" y="635"/>
                  </a:cxn>
                  <a:cxn ang="0">
                    <a:pos x="538" y="621"/>
                  </a:cxn>
                  <a:cxn ang="0">
                    <a:pos x="361" y="441"/>
                  </a:cxn>
                  <a:cxn ang="0">
                    <a:pos x="527" y="266"/>
                  </a:cxn>
                  <a:cxn ang="0">
                    <a:pos x="527" y="173"/>
                  </a:cxn>
                  <a:cxn ang="0">
                    <a:pos x="575" y="173"/>
                  </a:cxn>
                  <a:cxn ang="0">
                    <a:pos x="575" y="0"/>
                  </a:cxn>
                  <a:cxn ang="0">
                    <a:pos x="575" y="0"/>
                  </a:cxn>
                  <a:cxn ang="0">
                    <a:pos x="0" y="574"/>
                  </a:cxn>
                  <a:cxn ang="0">
                    <a:pos x="575" y="1148"/>
                  </a:cxn>
                  <a:cxn ang="0">
                    <a:pos x="575" y="1148"/>
                  </a:cxn>
                  <a:cxn ang="0">
                    <a:pos x="575" y="975"/>
                  </a:cxn>
                  <a:cxn ang="0">
                    <a:pos x="523" y="975"/>
                  </a:cxn>
                </a:cxnLst>
                <a:rect l="0" t="0" r="r" b="b"/>
                <a:pathLst>
                  <a:path w="575" h="1148">
                    <a:moveTo>
                      <a:pt x="523" y="975"/>
                    </a:moveTo>
                    <a:cubicBezTo>
                      <a:pt x="523" y="882"/>
                      <a:pt x="523" y="882"/>
                      <a:pt x="523" y="882"/>
                    </a:cubicBezTo>
                    <a:cubicBezTo>
                      <a:pt x="457" y="879"/>
                      <a:pt x="393" y="861"/>
                      <a:pt x="355" y="839"/>
                    </a:cubicBezTo>
                    <a:cubicBezTo>
                      <a:pt x="385" y="724"/>
                      <a:pt x="385" y="724"/>
                      <a:pt x="385" y="724"/>
                    </a:cubicBezTo>
                    <a:cubicBezTo>
                      <a:pt x="426" y="747"/>
                      <a:pt x="484" y="767"/>
                      <a:pt x="548" y="767"/>
                    </a:cubicBezTo>
                    <a:cubicBezTo>
                      <a:pt x="558" y="767"/>
                      <a:pt x="567" y="767"/>
                      <a:pt x="575" y="766"/>
                    </a:cubicBezTo>
                    <a:cubicBezTo>
                      <a:pt x="575" y="635"/>
                      <a:pt x="575" y="635"/>
                      <a:pt x="575" y="635"/>
                    </a:cubicBezTo>
                    <a:cubicBezTo>
                      <a:pt x="564" y="630"/>
                      <a:pt x="552" y="626"/>
                      <a:pt x="538" y="621"/>
                    </a:cubicBezTo>
                    <a:cubicBezTo>
                      <a:pt x="433" y="586"/>
                      <a:pt x="361" y="536"/>
                      <a:pt x="361" y="441"/>
                    </a:cubicBezTo>
                    <a:cubicBezTo>
                      <a:pt x="361" y="355"/>
                      <a:pt x="422" y="287"/>
                      <a:pt x="527" y="266"/>
                    </a:cubicBezTo>
                    <a:cubicBezTo>
                      <a:pt x="527" y="173"/>
                      <a:pt x="527" y="173"/>
                      <a:pt x="527" y="173"/>
                    </a:cubicBezTo>
                    <a:cubicBezTo>
                      <a:pt x="575" y="173"/>
                      <a:pt x="575" y="173"/>
                      <a:pt x="575" y="173"/>
                    </a:cubicBezTo>
                    <a:cubicBezTo>
                      <a:pt x="575" y="0"/>
                      <a:pt x="575" y="0"/>
                      <a:pt x="575" y="0"/>
                    </a:cubicBezTo>
                    <a:cubicBezTo>
                      <a:pt x="575" y="0"/>
                      <a:pt x="575" y="0"/>
                      <a:pt x="575" y="0"/>
                    </a:cubicBezTo>
                    <a:cubicBezTo>
                      <a:pt x="258" y="0"/>
                      <a:pt x="0" y="257"/>
                      <a:pt x="0" y="574"/>
                    </a:cubicBezTo>
                    <a:cubicBezTo>
                      <a:pt x="0" y="890"/>
                      <a:pt x="258" y="1148"/>
                      <a:pt x="575" y="1148"/>
                    </a:cubicBezTo>
                    <a:cubicBezTo>
                      <a:pt x="575" y="1148"/>
                      <a:pt x="575" y="1148"/>
                      <a:pt x="575" y="1148"/>
                    </a:cubicBezTo>
                    <a:cubicBezTo>
                      <a:pt x="575" y="975"/>
                      <a:pt x="575" y="975"/>
                      <a:pt x="575" y="975"/>
                    </a:cubicBezTo>
                    <a:lnTo>
                      <a:pt x="523" y="975"/>
                    </a:lnTo>
                    <a:close/>
                  </a:path>
                </a:pathLst>
              </a:custGeom>
              <a:solidFill>
                <a:srgbClr val="F2B92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36" name="Freeform 182"/>
              <p:cNvSpPr>
                <a:spLocks/>
              </p:cNvSpPr>
              <p:nvPr/>
            </p:nvSpPr>
            <p:spPr bwMode="auto">
              <a:xfrm>
                <a:off x="6961188" y="1852613"/>
                <a:ext cx="257175" cy="512763"/>
              </a:xfrm>
              <a:custGeom>
                <a:avLst/>
                <a:gdLst/>
                <a:ahLst/>
                <a:cxnLst>
                  <a:cxn ang="0">
                    <a:pos x="810" y="589"/>
                  </a:cxn>
                  <a:cxn ang="0">
                    <a:pos x="618" y="266"/>
                  </a:cxn>
                  <a:cxn ang="0">
                    <a:pos x="0" y="0"/>
                  </a:cxn>
                  <a:cxn ang="0">
                    <a:pos x="0" y="196"/>
                  </a:cxn>
                  <a:cxn ang="0">
                    <a:pos x="655" y="851"/>
                  </a:cxn>
                  <a:cxn ang="0">
                    <a:pos x="0" y="1506"/>
                  </a:cxn>
                  <a:cxn ang="0">
                    <a:pos x="0" y="1702"/>
                  </a:cxn>
                  <a:cxn ang="0">
                    <a:pos x="701" y="1333"/>
                  </a:cxn>
                  <a:cxn ang="0">
                    <a:pos x="826" y="1054"/>
                  </a:cxn>
                  <a:cxn ang="0">
                    <a:pos x="841" y="979"/>
                  </a:cxn>
                  <a:cxn ang="0">
                    <a:pos x="851" y="851"/>
                  </a:cxn>
                  <a:cxn ang="0">
                    <a:pos x="831" y="670"/>
                  </a:cxn>
                  <a:cxn ang="0">
                    <a:pos x="810" y="589"/>
                  </a:cxn>
                </a:cxnLst>
                <a:rect l="0" t="0" r="r" b="b"/>
                <a:pathLst>
                  <a:path w="851" h="1702">
                    <a:moveTo>
                      <a:pt x="810" y="589"/>
                    </a:moveTo>
                    <a:cubicBezTo>
                      <a:pt x="770" y="467"/>
                      <a:pt x="704" y="357"/>
                      <a:pt x="618" y="266"/>
                    </a:cubicBezTo>
                    <a:cubicBezTo>
                      <a:pt x="463" y="102"/>
                      <a:pt x="244" y="0"/>
                      <a:pt x="0" y="0"/>
                    </a:cubicBezTo>
                    <a:cubicBezTo>
                      <a:pt x="0" y="196"/>
                      <a:pt x="0" y="196"/>
                      <a:pt x="0" y="196"/>
                    </a:cubicBezTo>
                    <a:cubicBezTo>
                      <a:pt x="362" y="196"/>
                      <a:pt x="655" y="489"/>
                      <a:pt x="655" y="851"/>
                    </a:cubicBezTo>
                    <a:cubicBezTo>
                      <a:pt x="655" y="1213"/>
                      <a:pt x="362" y="1506"/>
                      <a:pt x="0" y="1506"/>
                    </a:cubicBezTo>
                    <a:cubicBezTo>
                      <a:pt x="0" y="1702"/>
                      <a:pt x="0" y="1702"/>
                      <a:pt x="0" y="1702"/>
                    </a:cubicBezTo>
                    <a:cubicBezTo>
                      <a:pt x="291" y="1702"/>
                      <a:pt x="548" y="1556"/>
                      <a:pt x="701" y="1333"/>
                    </a:cubicBezTo>
                    <a:cubicBezTo>
                      <a:pt x="759" y="1249"/>
                      <a:pt x="801" y="1155"/>
                      <a:pt x="826" y="1054"/>
                    </a:cubicBezTo>
                    <a:cubicBezTo>
                      <a:pt x="832" y="1030"/>
                      <a:pt x="837" y="1005"/>
                      <a:pt x="841" y="979"/>
                    </a:cubicBezTo>
                    <a:cubicBezTo>
                      <a:pt x="848" y="937"/>
                      <a:pt x="851" y="894"/>
                      <a:pt x="851" y="851"/>
                    </a:cubicBezTo>
                    <a:cubicBezTo>
                      <a:pt x="851" y="789"/>
                      <a:pt x="844" y="728"/>
                      <a:pt x="831" y="670"/>
                    </a:cubicBezTo>
                    <a:cubicBezTo>
                      <a:pt x="825" y="642"/>
                      <a:pt x="818" y="616"/>
                      <a:pt x="810" y="589"/>
                    </a:cubicBezTo>
                    <a:close/>
                  </a:path>
                </a:pathLst>
              </a:custGeom>
              <a:solidFill>
                <a:srgbClr val="E1A73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37" name="Freeform 183"/>
              <p:cNvSpPr>
                <a:spLocks/>
              </p:cNvSpPr>
              <p:nvPr/>
            </p:nvSpPr>
            <p:spPr bwMode="auto">
              <a:xfrm>
                <a:off x="6705600" y="1852613"/>
                <a:ext cx="255588" cy="512763"/>
              </a:xfrm>
              <a:custGeom>
                <a:avLst/>
                <a:gdLst/>
                <a:ahLst/>
                <a:cxnLst>
                  <a:cxn ang="0">
                    <a:pos x="851" y="1506"/>
                  </a:cxn>
                  <a:cxn ang="0">
                    <a:pos x="195" y="851"/>
                  </a:cxn>
                  <a:cxn ang="0">
                    <a:pos x="851" y="196"/>
                  </a:cxn>
                  <a:cxn ang="0">
                    <a:pos x="851" y="196"/>
                  </a:cxn>
                  <a:cxn ang="0">
                    <a:pos x="851" y="0"/>
                  </a:cxn>
                  <a:cxn ang="0">
                    <a:pos x="851" y="0"/>
                  </a:cxn>
                  <a:cxn ang="0">
                    <a:pos x="0" y="851"/>
                  </a:cxn>
                  <a:cxn ang="0">
                    <a:pos x="851" y="1702"/>
                  </a:cxn>
                  <a:cxn ang="0">
                    <a:pos x="851" y="1702"/>
                  </a:cxn>
                  <a:cxn ang="0">
                    <a:pos x="851" y="1506"/>
                  </a:cxn>
                  <a:cxn ang="0">
                    <a:pos x="851" y="1506"/>
                  </a:cxn>
                </a:cxnLst>
                <a:rect l="0" t="0" r="r" b="b"/>
                <a:pathLst>
                  <a:path w="851" h="1702">
                    <a:moveTo>
                      <a:pt x="851" y="1506"/>
                    </a:moveTo>
                    <a:cubicBezTo>
                      <a:pt x="489" y="1506"/>
                      <a:pt x="195" y="1213"/>
                      <a:pt x="195" y="851"/>
                    </a:cubicBezTo>
                    <a:cubicBezTo>
                      <a:pt x="195" y="489"/>
                      <a:pt x="489" y="196"/>
                      <a:pt x="851" y="196"/>
                    </a:cubicBezTo>
                    <a:cubicBezTo>
                      <a:pt x="851" y="196"/>
                      <a:pt x="851" y="196"/>
                      <a:pt x="851" y="196"/>
                    </a:cubicBezTo>
                    <a:cubicBezTo>
                      <a:pt x="851" y="0"/>
                      <a:pt x="851" y="0"/>
                      <a:pt x="851" y="0"/>
                    </a:cubicBezTo>
                    <a:cubicBezTo>
                      <a:pt x="851" y="0"/>
                      <a:pt x="851" y="0"/>
                      <a:pt x="851" y="0"/>
                    </a:cubicBezTo>
                    <a:cubicBezTo>
                      <a:pt x="381" y="0"/>
                      <a:pt x="0" y="381"/>
                      <a:pt x="0" y="851"/>
                    </a:cubicBezTo>
                    <a:cubicBezTo>
                      <a:pt x="0" y="1321"/>
                      <a:pt x="381" y="1702"/>
                      <a:pt x="851" y="1702"/>
                    </a:cubicBezTo>
                    <a:cubicBezTo>
                      <a:pt x="851" y="1702"/>
                      <a:pt x="851" y="1702"/>
                      <a:pt x="851" y="1702"/>
                    </a:cubicBezTo>
                    <a:cubicBezTo>
                      <a:pt x="851" y="1506"/>
                      <a:pt x="851" y="1506"/>
                      <a:pt x="851" y="1506"/>
                    </a:cubicBezTo>
                    <a:cubicBezTo>
                      <a:pt x="851" y="1506"/>
                      <a:pt x="851" y="1506"/>
                      <a:pt x="851" y="1506"/>
                    </a:cubicBezTo>
                    <a:close/>
                  </a:path>
                </a:pathLst>
              </a:custGeom>
              <a:solidFill>
                <a:srgbClr val="F2B92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38" name="Freeform 184"/>
              <p:cNvSpPr>
                <a:spLocks/>
              </p:cNvSpPr>
              <p:nvPr/>
            </p:nvSpPr>
            <p:spPr bwMode="auto">
              <a:xfrm>
                <a:off x="6961188" y="1911350"/>
                <a:ext cx="198438" cy="393700"/>
              </a:xfrm>
              <a:custGeom>
                <a:avLst/>
                <a:gdLst/>
                <a:ahLst/>
                <a:cxnLst>
                  <a:cxn ang="0">
                    <a:pos x="574" y="655"/>
                  </a:cxn>
                  <a:cxn ang="0">
                    <a:pos x="0" y="1229"/>
                  </a:cxn>
                  <a:cxn ang="0">
                    <a:pos x="0" y="1310"/>
                  </a:cxn>
                  <a:cxn ang="0">
                    <a:pos x="655" y="655"/>
                  </a:cxn>
                  <a:cxn ang="0">
                    <a:pos x="0" y="0"/>
                  </a:cxn>
                  <a:cxn ang="0">
                    <a:pos x="0" y="81"/>
                  </a:cxn>
                  <a:cxn ang="0">
                    <a:pos x="574" y="655"/>
                  </a:cxn>
                </a:cxnLst>
                <a:rect l="0" t="0" r="r" b="b"/>
                <a:pathLst>
                  <a:path w="655" h="1310">
                    <a:moveTo>
                      <a:pt x="574" y="655"/>
                    </a:moveTo>
                    <a:cubicBezTo>
                      <a:pt x="574" y="971"/>
                      <a:pt x="316" y="1229"/>
                      <a:pt x="0" y="1229"/>
                    </a:cubicBezTo>
                    <a:cubicBezTo>
                      <a:pt x="0" y="1310"/>
                      <a:pt x="0" y="1310"/>
                      <a:pt x="0" y="1310"/>
                    </a:cubicBezTo>
                    <a:cubicBezTo>
                      <a:pt x="362" y="1310"/>
                      <a:pt x="655" y="1017"/>
                      <a:pt x="655" y="655"/>
                    </a:cubicBezTo>
                    <a:cubicBezTo>
                      <a:pt x="655" y="293"/>
                      <a:pt x="362" y="0"/>
                      <a:pt x="0" y="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316" y="81"/>
                      <a:pt x="574" y="338"/>
                      <a:pt x="574" y="65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48" name="Freeform 185"/>
              <p:cNvSpPr>
                <a:spLocks/>
              </p:cNvSpPr>
              <p:nvPr/>
            </p:nvSpPr>
            <p:spPr bwMode="auto">
              <a:xfrm>
                <a:off x="6764338" y="1911350"/>
                <a:ext cx="196850" cy="393700"/>
              </a:xfrm>
              <a:custGeom>
                <a:avLst/>
                <a:gdLst/>
                <a:ahLst/>
                <a:cxnLst>
                  <a:cxn ang="0">
                    <a:pos x="0" y="655"/>
                  </a:cxn>
                  <a:cxn ang="0">
                    <a:pos x="656" y="1310"/>
                  </a:cxn>
                  <a:cxn ang="0">
                    <a:pos x="656" y="1310"/>
                  </a:cxn>
                  <a:cxn ang="0">
                    <a:pos x="656" y="1229"/>
                  </a:cxn>
                  <a:cxn ang="0">
                    <a:pos x="656" y="1229"/>
                  </a:cxn>
                  <a:cxn ang="0">
                    <a:pos x="81" y="655"/>
                  </a:cxn>
                  <a:cxn ang="0">
                    <a:pos x="656" y="81"/>
                  </a:cxn>
                  <a:cxn ang="0">
                    <a:pos x="656" y="81"/>
                  </a:cxn>
                  <a:cxn ang="0">
                    <a:pos x="656" y="0"/>
                  </a:cxn>
                  <a:cxn ang="0">
                    <a:pos x="656" y="0"/>
                  </a:cxn>
                  <a:cxn ang="0">
                    <a:pos x="0" y="655"/>
                  </a:cxn>
                </a:cxnLst>
                <a:rect l="0" t="0" r="r" b="b"/>
                <a:pathLst>
                  <a:path w="656" h="1310">
                    <a:moveTo>
                      <a:pt x="0" y="655"/>
                    </a:moveTo>
                    <a:cubicBezTo>
                      <a:pt x="0" y="1017"/>
                      <a:pt x="294" y="1310"/>
                      <a:pt x="656" y="1310"/>
                    </a:cubicBezTo>
                    <a:cubicBezTo>
                      <a:pt x="656" y="1310"/>
                      <a:pt x="656" y="1310"/>
                      <a:pt x="656" y="1310"/>
                    </a:cubicBezTo>
                    <a:cubicBezTo>
                      <a:pt x="656" y="1229"/>
                      <a:pt x="656" y="1229"/>
                      <a:pt x="656" y="1229"/>
                    </a:cubicBezTo>
                    <a:cubicBezTo>
                      <a:pt x="656" y="1229"/>
                      <a:pt x="656" y="1229"/>
                      <a:pt x="656" y="1229"/>
                    </a:cubicBezTo>
                    <a:cubicBezTo>
                      <a:pt x="339" y="1229"/>
                      <a:pt x="81" y="971"/>
                      <a:pt x="81" y="655"/>
                    </a:cubicBezTo>
                    <a:cubicBezTo>
                      <a:pt x="81" y="338"/>
                      <a:pt x="339" y="81"/>
                      <a:pt x="656" y="81"/>
                    </a:cubicBezTo>
                    <a:cubicBezTo>
                      <a:pt x="656" y="81"/>
                      <a:pt x="656" y="81"/>
                      <a:pt x="656" y="81"/>
                    </a:cubicBezTo>
                    <a:cubicBezTo>
                      <a:pt x="656" y="0"/>
                      <a:pt x="656" y="0"/>
                      <a:pt x="656" y="0"/>
                    </a:cubicBezTo>
                    <a:cubicBezTo>
                      <a:pt x="656" y="0"/>
                      <a:pt x="656" y="0"/>
                      <a:pt x="656" y="0"/>
                    </a:cubicBezTo>
                    <a:cubicBezTo>
                      <a:pt x="294" y="0"/>
                      <a:pt x="0" y="293"/>
                      <a:pt x="0" y="65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3" name="Freeform 186"/>
              <p:cNvSpPr>
                <a:spLocks/>
              </p:cNvSpPr>
              <p:nvPr/>
            </p:nvSpPr>
            <p:spPr bwMode="auto">
              <a:xfrm>
                <a:off x="6896100" y="2154238"/>
                <a:ext cx="65088" cy="74613"/>
              </a:xfrm>
              <a:custGeom>
                <a:avLst/>
                <a:gdLst/>
                <a:ahLst/>
                <a:cxnLst>
                  <a:cxn ang="0">
                    <a:pos x="193" y="43"/>
                  </a:cxn>
                  <a:cxn ang="0">
                    <a:pos x="30" y="0"/>
                  </a:cxn>
                  <a:cxn ang="0">
                    <a:pos x="0" y="115"/>
                  </a:cxn>
                  <a:cxn ang="0">
                    <a:pos x="168" y="158"/>
                  </a:cxn>
                  <a:cxn ang="0">
                    <a:pos x="168" y="251"/>
                  </a:cxn>
                  <a:cxn ang="0">
                    <a:pos x="220" y="251"/>
                  </a:cxn>
                  <a:cxn ang="0">
                    <a:pos x="220" y="42"/>
                  </a:cxn>
                  <a:cxn ang="0">
                    <a:pos x="193" y="43"/>
                  </a:cxn>
                </a:cxnLst>
                <a:rect l="0" t="0" r="r" b="b"/>
                <a:pathLst>
                  <a:path w="220" h="251">
                    <a:moveTo>
                      <a:pt x="193" y="43"/>
                    </a:moveTo>
                    <a:cubicBezTo>
                      <a:pt x="129" y="43"/>
                      <a:pt x="71" y="23"/>
                      <a:pt x="30" y="0"/>
                    </a:cubicBezTo>
                    <a:cubicBezTo>
                      <a:pt x="0" y="115"/>
                      <a:pt x="0" y="115"/>
                      <a:pt x="0" y="115"/>
                    </a:cubicBezTo>
                    <a:cubicBezTo>
                      <a:pt x="38" y="137"/>
                      <a:pt x="102" y="155"/>
                      <a:pt x="168" y="158"/>
                    </a:cubicBezTo>
                    <a:cubicBezTo>
                      <a:pt x="168" y="251"/>
                      <a:pt x="168" y="251"/>
                      <a:pt x="168" y="251"/>
                    </a:cubicBezTo>
                    <a:cubicBezTo>
                      <a:pt x="220" y="251"/>
                      <a:pt x="220" y="251"/>
                      <a:pt x="220" y="251"/>
                    </a:cubicBezTo>
                    <a:cubicBezTo>
                      <a:pt x="220" y="42"/>
                      <a:pt x="220" y="42"/>
                      <a:pt x="220" y="42"/>
                    </a:cubicBezTo>
                    <a:cubicBezTo>
                      <a:pt x="212" y="43"/>
                      <a:pt x="203" y="43"/>
                      <a:pt x="193" y="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4" name="Freeform 187"/>
              <p:cNvSpPr>
                <a:spLocks/>
              </p:cNvSpPr>
              <p:nvPr/>
            </p:nvSpPr>
            <p:spPr bwMode="auto">
              <a:xfrm>
                <a:off x="6961188" y="1987550"/>
                <a:ext cx="58738" cy="69850"/>
              </a:xfrm>
              <a:custGeom>
                <a:avLst/>
                <a:gdLst/>
                <a:ahLst/>
                <a:cxnLst>
                  <a:cxn ang="0">
                    <a:pos x="21" y="196"/>
                  </a:cxn>
                  <a:cxn ang="0">
                    <a:pos x="163" y="230"/>
                  </a:cxn>
                  <a:cxn ang="0">
                    <a:pos x="191" y="119"/>
                  </a:cxn>
                  <a:cxn ang="0">
                    <a:pos x="49" y="86"/>
                  </a:cxn>
                  <a:cxn ang="0">
                    <a:pos x="49" y="0"/>
                  </a:cxn>
                  <a:cxn ang="0">
                    <a:pos x="0" y="0"/>
                  </a:cxn>
                  <a:cxn ang="0">
                    <a:pos x="0" y="197"/>
                  </a:cxn>
                  <a:cxn ang="0">
                    <a:pos x="21" y="196"/>
                  </a:cxn>
                </a:cxnLst>
                <a:rect l="0" t="0" r="r" b="b"/>
                <a:pathLst>
                  <a:path w="191" h="230">
                    <a:moveTo>
                      <a:pt x="21" y="196"/>
                    </a:moveTo>
                    <a:cubicBezTo>
                      <a:pt x="92" y="196"/>
                      <a:pt x="137" y="219"/>
                      <a:pt x="163" y="230"/>
                    </a:cubicBezTo>
                    <a:cubicBezTo>
                      <a:pt x="191" y="119"/>
                      <a:pt x="191" y="119"/>
                      <a:pt x="191" y="119"/>
                    </a:cubicBezTo>
                    <a:cubicBezTo>
                      <a:pt x="159" y="103"/>
                      <a:pt x="115" y="89"/>
                      <a:pt x="49" y="86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97"/>
                      <a:pt x="0" y="197"/>
                      <a:pt x="0" y="197"/>
                    </a:cubicBezTo>
                    <a:cubicBezTo>
                      <a:pt x="7" y="197"/>
                      <a:pt x="14" y="196"/>
                      <a:pt x="21" y="19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5" name="Freeform 188"/>
              <p:cNvSpPr>
                <a:spLocks/>
              </p:cNvSpPr>
              <p:nvPr/>
            </p:nvSpPr>
            <p:spPr bwMode="auto">
              <a:xfrm>
                <a:off x="6961188" y="2081213"/>
                <a:ext cx="66675" cy="147638"/>
              </a:xfrm>
              <a:custGeom>
                <a:avLst/>
                <a:gdLst/>
                <a:ahLst/>
                <a:cxnLst>
                  <a:cxn ang="0">
                    <a:pos x="68" y="221"/>
                  </a:cxn>
                  <a:cxn ang="0">
                    <a:pos x="0" y="280"/>
                  </a:cxn>
                  <a:cxn ang="0">
                    <a:pos x="0" y="489"/>
                  </a:cxn>
                  <a:cxn ang="0">
                    <a:pos x="44" y="489"/>
                  </a:cxn>
                  <a:cxn ang="0">
                    <a:pos x="44" y="389"/>
                  </a:cxn>
                  <a:cxn ang="0">
                    <a:pos x="219" y="207"/>
                  </a:cxn>
                  <a:cxn ang="0">
                    <a:pos x="55" y="23"/>
                  </a:cxn>
                  <a:cxn ang="0">
                    <a:pos x="0" y="0"/>
                  </a:cxn>
                  <a:cxn ang="0">
                    <a:pos x="0" y="149"/>
                  </a:cxn>
                  <a:cxn ang="0">
                    <a:pos x="68" y="221"/>
                  </a:cxn>
                </a:cxnLst>
                <a:rect l="0" t="0" r="r" b="b"/>
                <a:pathLst>
                  <a:path w="219" h="489">
                    <a:moveTo>
                      <a:pt x="68" y="221"/>
                    </a:moveTo>
                    <a:cubicBezTo>
                      <a:pt x="68" y="253"/>
                      <a:pt x="41" y="274"/>
                      <a:pt x="0" y="280"/>
                    </a:cubicBezTo>
                    <a:cubicBezTo>
                      <a:pt x="0" y="489"/>
                      <a:pt x="0" y="489"/>
                      <a:pt x="0" y="489"/>
                    </a:cubicBezTo>
                    <a:cubicBezTo>
                      <a:pt x="44" y="489"/>
                      <a:pt x="44" y="489"/>
                      <a:pt x="44" y="489"/>
                    </a:cubicBezTo>
                    <a:cubicBezTo>
                      <a:pt x="44" y="389"/>
                      <a:pt x="44" y="389"/>
                      <a:pt x="44" y="389"/>
                    </a:cubicBezTo>
                    <a:cubicBezTo>
                      <a:pt x="157" y="369"/>
                      <a:pt x="219" y="294"/>
                      <a:pt x="219" y="207"/>
                    </a:cubicBezTo>
                    <a:cubicBezTo>
                      <a:pt x="219" y="118"/>
                      <a:pt x="172" y="64"/>
                      <a:pt x="55" y="23"/>
                    </a:cubicBezTo>
                    <a:cubicBezTo>
                      <a:pt x="33" y="15"/>
                      <a:pt x="15" y="7"/>
                      <a:pt x="0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47" y="169"/>
                      <a:pt x="68" y="190"/>
                      <a:pt x="68" y="22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6" name="Freeform 189"/>
              <p:cNvSpPr>
                <a:spLocks/>
              </p:cNvSpPr>
              <p:nvPr/>
            </p:nvSpPr>
            <p:spPr bwMode="auto">
              <a:xfrm>
                <a:off x="6897688" y="1987550"/>
                <a:ext cx="63500" cy="139700"/>
              </a:xfrm>
              <a:custGeom>
                <a:avLst/>
                <a:gdLst/>
                <a:ahLst/>
                <a:cxnLst>
                  <a:cxn ang="0">
                    <a:pos x="166" y="93"/>
                  </a:cxn>
                  <a:cxn ang="0">
                    <a:pos x="0" y="268"/>
                  </a:cxn>
                  <a:cxn ang="0">
                    <a:pos x="177" y="448"/>
                  </a:cxn>
                  <a:cxn ang="0">
                    <a:pos x="214" y="462"/>
                  </a:cxn>
                  <a:cxn ang="0">
                    <a:pos x="214" y="313"/>
                  </a:cxn>
                  <a:cxn ang="0">
                    <a:pos x="151" y="251"/>
                  </a:cxn>
                  <a:cxn ang="0">
                    <a:pos x="214" y="197"/>
                  </a:cxn>
                  <a:cxn ang="0">
                    <a:pos x="214" y="0"/>
                  </a:cxn>
                  <a:cxn ang="0">
                    <a:pos x="166" y="0"/>
                  </a:cxn>
                  <a:cxn ang="0">
                    <a:pos x="166" y="93"/>
                  </a:cxn>
                </a:cxnLst>
                <a:rect l="0" t="0" r="r" b="b"/>
                <a:pathLst>
                  <a:path w="214" h="462">
                    <a:moveTo>
                      <a:pt x="166" y="93"/>
                    </a:moveTo>
                    <a:cubicBezTo>
                      <a:pt x="61" y="114"/>
                      <a:pt x="0" y="182"/>
                      <a:pt x="0" y="268"/>
                    </a:cubicBezTo>
                    <a:cubicBezTo>
                      <a:pt x="0" y="363"/>
                      <a:pt x="72" y="413"/>
                      <a:pt x="177" y="448"/>
                    </a:cubicBezTo>
                    <a:cubicBezTo>
                      <a:pt x="191" y="453"/>
                      <a:pt x="203" y="457"/>
                      <a:pt x="214" y="462"/>
                    </a:cubicBezTo>
                    <a:cubicBezTo>
                      <a:pt x="214" y="313"/>
                      <a:pt x="214" y="313"/>
                      <a:pt x="214" y="313"/>
                    </a:cubicBezTo>
                    <a:cubicBezTo>
                      <a:pt x="170" y="293"/>
                      <a:pt x="151" y="275"/>
                      <a:pt x="151" y="251"/>
                    </a:cubicBezTo>
                    <a:cubicBezTo>
                      <a:pt x="151" y="227"/>
                      <a:pt x="167" y="203"/>
                      <a:pt x="214" y="197"/>
                    </a:cubicBezTo>
                    <a:cubicBezTo>
                      <a:pt x="214" y="0"/>
                      <a:pt x="214" y="0"/>
                      <a:pt x="214" y="0"/>
                    </a:cubicBezTo>
                    <a:cubicBezTo>
                      <a:pt x="166" y="0"/>
                      <a:pt x="166" y="0"/>
                      <a:pt x="166" y="0"/>
                    </a:cubicBezTo>
                    <a:lnTo>
                      <a:pt x="166" y="9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7" name="Freeform 190"/>
              <p:cNvSpPr>
                <a:spLocks/>
              </p:cNvSpPr>
              <p:nvPr/>
            </p:nvSpPr>
            <p:spPr bwMode="auto">
              <a:xfrm>
                <a:off x="7218363" y="2087563"/>
                <a:ext cx="328613" cy="171450"/>
              </a:xfrm>
              <a:custGeom>
                <a:avLst/>
                <a:gdLst/>
                <a:ahLst/>
                <a:cxnLst>
                  <a:cxn ang="0">
                    <a:pos x="314" y="268"/>
                  </a:cxn>
                  <a:cxn ang="0">
                    <a:pos x="125" y="257"/>
                  </a:cxn>
                  <a:cxn ang="0">
                    <a:pos x="0" y="535"/>
                  </a:cxn>
                  <a:cxn ang="0">
                    <a:pos x="314" y="570"/>
                  </a:cxn>
                  <a:cxn ang="0">
                    <a:pos x="1089" y="184"/>
                  </a:cxn>
                  <a:cxn ang="0">
                    <a:pos x="1089" y="0"/>
                  </a:cxn>
                  <a:cxn ang="0">
                    <a:pos x="314" y="268"/>
                  </a:cxn>
                </a:cxnLst>
                <a:rect l="0" t="0" r="r" b="b"/>
                <a:pathLst>
                  <a:path w="1089" h="570">
                    <a:moveTo>
                      <a:pt x="314" y="268"/>
                    </a:moveTo>
                    <a:cubicBezTo>
                      <a:pt x="249" y="268"/>
                      <a:pt x="186" y="264"/>
                      <a:pt x="125" y="257"/>
                    </a:cubicBezTo>
                    <a:cubicBezTo>
                      <a:pt x="100" y="358"/>
                      <a:pt x="58" y="452"/>
                      <a:pt x="0" y="535"/>
                    </a:cubicBezTo>
                    <a:cubicBezTo>
                      <a:pt x="97" y="557"/>
                      <a:pt x="203" y="570"/>
                      <a:pt x="314" y="570"/>
                    </a:cubicBezTo>
                    <a:cubicBezTo>
                      <a:pt x="734" y="570"/>
                      <a:pt x="1089" y="393"/>
                      <a:pt x="1089" y="184"/>
                    </a:cubicBezTo>
                    <a:cubicBezTo>
                      <a:pt x="1089" y="0"/>
                      <a:pt x="1089" y="0"/>
                      <a:pt x="1089" y="0"/>
                    </a:cubicBezTo>
                    <a:cubicBezTo>
                      <a:pt x="957" y="160"/>
                      <a:pt x="663" y="268"/>
                      <a:pt x="314" y="268"/>
                    </a:cubicBezTo>
                    <a:close/>
                  </a:path>
                </a:pathLst>
              </a:custGeom>
              <a:solidFill>
                <a:srgbClr val="E1A73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8" name="Freeform 191"/>
              <p:cNvSpPr>
                <a:spLocks/>
              </p:cNvSpPr>
              <p:nvPr/>
            </p:nvSpPr>
            <p:spPr bwMode="auto">
              <a:xfrm>
                <a:off x="7258050" y="1971675"/>
                <a:ext cx="288925" cy="173038"/>
              </a:xfrm>
              <a:custGeom>
                <a:avLst/>
                <a:gdLst/>
                <a:ahLst/>
                <a:cxnLst>
                  <a:cxn ang="0">
                    <a:pos x="184" y="268"/>
                  </a:cxn>
                  <a:cxn ang="0">
                    <a:pos x="0" y="257"/>
                  </a:cxn>
                  <a:cxn ang="0">
                    <a:pos x="20" y="438"/>
                  </a:cxn>
                  <a:cxn ang="0">
                    <a:pos x="10" y="567"/>
                  </a:cxn>
                  <a:cxn ang="0">
                    <a:pos x="184" y="577"/>
                  </a:cxn>
                  <a:cxn ang="0">
                    <a:pos x="959" y="192"/>
                  </a:cxn>
                  <a:cxn ang="0">
                    <a:pos x="959" y="0"/>
                  </a:cxn>
                  <a:cxn ang="0">
                    <a:pos x="184" y="268"/>
                  </a:cxn>
                </a:cxnLst>
                <a:rect l="0" t="0" r="r" b="b"/>
                <a:pathLst>
                  <a:path w="959" h="577">
                    <a:moveTo>
                      <a:pt x="184" y="268"/>
                    </a:moveTo>
                    <a:cubicBezTo>
                      <a:pt x="121" y="268"/>
                      <a:pt x="60" y="264"/>
                      <a:pt x="0" y="257"/>
                    </a:cubicBezTo>
                    <a:cubicBezTo>
                      <a:pt x="13" y="315"/>
                      <a:pt x="20" y="376"/>
                      <a:pt x="20" y="438"/>
                    </a:cubicBezTo>
                    <a:cubicBezTo>
                      <a:pt x="20" y="482"/>
                      <a:pt x="17" y="525"/>
                      <a:pt x="10" y="567"/>
                    </a:cubicBezTo>
                    <a:cubicBezTo>
                      <a:pt x="66" y="573"/>
                      <a:pt x="125" y="577"/>
                      <a:pt x="184" y="577"/>
                    </a:cubicBezTo>
                    <a:cubicBezTo>
                      <a:pt x="604" y="577"/>
                      <a:pt x="959" y="400"/>
                      <a:pt x="959" y="192"/>
                    </a:cubicBezTo>
                    <a:cubicBezTo>
                      <a:pt x="959" y="0"/>
                      <a:pt x="959" y="0"/>
                      <a:pt x="959" y="0"/>
                    </a:cubicBezTo>
                    <a:cubicBezTo>
                      <a:pt x="827" y="159"/>
                      <a:pt x="533" y="268"/>
                      <a:pt x="184" y="268"/>
                    </a:cubicBezTo>
                    <a:close/>
                  </a:path>
                </a:pathLst>
              </a:custGeom>
              <a:solidFill>
                <a:srgbClr val="E1A73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9" name="Freeform 192"/>
              <p:cNvSpPr>
                <a:spLocks/>
              </p:cNvSpPr>
              <p:nvPr/>
            </p:nvSpPr>
            <p:spPr bwMode="auto">
              <a:xfrm>
                <a:off x="7194550" y="1862138"/>
                <a:ext cx="352425" cy="166688"/>
              </a:xfrm>
              <a:custGeom>
                <a:avLst/>
                <a:gdLst/>
                <a:ahLst/>
                <a:cxnLst>
                  <a:cxn ang="0">
                    <a:pos x="397" y="267"/>
                  </a:cxn>
                  <a:cxn ang="0">
                    <a:pos x="0" y="216"/>
                  </a:cxn>
                  <a:cxn ang="0">
                    <a:pos x="192" y="539"/>
                  </a:cxn>
                  <a:cxn ang="0">
                    <a:pos x="397" y="553"/>
                  </a:cxn>
                  <a:cxn ang="0">
                    <a:pos x="1172" y="168"/>
                  </a:cxn>
                  <a:cxn ang="0">
                    <a:pos x="1172" y="0"/>
                  </a:cxn>
                  <a:cxn ang="0">
                    <a:pos x="397" y="267"/>
                  </a:cxn>
                </a:cxnLst>
                <a:rect l="0" t="0" r="r" b="b"/>
                <a:pathLst>
                  <a:path w="1172" h="553">
                    <a:moveTo>
                      <a:pt x="397" y="267"/>
                    </a:moveTo>
                    <a:cubicBezTo>
                      <a:pt x="253" y="267"/>
                      <a:pt x="118" y="249"/>
                      <a:pt x="0" y="216"/>
                    </a:cubicBezTo>
                    <a:cubicBezTo>
                      <a:pt x="86" y="307"/>
                      <a:pt x="153" y="417"/>
                      <a:pt x="192" y="539"/>
                    </a:cubicBezTo>
                    <a:cubicBezTo>
                      <a:pt x="258" y="548"/>
                      <a:pt x="326" y="553"/>
                      <a:pt x="397" y="553"/>
                    </a:cubicBezTo>
                    <a:cubicBezTo>
                      <a:pt x="817" y="553"/>
                      <a:pt x="1172" y="377"/>
                      <a:pt x="1172" y="168"/>
                    </a:cubicBezTo>
                    <a:cubicBezTo>
                      <a:pt x="1172" y="0"/>
                      <a:pt x="1172" y="0"/>
                      <a:pt x="1172" y="0"/>
                    </a:cubicBezTo>
                    <a:cubicBezTo>
                      <a:pt x="1040" y="159"/>
                      <a:pt x="746" y="267"/>
                      <a:pt x="397" y="267"/>
                    </a:cubicBezTo>
                    <a:close/>
                  </a:path>
                </a:pathLst>
              </a:custGeom>
              <a:solidFill>
                <a:srgbClr val="E1A73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pic>
          <p:nvPicPr>
            <p:cNvPr id="116" name="Google Shape;530;p35"/>
            <p:cNvPicPr preferRelativeResize="0"/>
            <p:nvPr/>
          </p:nvPicPr>
          <p:blipFill rotWithShape="1">
            <a:blip r:embed="rId6" cstate="print">
              <a:alphaModFix/>
            </a:blip>
            <a:srcRect/>
            <a:stretch/>
          </p:blipFill>
          <p:spPr>
            <a:xfrm>
              <a:off x="4876800" y="2317955"/>
              <a:ext cx="762000" cy="71255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7" name="Group 47"/>
            <p:cNvGrpSpPr/>
            <p:nvPr/>
          </p:nvGrpSpPr>
          <p:grpSpPr>
            <a:xfrm>
              <a:off x="2057400" y="2335863"/>
              <a:ext cx="762000" cy="704850"/>
              <a:chOff x="2057400" y="2266950"/>
              <a:chExt cx="774550" cy="796065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2057400" y="2266950"/>
                <a:ext cx="774550" cy="79606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pic>
            <p:nvPicPr>
              <p:cNvPr id="128" name="Google Shape;335;p17"/>
              <p:cNvPicPr preferRelativeResize="0"/>
              <p:nvPr/>
            </p:nvPicPr>
            <p:blipFill rotWithShape="1">
              <a:blip r:embed="rId7" cstate="print">
                <a:alphaModFix/>
              </a:blip>
              <a:srcRect/>
              <a:stretch/>
            </p:blipFill>
            <p:spPr>
              <a:xfrm>
                <a:off x="2252547" y="2419349"/>
                <a:ext cx="381000" cy="53426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55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406400" y="177801"/>
            <a:ext cx="96520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PERSIAPAN PBJP MELALUI PENYEDIA OLEH PPK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grpSp>
        <p:nvGrpSpPr>
          <p:cNvPr id="2" name="Group 65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" name="Group 14"/>
          <p:cNvGrpSpPr/>
          <p:nvPr/>
        </p:nvGrpSpPr>
        <p:grpSpPr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16" name="Rounded Rectangle 15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150779" y="701358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KETENTUAN UMUM HPS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10363200" y="6172200"/>
            <a:ext cx="1727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Arial" pitchFamily="34" charset="0"/>
                <a:cs typeface="Arial" pitchFamily="34" charset="0"/>
              </a:rPr>
              <a:t>Pasal 26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6" name="Google Shape;233;p19" descr="Business woman working hard sitting at the desk Free Vector"/>
          <p:cNvPicPr preferRelativeResize="0"/>
          <p:nvPr/>
        </p:nvPicPr>
        <p:blipFill rotWithShape="1">
          <a:blip r:embed="rId4" cstate="print">
            <a:alphaModFix/>
          </a:blip>
          <a:srcRect l="9648" t="11162" r="10648" b="24708"/>
          <a:stretch/>
        </p:blipFill>
        <p:spPr>
          <a:xfrm rot="10800000">
            <a:off x="4368801" y="1200720"/>
            <a:ext cx="3413092" cy="263468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Rectangle 69"/>
          <p:cNvSpPr/>
          <p:nvPr/>
        </p:nvSpPr>
        <p:spPr>
          <a:xfrm>
            <a:off x="0" y="2006600"/>
            <a:ext cx="3962400" cy="8681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en-US" sz="1867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HPS dihitung secara keahlian dan menggunakan data yang dapat dipertanggung-jawabkan</a:t>
            </a:r>
          </a:p>
        </p:txBody>
      </p:sp>
      <p:sp>
        <p:nvSpPr>
          <p:cNvPr id="71" name="Rectangle 70"/>
          <p:cNvSpPr/>
          <p:nvPr/>
        </p:nvSpPr>
        <p:spPr>
          <a:xfrm>
            <a:off x="304800" y="3500026"/>
            <a:ext cx="3860800" cy="609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en-US" sz="1867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Nilai HPS tidak bersifat rahasia </a:t>
            </a:r>
            <a:r>
              <a:rPr lang="en-US" sz="1867" dirty="0">
                <a:solidFill>
                  <a:srgbClr val="FF0000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namun Rinciannya Rahasia</a:t>
            </a:r>
          </a:p>
        </p:txBody>
      </p:sp>
      <p:sp>
        <p:nvSpPr>
          <p:cNvPr id="72" name="Rectangle 71"/>
          <p:cNvSpPr/>
          <p:nvPr/>
        </p:nvSpPr>
        <p:spPr>
          <a:xfrm>
            <a:off x="4572000" y="5054601"/>
            <a:ext cx="4368800" cy="609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en-US" sz="1867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HPS bukan sebagai dasar untuk menentukan besaran kerugian negara</a:t>
            </a:r>
          </a:p>
        </p:txBody>
      </p:sp>
      <p:sp>
        <p:nvSpPr>
          <p:cNvPr id="73" name="Rectangle 72"/>
          <p:cNvSpPr/>
          <p:nvPr/>
        </p:nvSpPr>
        <p:spPr>
          <a:xfrm>
            <a:off x="7721600" y="3937001"/>
            <a:ext cx="3962400" cy="954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867" dirty="0">
                <a:latin typeface="Arial" pitchFamily="34" charset="0"/>
                <a:ea typeface="Calibri"/>
                <a:cs typeface="Arial" pitchFamily="34" charset="0"/>
                <a:sym typeface="Calibri"/>
              </a:rPr>
              <a:t>Dikecualikan untuk pagu ≤ 10 juta, </a:t>
            </a:r>
            <a:r>
              <a:rPr lang="en-US" sz="1867" i="1" dirty="0">
                <a:latin typeface="Arial" pitchFamily="34" charset="0"/>
                <a:ea typeface="Calibri"/>
                <a:cs typeface="Arial" pitchFamily="34" charset="0"/>
                <a:sym typeface="Calibri"/>
              </a:rPr>
              <a:t>e-purchasing</a:t>
            </a:r>
            <a:r>
              <a:rPr lang="en-US" sz="1867" dirty="0">
                <a:latin typeface="Arial" pitchFamily="34" charset="0"/>
                <a:ea typeface="Calibri"/>
                <a:cs typeface="Arial" pitchFamily="34" charset="0"/>
                <a:sym typeface="Calibri"/>
              </a:rPr>
              <a:t> dan tender pekerjaan terintegrasi 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924800" y="1905001"/>
            <a:ext cx="4267200" cy="1528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867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HPS Disusun paling lama  28 hari kerja sebelum batas akhir : pemasukan penawaran (</a:t>
            </a:r>
            <a:r>
              <a:rPr lang="en-US" sz="1867" dirty="0" err="1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pascakualifikasi</a:t>
            </a:r>
            <a:r>
              <a:rPr lang="en-US" sz="1867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) atau pemasukan dokumen kualifikasi (</a:t>
            </a:r>
            <a:r>
              <a:rPr lang="en-US" sz="1867" dirty="0" err="1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prakualifikasi</a:t>
            </a:r>
            <a:r>
              <a:rPr lang="en-US" sz="1867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)</a:t>
            </a:r>
          </a:p>
        </p:txBody>
      </p:sp>
      <p:sp>
        <p:nvSpPr>
          <p:cNvPr id="75" name="Rectangle 74"/>
          <p:cNvSpPr/>
          <p:nvPr/>
        </p:nvSpPr>
        <p:spPr>
          <a:xfrm>
            <a:off x="914400" y="4445001"/>
            <a:ext cx="3962400" cy="609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en-US" sz="1867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Memperhitungkan keuntungan dan biaya tidak langsung</a:t>
            </a:r>
          </a:p>
        </p:txBody>
      </p:sp>
      <p:cxnSp>
        <p:nvCxnSpPr>
          <p:cNvPr id="77" name="Straight Arrow Connector 76"/>
          <p:cNvCxnSpPr/>
          <p:nvPr/>
        </p:nvCxnSpPr>
        <p:spPr>
          <a:xfrm flipH="1">
            <a:off x="3774068" y="2514600"/>
            <a:ext cx="711200" cy="0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4064000" y="3530600"/>
            <a:ext cx="711200" cy="304800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>
            <a:off x="4470402" y="3568392"/>
            <a:ext cx="1120077" cy="876609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6502401" y="3632201"/>
            <a:ext cx="69385" cy="149736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7285464" y="3553522"/>
            <a:ext cx="537736" cy="485079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7620001" y="2514601"/>
            <a:ext cx="810321" cy="27879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406400" y="177801"/>
            <a:ext cx="96520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PERSIAPAN PBJP MELALUI PENYEDIA OLEH PPK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grpSp>
        <p:nvGrpSpPr>
          <p:cNvPr id="2" name="Group 65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" name="Group 14"/>
          <p:cNvGrpSpPr/>
          <p:nvPr/>
        </p:nvGrpSpPr>
        <p:grpSpPr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16" name="Rounded Rectangle 15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731868" y="1006158"/>
            <a:ext cx="2683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KEGUNAAN HPS</a:t>
            </a:r>
          </a:p>
        </p:txBody>
      </p:sp>
      <p:sp>
        <p:nvSpPr>
          <p:cNvPr id="23" name="Google Shape;251;p20"/>
          <p:cNvSpPr/>
          <p:nvPr/>
        </p:nvSpPr>
        <p:spPr>
          <a:xfrm>
            <a:off x="711200" y="3975101"/>
            <a:ext cx="3352800" cy="1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-US" sz="2133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Menilai </a:t>
            </a:r>
            <a:r>
              <a:rPr lang="en-US" sz="2133" b="1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kewajaran </a:t>
            </a:r>
            <a:r>
              <a:rPr lang="en-US" sz="2133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harga Penawaran dan kewajaran harga satuan</a:t>
            </a:r>
            <a:endParaRPr sz="2133" dirty="0">
              <a:solidFill>
                <a:schemeClr val="dk1"/>
              </a:solidFill>
              <a:latin typeface="Arial" pitchFamily="34" charset="0"/>
              <a:ea typeface="Calibri"/>
              <a:cs typeface="Arial" pitchFamily="34" charset="0"/>
              <a:sym typeface="Calibri"/>
            </a:endParaRPr>
          </a:p>
        </p:txBody>
      </p:sp>
      <p:sp>
        <p:nvSpPr>
          <p:cNvPr id="24" name="Google Shape;252;p20"/>
          <p:cNvSpPr/>
          <p:nvPr/>
        </p:nvSpPr>
        <p:spPr>
          <a:xfrm>
            <a:off x="5080001" y="3937000"/>
            <a:ext cx="3187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-US" sz="2133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Menetapkan batas tertinggi </a:t>
            </a:r>
            <a:r>
              <a:rPr lang="en-US" sz="2133" b="1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penawaran</a:t>
            </a:r>
            <a:r>
              <a:rPr lang="en-US" sz="2133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 B/PK/JL.</a:t>
            </a:r>
            <a:endParaRPr sz="2133" dirty="0">
              <a:solidFill>
                <a:schemeClr val="dk1"/>
              </a:solidFill>
              <a:latin typeface="Arial" pitchFamily="34" charset="0"/>
              <a:ea typeface="Calibri"/>
              <a:cs typeface="Arial" pitchFamily="34" charset="0"/>
              <a:sym typeface="Calibri"/>
            </a:endParaRPr>
          </a:p>
        </p:txBody>
      </p:sp>
      <p:sp>
        <p:nvSpPr>
          <p:cNvPr id="25" name="Google Shape;253;p20"/>
          <p:cNvSpPr/>
          <p:nvPr/>
        </p:nvSpPr>
        <p:spPr>
          <a:xfrm>
            <a:off x="9101565" y="4121048"/>
            <a:ext cx="3568700" cy="1005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-US" sz="2133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Menetapkan besaran </a:t>
            </a:r>
            <a:r>
              <a:rPr lang="en-US" sz="2133" b="1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Jaminan Pelaksanaan</a:t>
            </a:r>
            <a:endParaRPr sz="2133" dirty="0">
              <a:solidFill>
                <a:schemeClr val="dk1"/>
              </a:solidFill>
              <a:latin typeface="Arial" pitchFamily="34" charset="0"/>
              <a:ea typeface="Calibri"/>
              <a:cs typeface="Arial" pitchFamily="34" charset="0"/>
              <a:sym typeface="Calibri"/>
            </a:endParaRPr>
          </a:p>
        </p:txBody>
      </p:sp>
      <p:pic>
        <p:nvPicPr>
          <p:cNvPr id="26" name="Google Shape;255;p20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5071534" y="2006600"/>
            <a:ext cx="1892300" cy="17864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oogle Shape;256;p20"/>
          <p:cNvGrpSpPr/>
          <p:nvPr/>
        </p:nvGrpSpPr>
        <p:grpSpPr>
          <a:xfrm>
            <a:off x="9290049" y="2022475"/>
            <a:ext cx="1862667" cy="1754717"/>
            <a:chOff x="6964374" y="1760612"/>
            <a:chExt cx="1859083" cy="1751446"/>
          </a:xfrm>
        </p:grpSpPr>
        <p:pic>
          <p:nvPicPr>
            <p:cNvPr id="28" name="Google Shape;257;p20"/>
            <p:cNvPicPr preferRelativeResize="0"/>
            <p:nvPr/>
          </p:nvPicPr>
          <p:blipFill rotWithShape="1">
            <a:blip r:embed="rId5" cstate="print">
              <a:alphaModFix/>
            </a:blip>
            <a:srcRect/>
            <a:stretch/>
          </p:blipFill>
          <p:spPr>
            <a:xfrm>
              <a:off x="6964374" y="1760612"/>
              <a:ext cx="1859083" cy="17514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" name="Google Shape;258;p20"/>
            <p:cNvSpPr/>
            <p:nvPr/>
          </p:nvSpPr>
          <p:spPr>
            <a:xfrm>
              <a:off x="7655735" y="2429193"/>
              <a:ext cx="928635" cy="845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r>
                <a:rPr lang="en-US" sz="2133" b="1" dirty="0">
                  <a:solidFill>
                    <a:schemeClr val="lt1"/>
                  </a:solidFill>
                  <a:latin typeface="Arial" pitchFamily="34" charset="0"/>
                  <a:ea typeface="Arial"/>
                  <a:cs typeface="Arial" pitchFamily="34" charset="0"/>
                  <a:sym typeface="Arial"/>
                </a:rPr>
                <a:t>80% </a:t>
              </a:r>
              <a:endParaRPr sz="2133" dirty="0">
                <a:latin typeface="Arial" pitchFamily="34" charset="0"/>
                <a:cs typeface="Arial" pitchFamily="34" charset="0"/>
              </a:endParaRPr>
            </a:p>
            <a:p>
              <a:pPr>
                <a:spcBef>
                  <a:spcPts val="400"/>
                </a:spcBef>
              </a:pPr>
              <a:r>
                <a:rPr lang="en-US" sz="2133" b="1" dirty="0">
                  <a:solidFill>
                    <a:schemeClr val="lt1"/>
                  </a:solidFill>
                  <a:latin typeface="Arial" pitchFamily="34" charset="0"/>
                  <a:ea typeface="Arial"/>
                  <a:cs typeface="Arial" pitchFamily="34" charset="0"/>
                  <a:sym typeface="Arial"/>
                </a:rPr>
                <a:t>HPS</a:t>
              </a:r>
              <a:endParaRPr sz="2133" b="1" dirty="0">
                <a:solidFill>
                  <a:schemeClr val="lt1"/>
                </a:solidFill>
                <a:latin typeface="Arial" pitchFamily="34" charset="0"/>
                <a:ea typeface="Arial"/>
                <a:cs typeface="Arial" pitchFamily="34" charset="0"/>
                <a:sym typeface="Arial"/>
              </a:endParaRPr>
            </a:p>
          </p:txBody>
        </p:sp>
      </p:grpSp>
      <p:pic>
        <p:nvPicPr>
          <p:cNvPr id="30" name="Google Shape;259;p20"/>
          <p:cNvPicPr preferRelativeResize="0"/>
          <p:nvPr/>
        </p:nvPicPr>
        <p:blipFill rotWithShape="1">
          <a:blip r:embed="rId6" cstate="print">
            <a:alphaModFix/>
          </a:blip>
          <a:srcRect/>
          <a:stretch/>
        </p:blipFill>
        <p:spPr>
          <a:xfrm>
            <a:off x="960967" y="2058459"/>
            <a:ext cx="1784349" cy="1682751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/>
          <p:cNvSpPr txBox="1"/>
          <p:nvPr/>
        </p:nvSpPr>
        <p:spPr>
          <a:xfrm>
            <a:off x="86733" y="3632200"/>
            <a:ext cx="877163" cy="1733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666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</a:t>
            </a:r>
            <a:endParaRPr lang="en-US" sz="3733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446082" y="3594815"/>
            <a:ext cx="877163" cy="1733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666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2</a:t>
            </a:r>
            <a:endParaRPr lang="en-US" sz="3733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432801" y="3594815"/>
            <a:ext cx="877163" cy="1733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666" b="1" dirty="0">
                <a:solidFill>
                  <a:schemeClr val="accent3"/>
                </a:solidFill>
              </a:rPr>
              <a:t>3</a:t>
            </a:r>
            <a:endParaRPr lang="en-US" sz="3733" b="1" dirty="0">
              <a:solidFill>
                <a:schemeClr val="accent3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0348332" y="6172200"/>
            <a:ext cx="1727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Arial" pitchFamily="34" charset="0"/>
                <a:cs typeface="Arial" pitchFamily="34" charset="0"/>
              </a:rPr>
              <a:t>Pasal 26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406400" y="177801"/>
            <a:ext cx="96520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PERSIAPAN PBJP MELALUI PENYEDIA OLEH PPK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grpSp>
        <p:nvGrpSpPr>
          <p:cNvPr id="2" name="Group 65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" name="Group 14"/>
          <p:cNvGrpSpPr/>
          <p:nvPr/>
        </p:nvGrpSpPr>
        <p:grpSpPr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16" name="Rounded Rectangle 15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695384" y="904558"/>
            <a:ext cx="2756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PENETAPAN HPS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304801" y="1803400"/>
            <a:ext cx="11480799" cy="3352800"/>
            <a:chOff x="566057" y="1962150"/>
            <a:chExt cx="7434943" cy="1905000"/>
          </a:xfrm>
        </p:grpSpPr>
        <p:sp>
          <p:nvSpPr>
            <p:cNvPr id="35" name="Rounded Rectangle 34"/>
            <p:cNvSpPr/>
            <p:nvPr/>
          </p:nvSpPr>
          <p:spPr>
            <a:xfrm>
              <a:off x="2133600" y="1962150"/>
              <a:ext cx="5867400" cy="1905000"/>
            </a:xfrm>
            <a:prstGeom prst="round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457189" indent="-309026" algn="just">
                <a:buClr>
                  <a:srgbClr val="251F1D"/>
                </a:buClr>
                <a:buSzPts val="2600"/>
                <a:buFont typeface="Arial"/>
                <a:buChar char="•"/>
              </a:pPr>
              <a:r>
                <a:rPr lang="en-US" sz="2133" dirty="0">
                  <a:solidFill>
                    <a:srgbClr val="251F1D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PPK menetapkan HPS dengan menandatangani pada lembar persetujuan/penetapan.</a:t>
              </a:r>
            </a:p>
            <a:p>
              <a:pPr marL="457189" indent="-309026" algn="just">
                <a:buClr>
                  <a:srgbClr val="251F1D"/>
                </a:buClr>
                <a:buSzPts val="2600"/>
                <a:buFont typeface="Arial"/>
                <a:buChar char="•"/>
              </a:pPr>
              <a:r>
                <a:rPr lang="en-US" sz="2133" dirty="0">
                  <a:solidFill>
                    <a:srgbClr val="251F1D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HPS yang sah adalah yang telah ditandatangani oleh PPK.</a:t>
              </a:r>
            </a:p>
            <a:p>
              <a:pPr marL="457189" indent="-309026" algn="just">
                <a:buClr>
                  <a:srgbClr val="251F1D"/>
                </a:buClr>
                <a:buSzPts val="2600"/>
                <a:buFont typeface="Arial"/>
                <a:buChar char="•"/>
              </a:pPr>
              <a:r>
                <a:rPr lang="en-US" sz="2133" dirty="0">
                  <a:solidFill>
                    <a:srgbClr val="FF0000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Nilai HPS </a:t>
              </a:r>
              <a:r>
                <a:rPr lang="en-US" sz="2133" dirty="0">
                  <a:solidFill>
                    <a:srgbClr val="251F1D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paling tinggi sama dengan nilai Pagu Anggaran. </a:t>
              </a:r>
              <a:endParaRPr lang="en-US" sz="2133" dirty="0">
                <a:latin typeface="Arial" pitchFamily="34" charset="0"/>
                <a:cs typeface="Arial" pitchFamily="34" charset="0"/>
              </a:endParaRPr>
            </a:p>
            <a:p>
              <a:pPr marL="457189" indent="-309026" algn="just">
                <a:buClr>
                  <a:srgbClr val="251F1D"/>
                </a:buClr>
                <a:buSzPts val="2600"/>
                <a:buFont typeface="Arial"/>
                <a:buChar char="•"/>
              </a:pPr>
              <a:r>
                <a:rPr lang="en-US" sz="2133" dirty="0">
                  <a:solidFill>
                    <a:srgbClr val="251F1D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Penetapan HPS paling lama 28 hari kerja sebelum batas akhir:</a:t>
              </a:r>
              <a:endParaRPr lang="en-US" sz="2133" dirty="0">
                <a:latin typeface="Arial" pitchFamily="34" charset="0"/>
                <a:cs typeface="Arial" pitchFamily="34" charset="0"/>
              </a:endParaRPr>
            </a:p>
            <a:p>
              <a:pPr marL="1062540" indent="-465655" algn="just">
                <a:buClr>
                  <a:srgbClr val="251F1D"/>
                </a:buClr>
                <a:buSzPts val="2600"/>
                <a:buFont typeface="Wingdings" pitchFamily="2" charset="2"/>
                <a:buChar char="ü"/>
              </a:pPr>
              <a:r>
                <a:rPr lang="en-US" sz="2133" dirty="0">
                  <a:solidFill>
                    <a:srgbClr val="251F1D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penyampaian penawaran untuk pemilihan dengan </a:t>
              </a:r>
              <a:r>
                <a:rPr lang="en-US" sz="2133" dirty="0" err="1">
                  <a:solidFill>
                    <a:srgbClr val="251F1D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pascakualifikasi</a:t>
              </a:r>
              <a:r>
                <a:rPr lang="en-US" sz="2133" dirty="0">
                  <a:solidFill>
                    <a:srgbClr val="251F1D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; atau</a:t>
              </a:r>
            </a:p>
            <a:p>
              <a:pPr marL="1062540" indent="-465655" algn="just">
                <a:buClr>
                  <a:srgbClr val="251F1D"/>
                </a:buClr>
                <a:buSzPts val="2600"/>
                <a:buFont typeface="Wingdings" pitchFamily="2" charset="2"/>
                <a:buChar char="ü"/>
              </a:pPr>
              <a:r>
                <a:rPr lang="en-US" sz="2133" dirty="0">
                  <a:solidFill>
                    <a:srgbClr val="251F1D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penyampaian dokumen kualifikasi untuk pemilihan dengan </a:t>
              </a:r>
              <a:r>
                <a:rPr lang="en-US" sz="2133" dirty="0" err="1">
                  <a:solidFill>
                    <a:srgbClr val="251F1D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prakualifikasi</a:t>
              </a:r>
              <a:r>
                <a:rPr lang="en-US" sz="2133" dirty="0">
                  <a:solidFill>
                    <a:srgbClr val="251F1D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.</a:t>
              </a:r>
              <a:endParaRPr lang="en-US" sz="2133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566057" y="2114550"/>
              <a:ext cx="1796143" cy="1638300"/>
            </a:xfrm>
            <a:prstGeom prst="ellipse">
              <a:avLst/>
            </a:prstGeom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pic>
        <p:nvPicPr>
          <p:cNvPr id="41" name="Picture 3" descr="C:\Users\Pelatihan\Downloads\Invoice-amic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2514600"/>
            <a:ext cx="2133600" cy="2133600"/>
          </a:xfrm>
          <a:prstGeom prst="rect">
            <a:avLst/>
          </a:prstGeom>
          <a:noFill/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406400" y="177801"/>
            <a:ext cx="96520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PERSIAPAN PBJP MELALUI PENYEDIA OLEH PPK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1727200" y="1295400"/>
            <a:ext cx="9245600" cy="1625600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Rounded Rectangle 21"/>
          <p:cNvSpPr/>
          <p:nvPr/>
        </p:nvSpPr>
        <p:spPr>
          <a:xfrm>
            <a:off x="1727200" y="4038600"/>
            <a:ext cx="9245600" cy="16256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406400" y="101602"/>
            <a:ext cx="73152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3200" b="1" dirty="0">
                <a:latin typeface="Arial" pitchFamily="34" charset="0"/>
                <a:ea typeface="+mj-ea"/>
                <a:cs typeface="Arial" pitchFamily="34" charset="0"/>
              </a:rPr>
              <a:t>CARA PELAKSANAAN PBJP </a:t>
            </a:r>
            <a:endParaRPr lang="en-US" sz="3200" dirty="0"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grpSp>
        <p:nvGrpSpPr>
          <p:cNvPr id="2" name="Group 5"/>
          <p:cNvGrpSpPr/>
          <p:nvPr/>
        </p:nvGrpSpPr>
        <p:grpSpPr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7" name="Rounded Rectangle 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" name="Group 37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39" name="Rounded Rectangle 38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81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9889067" y="5925457"/>
            <a:ext cx="3014133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en-US" altLang="en-US" sz="1600" dirty="0" err="1">
                <a:latin typeface="Arial" pitchFamily="34" charset="0"/>
                <a:cs typeface="Arial" pitchFamily="34" charset="0"/>
              </a:rPr>
              <a:t>Pasal</a:t>
            </a:r>
            <a:r>
              <a:rPr lang="en-US" altLang="en-US" sz="1600" dirty="0">
                <a:latin typeface="Arial" pitchFamily="34" charset="0"/>
                <a:cs typeface="Arial" pitchFamily="34" charset="0"/>
              </a:rPr>
              <a:t> 1 </a:t>
            </a:r>
            <a:r>
              <a:rPr lang="en-US" altLang="en-US" sz="1600" dirty="0" err="1">
                <a:latin typeface="Arial" pitchFamily="34" charset="0"/>
                <a:cs typeface="Arial" pitchFamily="34" charset="0"/>
              </a:rPr>
              <a:t>angka</a:t>
            </a:r>
            <a:r>
              <a:rPr lang="en-US" altLang="en-US" sz="1600" dirty="0">
                <a:latin typeface="Arial" pitchFamily="34" charset="0"/>
                <a:cs typeface="Arial" pitchFamily="34" charset="0"/>
              </a:rPr>
              <a:t> 23 &amp; 2</a:t>
            </a:r>
            <a:r>
              <a:rPr lang="id-ID" altLang="en-US" sz="1600" dirty="0">
                <a:latin typeface="Arial" pitchFamily="34" charset="0"/>
                <a:cs typeface="Arial" pitchFamily="34" charset="0"/>
              </a:rPr>
              <a:t>6</a:t>
            </a:r>
            <a:r>
              <a:rPr lang="en-US" altLang="en-US" sz="1600" dirty="0">
                <a:latin typeface="Arial" pitchFamily="34" charset="0"/>
                <a:cs typeface="Arial" pitchFamily="34" charset="0"/>
              </a:rPr>
              <a:t>,</a:t>
            </a:r>
            <a:br>
              <a:rPr lang="en-US" altLang="en-US" sz="1600" dirty="0">
                <a:latin typeface="Arial" pitchFamily="34" charset="0"/>
                <a:cs typeface="Arial" pitchFamily="34" charset="0"/>
              </a:rPr>
            </a:br>
            <a:r>
              <a:rPr lang="en-US" altLang="en-US" sz="1600" dirty="0" err="1">
                <a:latin typeface="Arial" pitchFamily="34" charset="0"/>
                <a:cs typeface="Arial" pitchFamily="34" charset="0"/>
              </a:rPr>
              <a:t>Pasal</a:t>
            </a:r>
            <a:r>
              <a:rPr lang="en-US" altLang="en-US" sz="1600" dirty="0">
                <a:latin typeface="Arial" pitchFamily="34" charset="0"/>
                <a:cs typeface="Arial" pitchFamily="34" charset="0"/>
              </a:rPr>
              <a:t> 3 </a:t>
            </a:r>
            <a:r>
              <a:rPr lang="en-US" altLang="en-US" sz="1600" dirty="0" err="1">
                <a:latin typeface="Arial" pitchFamily="34" charset="0"/>
                <a:cs typeface="Arial" pitchFamily="34" charset="0"/>
              </a:rPr>
              <a:t>ayat</a:t>
            </a:r>
            <a:r>
              <a:rPr lang="en-US" altLang="en-US" sz="1600" dirty="0">
                <a:latin typeface="Arial" pitchFamily="34" charset="0"/>
                <a:cs typeface="Arial" pitchFamily="34" charset="0"/>
              </a:rPr>
              <a:t> 3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8CD4CD7A-6E22-43DD-BACF-B201A628C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1600" y="1397001"/>
            <a:ext cx="8246240" cy="142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7556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7556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75565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7556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75565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Tx/>
              <a:buNone/>
            </a:pPr>
            <a:r>
              <a:rPr lang="en-US" sz="2400" dirty="0"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Cara </a:t>
            </a:r>
            <a:r>
              <a:rPr lang="en-US" sz="2400" dirty="0" err="1"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memperoleh</a:t>
            </a:r>
            <a:r>
              <a:rPr lang="en-US" sz="2400" dirty="0"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   </a:t>
            </a:r>
            <a:r>
              <a:rPr lang="en-US" sz="2400" dirty="0" err="1"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barang</a:t>
            </a:r>
            <a:r>
              <a:rPr lang="en-US" sz="2400" dirty="0"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/</a:t>
            </a:r>
            <a:r>
              <a:rPr lang="en-US" sz="2400" dirty="0" err="1"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jasa</a:t>
            </a:r>
            <a:r>
              <a:rPr lang="en-US" sz="2400" dirty="0"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 yang </a:t>
            </a:r>
            <a:r>
              <a:rPr lang="en-US" sz="2400" dirty="0" err="1"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dikerjakan</a:t>
            </a:r>
            <a:r>
              <a:rPr lang="en-US" sz="2400" dirty="0"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sendiri</a:t>
            </a:r>
            <a:r>
              <a:rPr lang="en-US" sz="2400" dirty="0"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 oleh Kementerian/Lembaga/</a:t>
            </a:r>
            <a:r>
              <a:rPr lang="en-US" sz="2400" dirty="0" err="1"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Perangkat</a:t>
            </a:r>
            <a:r>
              <a:rPr lang="en-US" sz="2400" dirty="0"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 Daerah, Kementerian/Lembaga/</a:t>
            </a:r>
            <a:r>
              <a:rPr lang="en-US" sz="2400" dirty="0" err="1"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Perangkat</a:t>
            </a:r>
            <a:r>
              <a:rPr lang="en-US" sz="2400" dirty="0"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 Daerah lain, </a:t>
            </a:r>
            <a:r>
              <a:rPr lang="en-US" sz="2400" dirty="0" err="1"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organisasi</a:t>
            </a:r>
            <a:r>
              <a:rPr lang="en-US" sz="2400" dirty="0"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  </a:t>
            </a:r>
            <a:r>
              <a:rPr lang="en-US" sz="2400" dirty="0" err="1"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kemasyarakatan</a:t>
            </a:r>
            <a:r>
              <a:rPr lang="en-US" sz="2400" dirty="0"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atau</a:t>
            </a:r>
            <a:r>
              <a:rPr lang="en-US" sz="2400" dirty="0"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kelompok</a:t>
            </a:r>
            <a:r>
              <a:rPr lang="en-US" sz="2400" dirty="0"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masyarakat</a:t>
            </a:r>
            <a:endParaRPr lang="id-ID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628EC270-1D6F-43EF-9E3A-7454EF0783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1600" y="4445000"/>
            <a:ext cx="8246240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7556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7556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75565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7556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75565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556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Tx/>
              <a:buNone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Cara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memperoleh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barang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/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jasa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yang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disediakan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oleh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Pelaku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Usaha</a:t>
            </a:r>
            <a:endParaRPr lang="id-ID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406400" y="2921001"/>
            <a:ext cx="20320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3200" b="1" dirty="0" err="1">
                <a:solidFill>
                  <a:srgbClr val="D6A300"/>
                </a:solidFill>
                <a:latin typeface="Arial" pitchFamily="34" charset="0"/>
                <a:ea typeface="+mj-ea"/>
                <a:cs typeface="Arial" pitchFamily="34" charset="0"/>
              </a:rPr>
              <a:t>Swakelola</a:t>
            </a:r>
            <a:endParaRPr lang="en-US" sz="3200" dirty="0">
              <a:solidFill>
                <a:srgbClr val="D6A300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406400" y="5664201"/>
            <a:ext cx="19304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3200" b="1" dirty="0" err="1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rPr>
              <a:t>Penyedia</a:t>
            </a:r>
            <a:r>
              <a:rPr lang="en-US" sz="3200" b="1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rPr>
              <a:t> </a:t>
            </a:r>
            <a:endParaRPr lang="en-US" sz="3200" dirty="0">
              <a:solidFill>
                <a:schemeClr val="accent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406400" y="1295400"/>
            <a:ext cx="1727200" cy="1625600"/>
            <a:chOff x="0" y="2647950"/>
            <a:chExt cx="1295400" cy="1219200"/>
          </a:xfrm>
        </p:grpSpPr>
        <p:sp>
          <p:nvSpPr>
            <p:cNvPr id="26" name="Oval 25"/>
            <p:cNvSpPr/>
            <p:nvPr/>
          </p:nvSpPr>
          <p:spPr>
            <a:xfrm>
              <a:off x="0" y="2647950"/>
              <a:ext cx="1295400" cy="12192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25" name="Google Shape;863;p53"/>
            <p:cNvPicPr preferRelativeResize="0"/>
            <p:nvPr/>
          </p:nvPicPr>
          <p:blipFill rotWithShape="1">
            <a:blip r:embed="rId4" cstate="print">
              <a:alphaModFix/>
            </a:blip>
            <a:srcRect/>
            <a:stretch/>
          </p:blipFill>
          <p:spPr>
            <a:xfrm>
              <a:off x="241300" y="2800350"/>
              <a:ext cx="8382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" name="Oval 28"/>
          <p:cNvSpPr/>
          <p:nvPr/>
        </p:nvSpPr>
        <p:spPr>
          <a:xfrm>
            <a:off x="406400" y="4038600"/>
            <a:ext cx="1727200" cy="162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4" name="Google Shape;1011;p60"/>
          <p:cNvPicPr preferRelativeResize="0"/>
          <p:nvPr/>
        </p:nvPicPr>
        <p:blipFill rotWithShape="1">
          <a:blip r:embed="rId5" cstate="print">
            <a:alphaModFix/>
          </a:blip>
          <a:srcRect/>
          <a:stretch/>
        </p:blipFill>
        <p:spPr>
          <a:xfrm>
            <a:off x="660400" y="4326467"/>
            <a:ext cx="1219200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grpSp>
        <p:nvGrpSpPr>
          <p:cNvPr id="2" name="Group 65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" name="Group 14"/>
          <p:cNvGrpSpPr/>
          <p:nvPr/>
        </p:nvGrpSpPr>
        <p:grpSpPr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16" name="Rounded Rectangle 15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008645" y="1006158"/>
            <a:ext cx="2784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JENIS  KONTRAK</a:t>
            </a:r>
          </a:p>
        </p:txBody>
      </p:sp>
      <p:sp>
        <p:nvSpPr>
          <p:cNvPr id="19" name="Google Shape;350;p26"/>
          <p:cNvSpPr txBox="1">
            <a:spLocks/>
          </p:cNvSpPr>
          <p:nvPr/>
        </p:nvSpPr>
        <p:spPr>
          <a:xfrm>
            <a:off x="5181600" y="2616200"/>
            <a:ext cx="7677149" cy="1930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609585" indent="-609585" defTabSz="1219170">
              <a:buClr>
                <a:srgbClr val="251F1D"/>
              </a:buClr>
              <a:buSzPts val="2600"/>
              <a:buFont typeface="Wingdings" pitchFamily="2" charset="2"/>
              <a:buChar char="ü"/>
              <a:defRPr/>
            </a:pPr>
            <a:r>
              <a:rPr lang="en-US" sz="2133" dirty="0">
                <a:solidFill>
                  <a:srgbClr val="251F1D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Jenis barang/jasa (B/PK/JL/JK)</a:t>
            </a:r>
            <a:endParaRPr lang="en-US" sz="2133" dirty="0">
              <a:latin typeface="Arial" pitchFamily="34" charset="0"/>
              <a:cs typeface="Arial" pitchFamily="34" charset="0"/>
            </a:endParaRPr>
          </a:p>
          <a:p>
            <a:pPr marL="609585" indent="-609585" defTabSz="1219170">
              <a:buClr>
                <a:srgbClr val="251F1D"/>
              </a:buClr>
              <a:buSzPts val="2600"/>
              <a:buFont typeface="Wingdings" pitchFamily="2" charset="2"/>
              <a:buChar char="ü"/>
              <a:defRPr/>
            </a:pPr>
            <a:r>
              <a:rPr lang="en-US" sz="2133" dirty="0">
                <a:solidFill>
                  <a:srgbClr val="251F1D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Spesifikasi Teknis/KAK</a:t>
            </a:r>
            <a:endParaRPr lang="en-US" sz="2133" dirty="0">
              <a:latin typeface="Arial" pitchFamily="34" charset="0"/>
              <a:cs typeface="Arial" pitchFamily="34" charset="0"/>
            </a:endParaRPr>
          </a:p>
          <a:p>
            <a:pPr marL="609585" indent="-609585" defTabSz="1219170">
              <a:buClr>
                <a:srgbClr val="251F1D"/>
              </a:buClr>
              <a:buSzPts val="2600"/>
              <a:buFont typeface="Wingdings" pitchFamily="2" charset="2"/>
              <a:buChar char="ü"/>
              <a:defRPr/>
            </a:pPr>
            <a:r>
              <a:rPr lang="en-US" sz="2133" dirty="0">
                <a:solidFill>
                  <a:srgbClr val="251F1D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Volume</a:t>
            </a:r>
          </a:p>
          <a:p>
            <a:pPr marL="609585" indent="-609585" defTabSz="1219170">
              <a:buClr>
                <a:srgbClr val="251F1D"/>
              </a:buClr>
              <a:buSzPts val="2600"/>
              <a:buFont typeface="Wingdings" pitchFamily="2" charset="2"/>
              <a:buChar char="ü"/>
              <a:defRPr/>
            </a:pPr>
            <a:r>
              <a:rPr lang="en-US" sz="2133" dirty="0">
                <a:solidFill>
                  <a:srgbClr val="251F1D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Kompleksitas</a:t>
            </a:r>
            <a:r>
              <a:rPr lang="en-US" sz="2133" dirty="0">
                <a:latin typeface="Arial" pitchFamily="34" charset="0"/>
                <a:ea typeface="Calibri"/>
                <a:cs typeface="Arial" pitchFamily="34" charset="0"/>
                <a:sym typeface="Calibri"/>
              </a:rPr>
              <a:t>/Kesulitan dan</a:t>
            </a:r>
            <a:r>
              <a:rPr lang="en-US" sz="2133" dirty="0">
                <a:solidFill>
                  <a:srgbClr val="251F1D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 Risiko Pekerjaan</a:t>
            </a:r>
          </a:p>
          <a:p>
            <a:pPr marL="609585" indent="-609585" defTabSz="1219170">
              <a:buClr>
                <a:srgbClr val="251F1D"/>
              </a:buClr>
              <a:buSzPts val="2600"/>
              <a:buFont typeface="Wingdings" pitchFamily="2" charset="2"/>
              <a:buChar char="ü"/>
              <a:defRPr/>
            </a:pPr>
            <a:r>
              <a:rPr lang="en-US" sz="2133" dirty="0">
                <a:solidFill>
                  <a:srgbClr val="251F1D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Lama waktu pekerjaan</a:t>
            </a:r>
          </a:p>
        </p:txBody>
      </p:sp>
      <p:sp>
        <p:nvSpPr>
          <p:cNvPr id="20" name="Google Shape;354;p26"/>
          <p:cNvSpPr/>
          <p:nvPr/>
        </p:nvSpPr>
        <p:spPr>
          <a:xfrm>
            <a:off x="5080000" y="1803401"/>
            <a:ext cx="7112000" cy="550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-US" sz="2133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Hal-hal yang menjadi Pertimbangan dalam menentukan jenis kontrak:</a:t>
            </a:r>
            <a:endParaRPr sz="2133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5" descr="C:\Users\Pelatihan\Downloads\Signing a contract-rafiki.png"/>
          <p:cNvPicPr>
            <a:picLocks noChangeAspect="1" noChangeArrowheads="1"/>
          </p:cNvPicPr>
          <p:nvPr/>
        </p:nvPicPr>
        <p:blipFill>
          <a:blip r:embed="rId4" cstate="print"/>
          <a:srcRect l="8772" t="17982" r="10526" b="13597"/>
          <a:stretch>
            <a:fillRect/>
          </a:stretch>
        </p:blipFill>
        <p:spPr bwMode="auto">
          <a:xfrm>
            <a:off x="406400" y="1397000"/>
            <a:ext cx="4673600" cy="3962400"/>
          </a:xfrm>
          <a:prstGeom prst="rect">
            <a:avLst/>
          </a:prstGeom>
          <a:noFill/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406400" y="177801"/>
            <a:ext cx="96520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PERSIAPAN PBJP MELALUI PENYEDIA OLEH PPK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grpSp>
        <p:nvGrpSpPr>
          <p:cNvPr id="2" name="Group 65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" name="Group 14"/>
          <p:cNvGrpSpPr/>
          <p:nvPr/>
        </p:nvGrpSpPr>
        <p:grpSpPr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16" name="Rounded Rectangle 15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681378" y="802958"/>
            <a:ext cx="2784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JENIS  KONTRAK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360725" y="6172200"/>
            <a:ext cx="18312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chemeClr val="lt1"/>
              </a:buClr>
              <a:buSzPts val="1600"/>
            </a:pPr>
            <a:r>
              <a:rPr lang="en-US" sz="1600" dirty="0">
                <a:latin typeface="Arial" pitchFamily="34" charset="0"/>
                <a:ea typeface="Calibri"/>
                <a:cs typeface="Arial" pitchFamily="34" charset="0"/>
                <a:sym typeface="Calibri"/>
              </a:rPr>
              <a:t>Pasal 27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0" y="1397000"/>
            <a:ext cx="12192000" cy="4876800"/>
            <a:chOff x="0" y="1047750"/>
            <a:chExt cx="9144000" cy="2971800"/>
          </a:xfrm>
        </p:grpSpPr>
        <p:pic>
          <p:nvPicPr>
            <p:cNvPr id="23" name="Google Shape;365;p27"/>
            <p:cNvPicPr preferRelativeResize="0"/>
            <p:nvPr/>
          </p:nvPicPr>
          <p:blipFill rotWithShape="1">
            <a:blip r:embed="rId4" cstate="print">
              <a:alphaModFix/>
            </a:blip>
            <a:srcRect/>
            <a:stretch/>
          </p:blipFill>
          <p:spPr>
            <a:xfrm>
              <a:off x="0" y="1047750"/>
              <a:ext cx="4953000" cy="2971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365;p27"/>
            <p:cNvPicPr preferRelativeResize="0"/>
            <p:nvPr/>
          </p:nvPicPr>
          <p:blipFill rotWithShape="1">
            <a:blip r:embed="rId4" cstate="print">
              <a:alphaModFix/>
            </a:blip>
            <a:srcRect r="4615"/>
            <a:stretch/>
          </p:blipFill>
          <p:spPr>
            <a:xfrm>
              <a:off x="4419600" y="1047750"/>
              <a:ext cx="4724400" cy="2971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" name="TextBox 26"/>
          <p:cNvSpPr txBox="1"/>
          <p:nvPr/>
        </p:nvSpPr>
        <p:spPr>
          <a:xfrm>
            <a:off x="304800" y="2455129"/>
            <a:ext cx="274320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>
                <a:latin typeface="Arial" pitchFamily="34" charset="0"/>
                <a:cs typeface="Arial" pitchFamily="34" charset="0"/>
              </a:rPr>
              <a:t>Barang/Jasa Lain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429412" y="2413001"/>
            <a:ext cx="2432076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33" b="1" dirty="0">
                <a:latin typeface="Arial" pitchFamily="34" charset="0"/>
                <a:cs typeface="Arial" pitchFamily="34" charset="0"/>
              </a:rPr>
              <a:t>Jasa </a:t>
            </a:r>
            <a:r>
              <a:rPr lang="en-US" sz="2133" b="1" dirty="0" err="1">
                <a:latin typeface="Arial" pitchFamily="34" charset="0"/>
                <a:cs typeface="Arial" pitchFamily="34" charset="0"/>
              </a:rPr>
              <a:t>Konsultansi</a:t>
            </a:r>
            <a:endParaRPr lang="en-US" sz="2133" b="1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2133" b="1" dirty="0" err="1">
                <a:latin typeface="Arial" pitchFamily="34" charset="0"/>
                <a:cs typeface="Arial" pitchFamily="34" charset="0"/>
              </a:rPr>
              <a:t>Nonkontruksi</a:t>
            </a:r>
            <a:endParaRPr lang="en-US" sz="2133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30512" y="2446101"/>
            <a:ext cx="2432076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33" b="1" dirty="0">
                <a:latin typeface="Arial" pitchFamily="34" charset="0"/>
                <a:cs typeface="Arial" pitchFamily="34" charset="0"/>
              </a:rPr>
              <a:t>Jasa </a:t>
            </a:r>
            <a:r>
              <a:rPr lang="en-US" sz="2133" b="1" dirty="0" err="1">
                <a:latin typeface="Arial" pitchFamily="34" charset="0"/>
                <a:cs typeface="Arial" pitchFamily="34" charset="0"/>
              </a:rPr>
              <a:t>Konsultansi</a:t>
            </a:r>
            <a:endParaRPr lang="en-US" sz="2133" b="1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2133" b="1" dirty="0" err="1">
                <a:latin typeface="Arial" pitchFamily="34" charset="0"/>
                <a:cs typeface="Arial" pitchFamily="34" charset="0"/>
              </a:rPr>
              <a:t>Kontruksi</a:t>
            </a:r>
            <a:endParaRPr lang="en-US" sz="2133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105206" y="2413000"/>
            <a:ext cx="297870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33" b="1" dirty="0" err="1">
                <a:latin typeface="Arial" pitchFamily="34" charset="0"/>
                <a:cs typeface="Arial" pitchFamily="34" charset="0"/>
              </a:rPr>
              <a:t>Pekerjaan</a:t>
            </a:r>
            <a:r>
              <a:rPr lang="en-US" sz="2133" b="1" dirty="0">
                <a:latin typeface="Arial" pitchFamily="34" charset="0"/>
                <a:cs typeface="Arial" pitchFamily="34" charset="0"/>
              </a:rPr>
              <a:t> Konstruksi</a:t>
            </a:r>
          </a:p>
        </p:txBody>
      </p:sp>
      <p:grpSp>
        <p:nvGrpSpPr>
          <p:cNvPr id="35" name="Group 38"/>
          <p:cNvGrpSpPr>
            <a:grpSpLocks/>
          </p:cNvGrpSpPr>
          <p:nvPr/>
        </p:nvGrpSpPr>
        <p:grpSpPr bwMode="auto">
          <a:xfrm>
            <a:off x="1625600" y="1570465"/>
            <a:ext cx="1018856" cy="928481"/>
            <a:chOff x="4962694" y="3414822"/>
            <a:chExt cx="1080000" cy="1080000"/>
          </a:xfrm>
        </p:grpSpPr>
        <p:sp>
          <p:nvSpPr>
            <p:cNvPr id="36" name="Oval 35"/>
            <p:cNvSpPr/>
            <p:nvPr/>
          </p:nvSpPr>
          <p:spPr>
            <a:xfrm>
              <a:off x="4962694" y="3414822"/>
              <a:ext cx="1080000" cy="10800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d-ID" sz="2133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37" name="Picture 4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8900" y="3560267"/>
              <a:ext cx="770235" cy="845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4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1570465"/>
            <a:ext cx="994928" cy="994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8" name="Group 32"/>
          <p:cNvGrpSpPr>
            <a:grpSpLocks/>
          </p:cNvGrpSpPr>
          <p:nvPr/>
        </p:nvGrpSpPr>
        <p:grpSpPr bwMode="auto">
          <a:xfrm>
            <a:off x="10058400" y="1543205"/>
            <a:ext cx="994928" cy="921215"/>
            <a:chOff x="4962694" y="2018482"/>
            <a:chExt cx="1080000" cy="1080000"/>
          </a:xfrm>
        </p:grpSpPr>
        <p:sp>
          <p:nvSpPr>
            <p:cNvPr id="39" name="Oval 38"/>
            <p:cNvSpPr/>
            <p:nvPr/>
          </p:nvSpPr>
          <p:spPr>
            <a:xfrm>
              <a:off x="4962694" y="2018482"/>
              <a:ext cx="1080000" cy="108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d-ID" sz="2133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40" name="Picture 3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4088" y="2079654"/>
              <a:ext cx="906856" cy="906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" name="Group 32"/>
          <p:cNvGrpSpPr>
            <a:grpSpLocks/>
          </p:cNvGrpSpPr>
          <p:nvPr/>
        </p:nvGrpSpPr>
        <p:grpSpPr bwMode="auto">
          <a:xfrm>
            <a:off x="7518400" y="1600201"/>
            <a:ext cx="994928" cy="921215"/>
            <a:chOff x="4962694" y="2018482"/>
            <a:chExt cx="1080000" cy="1080000"/>
          </a:xfrm>
        </p:grpSpPr>
        <p:sp>
          <p:nvSpPr>
            <p:cNvPr id="42" name="Oval 41"/>
            <p:cNvSpPr/>
            <p:nvPr/>
          </p:nvSpPr>
          <p:spPr>
            <a:xfrm>
              <a:off x="4962694" y="2018482"/>
              <a:ext cx="1080000" cy="108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d-ID" sz="2133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43" name="Picture 3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4088" y="2079654"/>
              <a:ext cx="906856" cy="906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7" name="Rectangle 46"/>
          <p:cNvSpPr/>
          <p:nvPr/>
        </p:nvSpPr>
        <p:spPr>
          <a:xfrm>
            <a:off x="304800" y="3429000"/>
            <a:ext cx="2743200" cy="1816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3259" indent="-313259">
              <a:buFont typeface="+mj-lt"/>
              <a:buAutoNum type="arabicPeriod"/>
            </a:pPr>
            <a:r>
              <a:rPr lang="en-US" sz="1867" dirty="0">
                <a:latin typeface="Arial" pitchFamily="34" charset="0"/>
                <a:cs typeface="Arial" pitchFamily="34" charset="0"/>
              </a:rPr>
              <a:t>Lumsum</a:t>
            </a:r>
          </a:p>
          <a:p>
            <a:pPr marL="313259" indent="-313259">
              <a:buFont typeface="+mj-lt"/>
              <a:buAutoNum type="arabicPeriod"/>
            </a:pPr>
            <a:r>
              <a:rPr lang="en-US" sz="1867" dirty="0">
                <a:latin typeface="Arial" pitchFamily="34" charset="0"/>
                <a:ea typeface="Calibri"/>
                <a:cs typeface="Arial" pitchFamily="34" charset="0"/>
                <a:sym typeface="Calibri"/>
              </a:rPr>
              <a:t>Harga satuan</a:t>
            </a:r>
          </a:p>
          <a:p>
            <a:pPr marL="313259" indent="-313259">
              <a:buFont typeface="+mj-lt"/>
              <a:buAutoNum type="arabicPeriod"/>
            </a:pPr>
            <a:r>
              <a:rPr lang="en-US" sz="1867" dirty="0">
                <a:latin typeface="Arial" pitchFamily="34" charset="0"/>
                <a:ea typeface="Calibri"/>
                <a:cs typeface="Arial" pitchFamily="34" charset="0"/>
                <a:sym typeface="Calibri"/>
              </a:rPr>
              <a:t>Gabungan Lumsum dan Harga Satuan</a:t>
            </a:r>
          </a:p>
          <a:p>
            <a:pPr marL="313259" indent="-313259">
              <a:buFont typeface="+mj-lt"/>
              <a:buAutoNum type="arabicPeriod"/>
            </a:pPr>
            <a:r>
              <a:rPr lang="en-US" sz="1867" dirty="0">
                <a:latin typeface="Arial" pitchFamily="34" charset="0"/>
                <a:ea typeface="Calibri"/>
                <a:cs typeface="Arial" pitchFamily="34" charset="0"/>
                <a:sym typeface="Calibri"/>
              </a:rPr>
              <a:t>Kontrak Payung</a:t>
            </a:r>
          </a:p>
          <a:p>
            <a:pPr marL="313259" indent="-313259">
              <a:buFont typeface="+mj-lt"/>
              <a:buAutoNum type="arabicPeriod"/>
            </a:pPr>
            <a:r>
              <a:rPr lang="en-US" sz="1867" dirty="0">
                <a:latin typeface="Arial" pitchFamily="34" charset="0"/>
                <a:ea typeface="Calibri"/>
                <a:cs typeface="Arial" pitchFamily="34" charset="0"/>
                <a:sym typeface="Calibri"/>
              </a:rPr>
              <a:t>Biaya Plus Imbalan</a:t>
            </a:r>
          </a:p>
        </p:txBody>
      </p:sp>
      <p:grpSp>
        <p:nvGrpSpPr>
          <p:cNvPr id="48" name="Group 35"/>
          <p:cNvGrpSpPr>
            <a:grpSpLocks/>
          </p:cNvGrpSpPr>
          <p:nvPr/>
        </p:nvGrpSpPr>
        <p:grpSpPr bwMode="auto">
          <a:xfrm>
            <a:off x="6604001" y="1600200"/>
            <a:ext cx="972996" cy="886691"/>
            <a:chOff x="3158834" y="2205714"/>
            <a:chExt cx="1080000" cy="1080000"/>
          </a:xfrm>
        </p:grpSpPr>
        <p:sp>
          <p:nvSpPr>
            <p:cNvPr id="49" name="Oval 48"/>
            <p:cNvSpPr/>
            <p:nvPr/>
          </p:nvSpPr>
          <p:spPr>
            <a:xfrm>
              <a:off x="3158834" y="2205714"/>
              <a:ext cx="1080000" cy="1080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d-ID" sz="2133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50" name="Picture 3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50" t="7027" r="14677"/>
            <a:stretch>
              <a:fillRect/>
            </a:stretch>
          </p:blipFill>
          <p:spPr bwMode="auto">
            <a:xfrm>
              <a:off x="3316075" y="2238333"/>
              <a:ext cx="744064" cy="961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1" name="Group 32"/>
          <p:cNvGrpSpPr>
            <a:grpSpLocks/>
          </p:cNvGrpSpPr>
          <p:nvPr/>
        </p:nvGrpSpPr>
        <p:grpSpPr bwMode="auto">
          <a:xfrm>
            <a:off x="4673600" y="1600201"/>
            <a:ext cx="994928" cy="921215"/>
            <a:chOff x="4962694" y="2018482"/>
            <a:chExt cx="1080000" cy="1080000"/>
          </a:xfrm>
        </p:grpSpPr>
        <p:sp>
          <p:nvSpPr>
            <p:cNvPr id="52" name="Oval 51"/>
            <p:cNvSpPr/>
            <p:nvPr/>
          </p:nvSpPr>
          <p:spPr>
            <a:xfrm>
              <a:off x="4962694" y="2018482"/>
              <a:ext cx="1080000" cy="108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d-ID" sz="2133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53" name="Picture 3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4088" y="2079654"/>
              <a:ext cx="906856" cy="906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35"/>
          <p:cNvGrpSpPr>
            <a:grpSpLocks/>
          </p:cNvGrpSpPr>
          <p:nvPr/>
        </p:nvGrpSpPr>
        <p:grpSpPr bwMode="auto">
          <a:xfrm>
            <a:off x="3759201" y="1627909"/>
            <a:ext cx="972996" cy="886691"/>
            <a:chOff x="3158834" y="2205714"/>
            <a:chExt cx="1080000" cy="1080000"/>
          </a:xfrm>
        </p:grpSpPr>
        <p:sp>
          <p:nvSpPr>
            <p:cNvPr id="45" name="Oval 44"/>
            <p:cNvSpPr/>
            <p:nvPr/>
          </p:nvSpPr>
          <p:spPr>
            <a:xfrm>
              <a:off x="3158834" y="2205714"/>
              <a:ext cx="1080000" cy="1080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d-ID" sz="2133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46" name="Picture 3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50" t="7027" r="14677"/>
            <a:stretch>
              <a:fillRect/>
            </a:stretch>
          </p:blipFill>
          <p:spPr bwMode="auto">
            <a:xfrm>
              <a:off x="3316075" y="2238333"/>
              <a:ext cx="744064" cy="961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4" name="TextBox 53"/>
          <p:cNvSpPr txBox="1"/>
          <p:nvPr/>
        </p:nvSpPr>
        <p:spPr>
          <a:xfrm>
            <a:off x="4876801" y="1498601"/>
            <a:ext cx="498855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333" b="1" dirty="0"/>
              <a:t>x</a:t>
            </a:r>
            <a:endParaRPr lang="en-US" sz="2667" b="1" dirty="0"/>
          </a:p>
        </p:txBody>
      </p:sp>
      <p:sp>
        <p:nvSpPr>
          <p:cNvPr id="55" name="Rectangle 54"/>
          <p:cNvSpPr/>
          <p:nvPr/>
        </p:nvSpPr>
        <p:spPr>
          <a:xfrm>
            <a:off x="3251200" y="3530601"/>
            <a:ext cx="2743200" cy="954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3259" indent="-313259">
              <a:buFont typeface="+mj-lt"/>
              <a:buAutoNum type="arabicPeriod"/>
            </a:pPr>
            <a:r>
              <a:rPr lang="en-US" sz="1867" dirty="0">
                <a:latin typeface="Arial" pitchFamily="34" charset="0"/>
                <a:cs typeface="Arial" pitchFamily="34" charset="0"/>
              </a:rPr>
              <a:t>Lumsum</a:t>
            </a:r>
          </a:p>
          <a:p>
            <a:pPr marL="313259" indent="-313259">
              <a:buFont typeface="+mj-lt"/>
              <a:buAutoNum type="arabicPeriod"/>
            </a:pPr>
            <a:r>
              <a:rPr lang="en-US" sz="1867" dirty="0">
                <a:latin typeface="Arial" pitchFamily="34" charset="0"/>
                <a:ea typeface="Calibri"/>
                <a:cs typeface="Arial" pitchFamily="34" charset="0"/>
                <a:sym typeface="Calibri"/>
              </a:rPr>
              <a:t>Waktu Penugasan</a:t>
            </a:r>
          </a:p>
          <a:p>
            <a:pPr marL="313259" indent="-313259">
              <a:buFont typeface="+mj-lt"/>
              <a:buAutoNum type="arabicPeriod"/>
            </a:pPr>
            <a:r>
              <a:rPr lang="en-US" sz="1867" dirty="0">
                <a:latin typeface="Arial" pitchFamily="34" charset="0"/>
                <a:ea typeface="Calibri"/>
                <a:cs typeface="Arial" pitchFamily="34" charset="0"/>
                <a:sym typeface="Calibri"/>
              </a:rPr>
              <a:t>Kontrak Payung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197600" y="3632200"/>
            <a:ext cx="2743200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3259" indent="-313259">
              <a:buFont typeface="+mj-lt"/>
              <a:buAutoNum type="arabicPeriod"/>
            </a:pPr>
            <a:r>
              <a:rPr lang="en-US" sz="1867" dirty="0">
                <a:latin typeface="Arial" pitchFamily="34" charset="0"/>
                <a:cs typeface="Arial" pitchFamily="34" charset="0"/>
              </a:rPr>
              <a:t>Lumsum</a:t>
            </a:r>
          </a:p>
          <a:p>
            <a:pPr marL="313259" indent="-313259">
              <a:buFont typeface="+mj-lt"/>
              <a:buAutoNum type="arabicPeriod"/>
            </a:pPr>
            <a:r>
              <a:rPr lang="en-US" sz="1867" dirty="0">
                <a:latin typeface="Arial" pitchFamily="34" charset="0"/>
                <a:ea typeface="Calibri"/>
                <a:cs typeface="Arial" pitchFamily="34" charset="0"/>
                <a:sym typeface="Calibri"/>
              </a:rPr>
              <a:t>Waktu Penugasan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144000" y="3530601"/>
            <a:ext cx="2743200" cy="1816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3259" indent="-313259">
              <a:buFont typeface="+mj-lt"/>
              <a:buAutoNum type="arabicPeriod"/>
            </a:pPr>
            <a:r>
              <a:rPr lang="en-US" sz="1867" dirty="0">
                <a:latin typeface="Arial" pitchFamily="34" charset="0"/>
                <a:cs typeface="Arial" pitchFamily="34" charset="0"/>
              </a:rPr>
              <a:t>Lumsum</a:t>
            </a:r>
          </a:p>
          <a:p>
            <a:pPr marL="313259" indent="-313259">
              <a:buFont typeface="+mj-lt"/>
              <a:buAutoNum type="arabicPeriod"/>
            </a:pPr>
            <a:r>
              <a:rPr lang="en-US" sz="1867" dirty="0">
                <a:latin typeface="Arial" pitchFamily="34" charset="0"/>
                <a:ea typeface="Calibri"/>
                <a:cs typeface="Arial" pitchFamily="34" charset="0"/>
                <a:sym typeface="Calibri"/>
              </a:rPr>
              <a:t>Harga satuan</a:t>
            </a:r>
          </a:p>
          <a:p>
            <a:pPr marL="313259" indent="-313259">
              <a:buFont typeface="+mj-lt"/>
              <a:buAutoNum type="arabicPeriod"/>
            </a:pPr>
            <a:r>
              <a:rPr lang="en-US" sz="1867" dirty="0">
                <a:latin typeface="Arial" pitchFamily="34" charset="0"/>
                <a:ea typeface="Calibri"/>
                <a:cs typeface="Arial" pitchFamily="34" charset="0"/>
                <a:sym typeface="Calibri"/>
              </a:rPr>
              <a:t>Gabungan Lumsum dan Harga Satuan</a:t>
            </a:r>
          </a:p>
          <a:p>
            <a:pPr marL="313259" indent="-313259">
              <a:buFont typeface="+mj-lt"/>
              <a:buAutoNum type="arabicPeriod"/>
            </a:pPr>
            <a:r>
              <a:rPr lang="en-US" sz="1867" dirty="0">
                <a:latin typeface="Arial" pitchFamily="34" charset="0"/>
                <a:ea typeface="Calibri"/>
                <a:cs typeface="Arial" pitchFamily="34" charset="0"/>
                <a:sym typeface="Calibri"/>
              </a:rPr>
              <a:t>Putar Kunci </a:t>
            </a:r>
          </a:p>
          <a:p>
            <a:pPr marL="313259" indent="-313259">
              <a:buFont typeface="+mj-lt"/>
              <a:buAutoNum type="arabicPeriod"/>
            </a:pPr>
            <a:r>
              <a:rPr lang="en-US" sz="1867" dirty="0">
                <a:latin typeface="Arial" pitchFamily="34" charset="0"/>
                <a:ea typeface="Calibri"/>
                <a:cs typeface="Arial" pitchFamily="34" charset="0"/>
                <a:sym typeface="Calibri"/>
              </a:rPr>
              <a:t>Biaya Plus Imbalan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406400" y="177801"/>
            <a:ext cx="96520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PERSIAPAN PBJP MELALUI PENYEDIA OLEH PPK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DA27E5-1757-46BA-82C6-2F107A9E6E67}"/>
              </a:ext>
            </a:extLst>
          </p:cNvPr>
          <p:cNvSpPr txBox="1"/>
          <p:nvPr/>
        </p:nvSpPr>
        <p:spPr>
          <a:xfrm>
            <a:off x="275240" y="6084173"/>
            <a:ext cx="96774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 err="1">
                <a:solidFill>
                  <a:srgbClr val="FF0000"/>
                </a:solidFill>
              </a:rPr>
              <a:t>Pasal</a:t>
            </a:r>
            <a:r>
              <a:rPr lang="en-US" sz="1867" dirty="0">
                <a:solidFill>
                  <a:srgbClr val="FF0000"/>
                </a:solidFill>
              </a:rPr>
              <a:t> 27 A </a:t>
            </a:r>
            <a:r>
              <a:rPr lang="en-ID" sz="1867" dirty="0"/>
              <a:t>PPK </a:t>
            </a:r>
            <a:r>
              <a:rPr lang="en-ID" sz="1867" dirty="0" err="1"/>
              <a:t>dapat</a:t>
            </a:r>
            <a:r>
              <a:rPr lang="en-ID" sz="1867" dirty="0"/>
              <a:t> </a:t>
            </a:r>
            <a:r>
              <a:rPr lang="en-ID" sz="1867" dirty="0" err="1"/>
              <a:t>menggunakan</a:t>
            </a:r>
            <a:r>
              <a:rPr lang="en-ID" sz="1867" dirty="0"/>
              <a:t> </a:t>
            </a:r>
            <a:r>
              <a:rPr lang="en-ID" sz="1867" dirty="0" err="1"/>
              <a:t>selain</a:t>
            </a:r>
            <a:r>
              <a:rPr lang="en-ID" sz="1867" dirty="0"/>
              <a:t> </a:t>
            </a:r>
            <a:r>
              <a:rPr lang="en-ID" sz="1867" dirty="0" err="1"/>
              <a:t>jenis</a:t>
            </a:r>
            <a:r>
              <a:rPr lang="en-ID" sz="1867" dirty="0"/>
              <a:t> </a:t>
            </a:r>
            <a:r>
              <a:rPr lang="en-ID" sz="1867" dirty="0" err="1"/>
              <a:t>Kontrak</a:t>
            </a:r>
            <a:r>
              <a:rPr lang="en-ID" sz="1867" dirty="0"/>
              <a:t> </a:t>
            </a:r>
            <a:r>
              <a:rPr lang="en-ID" sz="1867" dirty="0" err="1"/>
              <a:t>sebagaimana</a:t>
            </a:r>
            <a:r>
              <a:rPr lang="en-ID" sz="1867" dirty="0"/>
              <a:t> </a:t>
            </a:r>
            <a:r>
              <a:rPr lang="en-ID" sz="1867" dirty="0" err="1"/>
              <a:t>dimaksud</a:t>
            </a:r>
            <a:r>
              <a:rPr lang="en-ID" sz="1867" dirty="0"/>
              <a:t> </a:t>
            </a:r>
            <a:r>
              <a:rPr lang="en-ID" sz="1867" dirty="0" err="1"/>
              <a:t>dalam</a:t>
            </a:r>
            <a:r>
              <a:rPr lang="en-ID" sz="1867" dirty="0"/>
              <a:t> </a:t>
            </a:r>
            <a:r>
              <a:rPr lang="en-ID" sz="1867" dirty="0" err="1"/>
              <a:t>Pasal</a:t>
            </a:r>
            <a:r>
              <a:rPr lang="en-ID" sz="1867" dirty="0"/>
              <a:t> 27 </a:t>
            </a:r>
            <a:r>
              <a:rPr lang="en-ID" sz="1867" dirty="0" err="1"/>
              <a:t>sesuai</a:t>
            </a:r>
            <a:r>
              <a:rPr lang="en-ID" sz="1867" dirty="0"/>
              <a:t> </a:t>
            </a:r>
            <a:r>
              <a:rPr lang="en-ID" sz="1867" dirty="0" err="1"/>
              <a:t>dcngan</a:t>
            </a:r>
            <a:r>
              <a:rPr lang="en-ID" sz="1867" dirty="0"/>
              <a:t> </a:t>
            </a:r>
            <a:r>
              <a:rPr lang="en-ID" sz="1867" dirty="0" err="1"/>
              <a:t>karakteristik</a:t>
            </a:r>
            <a:r>
              <a:rPr lang="en-ID" sz="1867" dirty="0"/>
              <a:t> </a:t>
            </a:r>
            <a:r>
              <a:rPr lang="en-ID" sz="1867" dirty="0" err="1"/>
              <a:t>pekerjaan</a:t>
            </a:r>
            <a:r>
              <a:rPr lang="en-ID" sz="1867" dirty="0"/>
              <a:t> yang </a:t>
            </a:r>
            <a:r>
              <a:rPr lang="en-ID" sz="1867" dirty="0" err="1"/>
              <a:t>akan</a:t>
            </a:r>
            <a:r>
              <a:rPr lang="en-ID" sz="1867" dirty="0"/>
              <a:t> </a:t>
            </a:r>
            <a:r>
              <a:rPr lang="en-ID" sz="1867" dirty="0" err="1"/>
              <a:t>dilaksanakan</a:t>
            </a:r>
            <a:r>
              <a:rPr lang="en-ID" sz="1867" dirty="0"/>
              <a:t>. </a:t>
            </a:r>
            <a:endParaRPr lang="en-ID" sz="1867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grpSp>
        <p:nvGrpSpPr>
          <p:cNvPr id="2" name="Group 65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" name="Group 14"/>
          <p:cNvGrpSpPr/>
          <p:nvPr/>
        </p:nvGrpSpPr>
        <p:grpSpPr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16" name="Rounded Rectangle 15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603362" y="599758"/>
            <a:ext cx="4940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PENJELASAN JENIS  KONTRAK</a:t>
            </a:r>
          </a:p>
        </p:txBody>
      </p:sp>
      <p:graphicFrame>
        <p:nvGraphicFramePr>
          <p:cNvPr id="48" name="Google Shape;385;p28"/>
          <p:cNvGraphicFramePr/>
          <p:nvPr/>
        </p:nvGraphicFramePr>
        <p:xfrm>
          <a:off x="508001" y="1136408"/>
          <a:ext cx="11199300" cy="5137393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59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u="none" strike="noStrike" cap="none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Jenis kontrak</a:t>
                      </a:r>
                      <a:endParaRPr lang="en-US" sz="1900" b="1" u="none" strike="noStrike" cap="none" dirty="0">
                        <a:solidFill>
                          <a:schemeClr val="bg1"/>
                        </a:solidFill>
                        <a:latin typeface="Arial" pitchFamily="34" charset="0"/>
                        <a:ea typeface="Calibri"/>
                        <a:cs typeface="Arial" pitchFamily="34" charset="0"/>
                        <a:sym typeface="Calibri"/>
                      </a:endParaRPr>
                    </a:p>
                  </a:txBody>
                  <a:tcPr marL="91433" marR="91433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900" b="1" u="none" strike="noStrike" cap="none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Ketentuan</a:t>
                      </a:r>
                      <a:endParaRPr lang="en-US" sz="1900" b="1" u="none" strike="noStrike" cap="none" dirty="0">
                        <a:solidFill>
                          <a:schemeClr val="bg1"/>
                        </a:solidFill>
                        <a:latin typeface="Arial" pitchFamily="34" charset="0"/>
                        <a:ea typeface="Calibri"/>
                        <a:cs typeface="Arial" pitchFamily="34" charset="0"/>
                        <a:sym typeface="Calibri"/>
                      </a:endParaRPr>
                    </a:p>
                  </a:txBody>
                  <a:tcPr marL="91433" marR="91433" marT="0" marB="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467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Calibri"/>
                        <a:buNone/>
                      </a:pPr>
                      <a:r>
                        <a:rPr lang="en-US" sz="1900" b="1" u="none" strike="noStrike" cap="none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Lumsum</a:t>
                      </a:r>
                      <a:endParaRPr sz="1900" b="1" u="none" strike="noStrike" cap="none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900" b="1" u="none" strike="noStrike" cap="none" dirty="0">
                        <a:solidFill>
                          <a:schemeClr val="tx1"/>
                        </a:solidFill>
                        <a:latin typeface="Arial" pitchFamily="34" charset="0"/>
                        <a:ea typeface="Calibri"/>
                        <a:cs typeface="Arial" pitchFamily="34" charset="0"/>
                        <a:sym typeface="Calibri"/>
                      </a:endParaRPr>
                    </a:p>
                  </a:txBody>
                  <a:tcPr marL="91433" marR="9143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34950" lvl="0" indent="-234950">
                        <a:buFont typeface="+mj-lt"/>
                        <a:buAutoNum type="arabicPeriod"/>
                      </a:pPr>
                      <a:r>
                        <a:rPr lang="en-US" sz="1900" u="none" strike="noStrike" cap="none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Semua risiko sepenuhnya ditanggung oleh Penyedia;</a:t>
                      </a:r>
                    </a:p>
                    <a:p>
                      <a:pPr marL="234950" lvl="0" indent="-234950">
                        <a:buFont typeface="+mj-lt"/>
                        <a:buAutoNum type="arabicPeriod"/>
                      </a:pPr>
                      <a:r>
                        <a:rPr lang="en-US" sz="1900" u="none" strike="noStrike" cap="none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Berorientasi kepada keluaran; dan</a:t>
                      </a:r>
                    </a:p>
                    <a:p>
                      <a:pPr marL="234950" lvl="0" indent="-234950">
                        <a:buFont typeface="+mj-lt"/>
                        <a:buAutoNum type="arabicPeriod"/>
                      </a:pPr>
                      <a:r>
                        <a:rPr lang="en-US" sz="1900" u="none" strike="noStrike" cap="none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Pembayaran didasarkan pada tahapan produk/keluaran yang dihasilkan sesuai dengan kontrak.</a:t>
                      </a:r>
                      <a:endParaRPr sz="1900" u="none" strike="noStrike" cap="none" dirty="0">
                        <a:solidFill>
                          <a:schemeClr val="tx1"/>
                        </a:solidFill>
                        <a:latin typeface="Arial" pitchFamily="34" charset="0"/>
                        <a:ea typeface="Calibri"/>
                        <a:cs typeface="Arial" pitchFamily="34" charset="0"/>
                        <a:sym typeface="Calibri"/>
                      </a:endParaRPr>
                    </a:p>
                  </a:txBody>
                  <a:tcPr marL="91433" marR="91433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u="none" strike="noStrike" cap="none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Kontrak Harga Satuan</a:t>
                      </a:r>
                      <a:endParaRPr sz="1900" b="1" u="none" strike="noStrike" cap="none" dirty="0">
                        <a:solidFill>
                          <a:schemeClr val="tx1"/>
                        </a:solidFill>
                        <a:latin typeface="Arial" pitchFamily="34" charset="0"/>
                        <a:ea typeface="Calibri"/>
                        <a:cs typeface="Arial" pitchFamily="34" charset="0"/>
                        <a:sym typeface="Calibri"/>
                      </a:endParaRPr>
                    </a:p>
                  </a:txBody>
                  <a:tcPr marL="91433" marR="91433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34950" lvl="0" indent="-234950">
                        <a:buFont typeface="+mj-lt"/>
                        <a:buAutoNum type="arabicPeriod"/>
                      </a:pPr>
                      <a:r>
                        <a:rPr lang="en-US" sz="1900" u="none" strike="noStrike" cap="none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Volume pekerjaannya masih bersifat perkiraan </a:t>
                      </a:r>
                    </a:p>
                    <a:p>
                      <a:pPr marL="234950" lvl="0" indent="-234950">
                        <a:buFont typeface="+mj-lt"/>
                        <a:buAutoNum type="arabicPeriod"/>
                      </a:pPr>
                      <a:r>
                        <a:rPr lang="en-US" sz="1900" u="none" strike="noStrike" cap="none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Pembayaran berdasarkan hasil pengukuran </a:t>
                      </a:r>
                    </a:p>
                    <a:p>
                      <a:pPr marL="234950" lvl="0" indent="-234950">
                        <a:buFont typeface="+mj-lt"/>
                        <a:buAutoNum type="arabicPeriod"/>
                      </a:pPr>
                      <a:r>
                        <a:rPr lang="en-US" sz="1900" u="none" strike="noStrike" cap="none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Nilai akhir kontrak ditetapkan setelah seluruh pekerjaan diselesaikan</a:t>
                      </a:r>
                      <a:endParaRPr sz="1900" u="none" strike="noStrike" cap="none" dirty="0">
                        <a:solidFill>
                          <a:schemeClr val="tx1"/>
                        </a:solidFill>
                        <a:latin typeface="Arial" pitchFamily="34" charset="0"/>
                        <a:ea typeface="Calibri"/>
                        <a:cs typeface="Arial" pitchFamily="34" charset="0"/>
                        <a:sym typeface="Calibri"/>
                      </a:endParaRPr>
                    </a:p>
                  </a:txBody>
                  <a:tcPr marL="91433" marR="91433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u="none" strike="noStrike" cap="none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Kontrak gabungan Lumsum dan Harga Satuan</a:t>
                      </a:r>
                      <a:endParaRPr sz="1900" b="1" u="none" strike="noStrike" cap="none" dirty="0">
                        <a:solidFill>
                          <a:schemeClr val="tx1"/>
                        </a:solidFill>
                        <a:latin typeface="Arial" pitchFamily="34" charset="0"/>
                        <a:ea typeface="Calibri"/>
                        <a:cs typeface="Arial" pitchFamily="34" charset="0"/>
                        <a:sym typeface="Calibri"/>
                      </a:endParaRPr>
                    </a:p>
                  </a:txBody>
                  <a:tcPr marL="91433" marR="9143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590" marR="0" lvl="0" indent="-2159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Untuk pekerjaan yang sebagian dapat mempergunakan Lumsum dan untuk bagian yang lain menggunakan Harga Satuan dalam 1 pekerjaan yang diperjanjikan</a:t>
                      </a:r>
                      <a:endParaRPr sz="1900" u="none" strike="noStrike" cap="none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33" marR="91433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3792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u="none" strike="noStrike" cap="none" dirty="0" err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Putar</a:t>
                      </a:r>
                      <a:r>
                        <a:rPr lang="en-US" sz="1900" b="1" u="none" strike="noStrike" cap="none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900" b="1" u="none" strike="noStrike" cap="none" dirty="0" err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Kunci</a:t>
                      </a:r>
                      <a:endParaRPr sz="1900" b="1" u="none" strike="noStrike" cap="none" dirty="0">
                        <a:solidFill>
                          <a:schemeClr val="tx1"/>
                        </a:solidFill>
                        <a:latin typeface="Arial" pitchFamily="34" charset="0"/>
                        <a:ea typeface="Calibri"/>
                        <a:cs typeface="Arial" pitchFamily="34" charset="0"/>
                        <a:sym typeface="Calibri"/>
                      </a:endParaRPr>
                    </a:p>
                  </a:txBody>
                  <a:tcPr marL="91433" marR="91433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n-ID" sz="1900" b="0" i="0" u="none" strike="noStrike" cap="none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/>
                        </a:rPr>
                        <a:t>Suatu perjanjian mengenai pembangunan suatu proyek dalam hal Penyedia setuju untuk membangun proyek tersebut secara lengkap' sampai selesai termasuk pemasangan semua perlengkapannya sehingga proyek tersebut siap dioperasikan atau dihuni</a:t>
                      </a:r>
                      <a:endParaRPr sz="1900" b="0" i="0" u="none" strike="noStrike" cap="none" dirty="0">
                        <a:solidFill>
                          <a:schemeClr val="tx1"/>
                        </a:solidFill>
                        <a:latin typeface="Arial" pitchFamily="34" charset="0"/>
                        <a:ea typeface="Calibri"/>
                        <a:cs typeface="Arial" pitchFamily="34" charset="0"/>
                        <a:sym typeface="Calibri"/>
                      </a:endParaRPr>
                    </a:p>
                  </a:txBody>
                  <a:tcPr marL="91433" marR="91433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u="none" strike="noStrike" cap="none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Kontrak Payung</a:t>
                      </a:r>
                      <a:endParaRPr sz="1900" b="1" u="none" strike="noStrike" cap="none" dirty="0">
                        <a:solidFill>
                          <a:schemeClr val="tx1"/>
                        </a:solidFill>
                        <a:latin typeface="Arial" pitchFamily="34" charset="0"/>
                        <a:ea typeface="Calibri"/>
                        <a:cs typeface="Arial" pitchFamily="34" charset="0"/>
                        <a:sym typeface="Calibri"/>
                      </a:endParaRPr>
                    </a:p>
                  </a:txBody>
                  <a:tcPr marL="121900" marR="121900" marT="60933" marB="6093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D</a:t>
                      </a:r>
                      <a:r>
                        <a:rPr lang="en-ID" sz="1900" dirty="0" err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apat</a:t>
                      </a:r>
                      <a:r>
                        <a:rPr lang="en-ID" sz="19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berupa kontrak harga satuan dalam periode waktu tertentu untuk barang/asa yang belum dapat ditentukan volume dan/atau waktu pengirimannya pada saat Kontrak ditandatangani</a:t>
                      </a:r>
                      <a:endParaRPr sz="1900" u="none" strike="noStrike" cap="none" dirty="0">
                        <a:solidFill>
                          <a:schemeClr val="tx1"/>
                        </a:solidFill>
                        <a:latin typeface="Arial" pitchFamily="34" charset="0"/>
                        <a:ea typeface="Calibri"/>
                        <a:cs typeface="Arial" pitchFamily="34" charset="0"/>
                        <a:sym typeface="Calibri"/>
                      </a:endParaRPr>
                    </a:p>
                  </a:txBody>
                  <a:tcPr marL="91433" marR="91433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406400" y="177801"/>
            <a:ext cx="96520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PERSIAPAN PBJP MELALUI PENYEDIA OLEH PPK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grpSp>
        <p:nvGrpSpPr>
          <p:cNvPr id="2" name="Group 65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" name="Group 14"/>
          <p:cNvGrpSpPr/>
          <p:nvPr/>
        </p:nvGrpSpPr>
        <p:grpSpPr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16" name="Rounded Rectangle 15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603362" y="904558"/>
            <a:ext cx="4940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PENJELASAN JENIS  KONTRAK</a:t>
            </a:r>
          </a:p>
        </p:txBody>
      </p:sp>
      <p:graphicFrame>
        <p:nvGraphicFramePr>
          <p:cNvPr id="14" name="Google Shape;399;p29"/>
          <p:cNvGraphicFramePr/>
          <p:nvPr/>
        </p:nvGraphicFramePr>
        <p:xfrm>
          <a:off x="508000" y="1677104"/>
          <a:ext cx="11176000" cy="327589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839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36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4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u="none" strike="noStrike" cap="none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Jenis Kontrak</a:t>
                      </a:r>
                    </a:p>
                  </a:txBody>
                  <a:tcPr marL="121933" marR="121933" marT="60967" marB="60967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u="none" strike="noStrike" cap="none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Ketentuan</a:t>
                      </a:r>
                    </a:p>
                  </a:txBody>
                  <a:tcPr marL="121933" marR="121933" marT="60967" marB="60967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u="none" strike="noStrike" cap="none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Lumsum</a:t>
                      </a:r>
                      <a:endParaRPr sz="1900" b="1" u="none" strike="noStrike" cap="none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21933" marR="121933" marT="60967" marB="6096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34950" lvl="0" indent="-234950">
                        <a:buFont typeface="+mj-lt"/>
                        <a:buAutoNum type="arabicPeriod"/>
                      </a:pPr>
                      <a:r>
                        <a:rPr lang="en-US" sz="1900" u="none" strike="noStrike" cap="none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Semua risiko sepenuhnya ditanggung oleh Penyedia;</a:t>
                      </a:r>
                    </a:p>
                    <a:p>
                      <a:pPr marL="234950" lvl="0" indent="-234950">
                        <a:buFont typeface="+mj-lt"/>
                        <a:buAutoNum type="arabicPeriod"/>
                      </a:pPr>
                      <a:r>
                        <a:rPr lang="en-US" sz="1900" u="none" strike="noStrike" cap="none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Berorientasi kepada keluaran; dan</a:t>
                      </a:r>
                    </a:p>
                    <a:p>
                      <a:pPr marL="234950" lvl="0" indent="-234950">
                        <a:buFont typeface="+mj-lt"/>
                        <a:buAutoNum type="arabicPeriod"/>
                      </a:pPr>
                      <a:r>
                        <a:rPr lang="en-US" sz="1900" u="none" strike="noStrike" cap="none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Pembayaran didasarkan pada tahapan produk/keluaran</a:t>
                      </a:r>
                      <a:endParaRPr sz="1900" u="none" strike="noStrike" cap="none" dirty="0">
                        <a:solidFill>
                          <a:schemeClr val="tx1"/>
                        </a:solidFill>
                        <a:latin typeface="Arial" pitchFamily="34" charset="0"/>
                        <a:ea typeface="Calibri"/>
                        <a:cs typeface="Arial" pitchFamily="34" charset="0"/>
                        <a:sym typeface="Calibri"/>
                      </a:endParaRPr>
                    </a:p>
                  </a:txBody>
                  <a:tcPr marL="91433" marR="91433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u="none" strike="noStrike" cap="none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Waktu Penugasan</a:t>
                      </a:r>
                      <a:endParaRPr sz="1900" b="1" u="none" strike="noStrike" cap="none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21933" marR="121933" marT="60967" marB="60967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Arial"/>
                        <a:buNone/>
                      </a:pPr>
                      <a:r>
                        <a:rPr lang="en-ID" sz="1900" dirty="0" err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Kontrak</a:t>
                      </a:r>
                      <a:r>
                        <a:rPr lang="en-ID" sz="19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Jasa </a:t>
                      </a:r>
                      <a:r>
                        <a:rPr lang="en-ID" sz="1900" dirty="0" err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Konsultansi</a:t>
                      </a:r>
                      <a:r>
                        <a:rPr lang="en-ID" sz="19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ID" sz="1900" dirty="0" err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untuk</a:t>
                      </a:r>
                      <a:r>
                        <a:rPr lang="en-ID" sz="19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ID" sz="1900" dirty="0" err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pekerjaan</a:t>
                      </a:r>
                      <a:r>
                        <a:rPr lang="en-ID" sz="19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yang </a:t>
                      </a:r>
                      <a:r>
                        <a:rPr lang="en-ID" sz="1900" dirty="0" err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ruang</a:t>
                      </a:r>
                      <a:r>
                        <a:rPr lang="en-ID" sz="19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ID" sz="1900" dirty="0" err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lingkupnya</a:t>
                      </a:r>
                      <a:r>
                        <a:rPr lang="en-ID" sz="19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ID" sz="1900" dirty="0" err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belum</a:t>
                      </a:r>
                      <a:r>
                        <a:rPr lang="en-ID" sz="19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ID" sz="1900" dirty="0" err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bisa</a:t>
                      </a:r>
                      <a:r>
                        <a:rPr lang="en-ID" sz="19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ID" sz="1900" dirty="0" err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didefinisikan</a:t>
                      </a:r>
                      <a:r>
                        <a:rPr lang="en-ID" sz="19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ID" sz="1900" dirty="0" err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dengan</a:t>
                      </a:r>
                      <a:r>
                        <a:rPr lang="en-ID" sz="19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ID" sz="1900" dirty="0" err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rinci</a:t>
                      </a:r>
                      <a:r>
                        <a:rPr lang="en-ID" sz="19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dan/</a:t>
                      </a:r>
                      <a:r>
                        <a:rPr lang="en-ID" sz="1900" dirty="0" err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atau</a:t>
                      </a:r>
                      <a:r>
                        <a:rPr lang="en-ID" sz="19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ID" sz="1900" dirty="0" err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waktu</a:t>
                      </a:r>
                      <a:r>
                        <a:rPr lang="en-ID" sz="19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yang </a:t>
                      </a:r>
                      <a:r>
                        <a:rPr lang="en-ID" sz="1900" dirty="0" err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dibutuhkan</a:t>
                      </a:r>
                      <a:r>
                        <a:rPr lang="en-ID" sz="19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ID" sz="1900" dirty="0" err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untuk</a:t>
                      </a:r>
                      <a:r>
                        <a:rPr lang="en-ID" sz="19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ID" sz="1900" dirty="0" err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menyelesaikan</a:t>
                      </a:r>
                      <a:r>
                        <a:rPr lang="en-ID" sz="19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ID" sz="1900" dirty="0" err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pekerjaan</a:t>
                      </a:r>
                      <a:r>
                        <a:rPr lang="en-ID" sz="19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ID" sz="1900" dirty="0" err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belum</a:t>
                      </a:r>
                      <a:r>
                        <a:rPr lang="en-ID" sz="19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ID" sz="1900" dirty="0" err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bisa</a:t>
                      </a:r>
                      <a:r>
                        <a:rPr lang="en-ID" sz="19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ID" sz="1900" dirty="0" err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dipastikan</a:t>
                      </a:r>
                      <a:r>
                        <a:rPr lang="en-ID" sz="19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.</a:t>
                      </a:r>
                      <a:endParaRPr sz="1900" u="none" strike="noStrike" cap="none" dirty="0">
                        <a:solidFill>
                          <a:schemeClr val="tx1"/>
                        </a:solidFill>
                        <a:latin typeface="Arial" pitchFamily="34" charset="0"/>
                        <a:ea typeface="Calibri"/>
                        <a:cs typeface="Arial" pitchFamily="34" charset="0"/>
                        <a:sym typeface="Calibri"/>
                      </a:endParaRPr>
                    </a:p>
                  </a:txBody>
                  <a:tcPr marL="91433" marR="91433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260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900" b="1" i="0" u="none" strike="noStrike" cap="none" dirty="0" err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/>
                        </a:rPr>
                        <a:t>Kontrak</a:t>
                      </a:r>
                      <a:r>
                        <a:rPr lang="en-ID" sz="1900" b="1" i="0" u="none" strike="noStrike" cap="none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/>
                        </a:rPr>
                        <a:t> </a:t>
                      </a:r>
                      <a:r>
                        <a:rPr lang="en-ID" sz="1900" b="1" i="0" u="none" strike="noStrike" cap="none" dirty="0" err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/>
                        </a:rPr>
                        <a:t>Biaya</a:t>
                      </a:r>
                      <a:r>
                        <a:rPr lang="en-ID" sz="1900" b="1" i="0" u="none" strike="noStrike" cap="none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/>
                        </a:rPr>
                        <a:t> Plus </a:t>
                      </a:r>
                      <a:r>
                        <a:rPr lang="en-ID" sz="1900" b="1" i="0" u="none" strike="noStrike" cap="none" dirty="0" err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/>
                        </a:rPr>
                        <a:t>lmbalan</a:t>
                      </a:r>
                      <a:r>
                        <a:rPr lang="en-ID" sz="1900" b="1" i="0" u="none" strike="noStrike" cap="none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/>
                        </a:rPr>
                        <a:t> </a:t>
                      </a:r>
                      <a:endParaRPr sz="1900" b="1" i="0" u="none" strike="noStrike" cap="none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  <a:sym typeface="Arial"/>
                      </a:endParaRPr>
                    </a:p>
                  </a:txBody>
                  <a:tcPr marL="121933" marR="121933" marT="60967" marB="6096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9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Digunakan untuk Pengadaan Barang/Pekerjaan konstruksi/Jasa Lainnya dalam rangka penanganan keadaan darurat dengan nilai Kontrak merupakan perhitungan dari biaya aktual ditambah imbalan dengan persentase tetap atas biaya aktual atau imbalan dengan jumlah tetap.</a:t>
                      </a:r>
                      <a:endParaRPr sz="1900" u="none" strike="noStrike" cap="none" dirty="0">
                        <a:solidFill>
                          <a:schemeClr val="tx1"/>
                        </a:solidFill>
                        <a:latin typeface="Arial" pitchFamily="34" charset="0"/>
                        <a:ea typeface="Calibri"/>
                        <a:cs typeface="Arial" pitchFamily="34" charset="0"/>
                        <a:sym typeface="Calibri"/>
                      </a:endParaRPr>
                    </a:p>
                  </a:txBody>
                  <a:tcPr marL="91433" marR="91433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406400" y="177801"/>
            <a:ext cx="96520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PERSIAPAN PBJP MELALUI PENYEDIA OLEH PPK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grpSp>
        <p:nvGrpSpPr>
          <p:cNvPr id="2" name="Group 65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" name="Group 14"/>
          <p:cNvGrpSpPr/>
          <p:nvPr/>
        </p:nvGrpSpPr>
        <p:grpSpPr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16" name="Rounded Rectangle 15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049991" y="802958"/>
            <a:ext cx="4047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KONTRAK TAHUN JAMAK</a:t>
            </a:r>
          </a:p>
        </p:txBody>
      </p:sp>
      <p:cxnSp>
        <p:nvCxnSpPr>
          <p:cNvPr id="21" name="Google Shape;416;p30"/>
          <p:cNvCxnSpPr/>
          <p:nvPr/>
        </p:nvCxnSpPr>
        <p:spPr>
          <a:xfrm>
            <a:off x="13375217" y="3018367"/>
            <a:ext cx="4066116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8" name="Rectangle 27"/>
          <p:cNvSpPr/>
          <p:nvPr/>
        </p:nvSpPr>
        <p:spPr>
          <a:xfrm>
            <a:off x="10360725" y="6172200"/>
            <a:ext cx="18312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chemeClr val="lt1"/>
              </a:buClr>
              <a:buSzPts val="1600"/>
            </a:pPr>
            <a:r>
              <a:rPr lang="en-US" sz="1600" dirty="0">
                <a:latin typeface="Arial" pitchFamily="34" charset="0"/>
                <a:ea typeface="Calibri"/>
                <a:cs typeface="Arial" pitchFamily="34" charset="0"/>
                <a:sym typeface="Calibri"/>
              </a:rPr>
              <a:t>Pasal 27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406400" y="1397000"/>
            <a:ext cx="11758701" cy="4165600"/>
            <a:chOff x="237199" y="1276350"/>
            <a:chExt cx="8819026" cy="3124200"/>
          </a:xfrm>
        </p:grpSpPr>
        <p:grpSp>
          <p:nvGrpSpPr>
            <p:cNvPr id="62" name="Group 61"/>
            <p:cNvGrpSpPr/>
            <p:nvPr/>
          </p:nvGrpSpPr>
          <p:grpSpPr>
            <a:xfrm>
              <a:off x="237199" y="1276350"/>
              <a:ext cx="6505838" cy="3124200"/>
              <a:chOff x="237199" y="1276350"/>
              <a:chExt cx="6505838" cy="3124200"/>
            </a:xfrm>
          </p:grpSpPr>
          <p:graphicFrame>
            <p:nvGraphicFramePr>
              <p:cNvPr id="15" name="Google Shape;411;p30"/>
              <p:cNvGraphicFramePr/>
              <p:nvPr/>
            </p:nvGraphicFramePr>
            <p:xfrm>
              <a:off x="240175" y="1276350"/>
              <a:ext cx="5644462" cy="716989"/>
            </p:xfrm>
            <a:graphic>
              <a:graphicData uri="http://schemas.openxmlformats.org/drawingml/2006/table">
                <a:tbl>
                  <a:tblPr firstRow="1" bandRow="1">
                    <a:noFill/>
                  </a:tblPr>
                  <a:tblGrid>
                    <a:gridCol w="186105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3182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75157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716989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 dirty="0">
                              <a:solidFill>
                                <a:schemeClr val="bg1"/>
                              </a:solidFill>
                              <a:latin typeface="Arial" pitchFamily="34" charset="0"/>
                              <a:cs typeface="Arial" pitchFamily="34" charset="0"/>
                            </a:rPr>
                            <a:t>Tahun Anggaran 1</a:t>
                          </a:r>
                          <a:br>
                            <a:rPr lang="en-US" sz="1400" u="none" strike="noStrike" cap="none" dirty="0">
                              <a:solidFill>
                                <a:schemeClr val="bg1"/>
                              </a:solidFill>
                              <a:latin typeface="Arial" pitchFamily="34" charset="0"/>
                              <a:cs typeface="Arial" pitchFamily="34" charset="0"/>
                            </a:rPr>
                          </a:br>
                          <a:r>
                            <a:rPr lang="en-US" sz="1400" b="0" u="none" strike="noStrike" cap="none" dirty="0">
                              <a:solidFill>
                                <a:schemeClr val="bg1"/>
                              </a:solidFill>
                              <a:latin typeface="Arial" pitchFamily="34" charset="0"/>
                              <a:cs typeface="Arial" pitchFamily="34" charset="0"/>
                            </a:rPr>
                            <a:t>1 januari 2017</a:t>
                          </a:r>
                          <a:endParaRPr sz="1400" b="0" u="none" strike="noStrike" cap="none" dirty="0">
                            <a:solidFill>
                              <a:schemeClr val="bg1"/>
                            </a:solidFill>
                            <a:latin typeface="Arial" pitchFamily="34" charset="0"/>
                            <a:cs typeface="Arial" pitchFamily="34" charset="0"/>
                          </a:endParaRPr>
                        </a:p>
                      </a:txBody>
                      <a:tcPr marL="91425" marR="91425" marT="45675" marB="45675" anchor="ctr">
                        <a:solidFill>
                          <a:srgbClr val="31859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 dirty="0">
                              <a:solidFill>
                                <a:schemeClr val="bg1"/>
                              </a:solidFill>
                              <a:latin typeface="Arial" pitchFamily="34" charset="0"/>
                              <a:cs typeface="Arial" pitchFamily="34" charset="0"/>
                            </a:rPr>
                            <a:t>Tahun Anggaran 2</a:t>
                          </a:r>
                          <a:br>
                            <a:rPr lang="en-US" sz="1400" u="none" strike="noStrike" cap="none" dirty="0">
                              <a:solidFill>
                                <a:schemeClr val="bg1"/>
                              </a:solidFill>
                              <a:latin typeface="Arial" pitchFamily="34" charset="0"/>
                              <a:cs typeface="Arial" pitchFamily="34" charset="0"/>
                            </a:rPr>
                          </a:br>
                          <a:r>
                            <a:rPr lang="en-US" sz="1400" b="0" u="none" strike="noStrike" cap="none" dirty="0">
                              <a:solidFill>
                                <a:schemeClr val="bg1"/>
                              </a:solidFill>
                              <a:latin typeface="Arial" pitchFamily="34" charset="0"/>
                              <a:cs typeface="Arial" pitchFamily="34" charset="0"/>
                            </a:rPr>
                            <a:t>31 Desember 2018</a:t>
                          </a:r>
                          <a:endParaRPr sz="1400" b="0" u="none" strike="noStrike" cap="none" dirty="0">
                            <a:solidFill>
                              <a:schemeClr val="bg1"/>
                            </a:solidFill>
                            <a:latin typeface="Arial" pitchFamily="34" charset="0"/>
                            <a:cs typeface="Arial" pitchFamily="34" charset="0"/>
                          </a:endParaRPr>
                        </a:p>
                      </a:txBody>
                      <a:tcPr marL="91425" marR="91425" marT="45675" marB="45675" anchor="ctr">
                        <a:solidFill>
                          <a:srgbClr val="31859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u="none" strike="noStrike" cap="none" dirty="0">
                              <a:solidFill>
                                <a:schemeClr val="bg1"/>
                              </a:solidFill>
                              <a:latin typeface="Arial" pitchFamily="34" charset="0"/>
                              <a:cs typeface="Arial" pitchFamily="34" charset="0"/>
                            </a:rPr>
                            <a:t>Tahun Anggaran 3</a:t>
                          </a:r>
                          <a:endParaRPr sz="1400" u="none" strike="noStrike" cap="none" dirty="0">
                            <a:solidFill>
                              <a:schemeClr val="bg1"/>
                            </a:solidFill>
                            <a:latin typeface="Arial" pitchFamily="34" charset="0"/>
                            <a:cs typeface="Arial" pitchFamily="34" charset="0"/>
                          </a:endParaRPr>
                        </a:p>
                      </a:txBody>
                      <a:tcPr marL="91425" marR="91425" marT="45675" marB="45675" anchor="ctr">
                        <a:solidFill>
                          <a:srgbClr val="31859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20" name="Google Shape;414;p30"/>
              <p:cNvGraphicFramePr/>
              <p:nvPr/>
            </p:nvGraphicFramePr>
            <p:xfrm>
              <a:off x="237199" y="4019550"/>
              <a:ext cx="5661951" cy="381000"/>
            </p:xfrm>
            <a:graphic>
              <a:graphicData uri="http://schemas.openxmlformats.org/drawingml/2006/table">
                <a:tbl>
                  <a:tblPr firstRow="1" bandRow="1">
                    <a:noFill/>
                  </a:tblPr>
                  <a:tblGrid>
                    <a:gridCol w="186682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3812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75700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u="none" strike="noStrike" cap="none" dirty="0">
                              <a:latin typeface="Arial" pitchFamily="34" charset="0"/>
                              <a:cs typeface="Arial" pitchFamily="34" charset="0"/>
                            </a:rPr>
                            <a:t>12 bulan</a:t>
                          </a:r>
                          <a:endParaRPr sz="1400" b="0" u="none" strike="noStrike" cap="none" dirty="0">
                            <a:solidFill>
                              <a:schemeClr val="dk1"/>
                            </a:solidFill>
                            <a:latin typeface="Arial" pitchFamily="34" charset="0"/>
                            <a:cs typeface="Arial" pitchFamily="34" charset="0"/>
                          </a:endParaRPr>
                        </a:p>
                      </a:txBody>
                      <a:tcPr marL="91425" marR="91425" marT="45475" marB="45475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u="none" strike="noStrike" cap="none" dirty="0">
                              <a:latin typeface="Arial" pitchFamily="34" charset="0"/>
                              <a:cs typeface="Arial" pitchFamily="34" charset="0"/>
                            </a:rPr>
                            <a:t>12 bulan</a:t>
                          </a:r>
                          <a:endParaRPr sz="1400" b="0" u="none" strike="noStrike" cap="none" dirty="0">
                            <a:solidFill>
                              <a:schemeClr val="dk1"/>
                            </a:solidFill>
                            <a:latin typeface="Arial" pitchFamily="34" charset="0"/>
                            <a:cs typeface="Arial" pitchFamily="34" charset="0"/>
                          </a:endParaRPr>
                        </a:p>
                      </a:txBody>
                      <a:tcPr marL="91425" marR="91425" marT="45475" marB="45475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400" b="0" u="none" strike="noStrike" cap="none" dirty="0">
                              <a:latin typeface="Arial" pitchFamily="34" charset="0"/>
                              <a:cs typeface="Arial" pitchFamily="34" charset="0"/>
                            </a:rPr>
                            <a:t>12 bulan</a:t>
                          </a:r>
                          <a:endParaRPr sz="1400" b="0" u="none" strike="noStrike" cap="none" dirty="0">
                            <a:solidFill>
                              <a:schemeClr val="dk1"/>
                            </a:solidFill>
                            <a:latin typeface="Arial" pitchFamily="34" charset="0"/>
                            <a:cs typeface="Arial" pitchFamily="34" charset="0"/>
                          </a:endParaRPr>
                        </a:p>
                      </a:txBody>
                      <a:tcPr marL="91425" marR="91425" marT="45475" marB="45475"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  <p:cxnSp>
            <p:nvCxnSpPr>
              <p:cNvPr id="24" name="Straight Connector 23"/>
              <p:cNvCxnSpPr/>
              <p:nvPr/>
            </p:nvCxnSpPr>
            <p:spPr>
              <a:xfrm flipH="1">
                <a:off x="2103700" y="1944547"/>
                <a:ext cx="14467" cy="2075003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132162" y="1956122"/>
                <a:ext cx="5788" cy="2093328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Google Shape;412;p30"/>
              <p:cNvSpPr txBox="1"/>
              <p:nvPr/>
            </p:nvSpPr>
            <p:spPr>
              <a:xfrm>
                <a:off x="1447800" y="3181350"/>
                <a:ext cx="2133600" cy="36830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algn="ctr"/>
                <a:r>
                  <a:rPr lang="en-US" sz="2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&lt; 12 bulan</a:t>
                </a: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421;p30"/>
              <p:cNvSpPr txBox="1"/>
              <p:nvPr/>
            </p:nvSpPr>
            <p:spPr>
              <a:xfrm>
                <a:off x="914400" y="2419350"/>
                <a:ext cx="2209800" cy="369888"/>
              </a:xfrm>
              <a:prstGeom prst="rect">
                <a:avLst/>
              </a:prstGeom>
              <a:noFill/>
              <a:ln w="2540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algn="ctr"/>
                <a:r>
                  <a:rPr lang="en-US" sz="24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&gt; 12 bulan</a:t>
                </a:r>
                <a:endParaRPr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7" name="Straight Arrow Connector 26"/>
              <p:cNvCxnSpPr>
                <a:stCxn id="22" idx="3"/>
              </p:cNvCxnSpPr>
              <p:nvPr/>
            </p:nvCxnSpPr>
            <p:spPr>
              <a:xfrm>
                <a:off x="3124200" y="2604294"/>
                <a:ext cx="3079830" cy="1158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3581400" y="3345316"/>
                <a:ext cx="2645780" cy="1134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flipV="1">
                <a:off x="5920450" y="4224759"/>
                <a:ext cx="283580" cy="23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" name="Group 43"/>
              <p:cNvGrpSpPr/>
              <p:nvPr/>
            </p:nvGrpSpPr>
            <p:grpSpPr>
              <a:xfrm>
                <a:off x="6206925" y="3028950"/>
                <a:ext cx="521825" cy="609599"/>
                <a:chOff x="6700838" y="2895600"/>
                <a:chExt cx="508000" cy="550863"/>
              </a:xfrm>
            </p:grpSpPr>
            <p:sp>
              <p:nvSpPr>
                <p:cNvPr id="42" name="Freeform 1064"/>
                <p:cNvSpPr>
                  <a:spLocks noEditPoints="1"/>
                </p:cNvSpPr>
                <p:nvPr/>
              </p:nvSpPr>
              <p:spPr bwMode="auto">
                <a:xfrm>
                  <a:off x="6700838" y="2895600"/>
                  <a:ext cx="508000" cy="550863"/>
                </a:xfrm>
                <a:custGeom>
                  <a:avLst/>
                  <a:gdLst>
                    <a:gd name="T0" fmla="*/ 147 w 149"/>
                    <a:gd name="T1" fmla="*/ 11 h 160"/>
                    <a:gd name="T2" fmla="*/ 128 w 149"/>
                    <a:gd name="T3" fmla="*/ 11 h 160"/>
                    <a:gd name="T4" fmla="*/ 128 w 149"/>
                    <a:gd name="T5" fmla="*/ 3 h 160"/>
                    <a:gd name="T6" fmla="*/ 125 w 149"/>
                    <a:gd name="T7" fmla="*/ 0 h 160"/>
                    <a:gd name="T8" fmla="*/ 107 w 149"/>
                    <a:gd name="T9" fmla="*/ 0 h 160"/>
                    <a:gd name="T10" fmla="*/ 104 w 149"/>
                    <a:gd name="T11" fmla="*/ 3 h 160"/>
                    <a:gd name="T12" fmla="*/ 104 w 149"/>
                    <a:gd name="T13" fmla="*/ 11 h 160"/>
                    <a:gd name="T14" fmla="*/ 45 w 149"/>
                    <a:gd name="T15" fmla="*/ 11 h 160"/>
                    <a:gd name="T16" fmla="*/ 45 w 149"/>
                    <a:gd name="T17" fmla="*/ 3 h 160"/>
                    <a:gd name="T18" fmla="*/ 43 w 149"/>
                    <a:gd name="T19" fmla="*/ 0 h 160"/>
                    <a:gd name="T20" fmla="*/ 24 w 149"/>
                    <a:gd name="T21" fmla="*/ 0 h 160"/>
                    <a:gd name="T22" fmla="*/ 21 w 149"/>
                    <a:gd name="T23" fmla="*/ 3 h 160"/>
                    <a:gd name="T24" fmla="*/ 21 w 149"/>
                    <a:gd name="T25" fmla="*/ 11 h 160"/>
                    <a:gd name="T26" fmla="*/ 3 w 149"/>
                    <a:gd name="T27" fmla="*/ 11 h 160"/>
                    <a:gd name="T28" fmla="*/ 0 w 149"/>
                    <a:gd name="T29" fmla="*/ 13 h 160"/>
                    <a:gd name="T30" fmla="*/ 0 w 149"/>
                    <a:gd name="T31" fmla="*/ 43 h 160"/>
                    <a:gd name="T32" fmla="*/ 0 w 149"/>
                    <a:gd name="T33" fmla="*/ 157 h 160"/>
                    <a:gd name="T34" fmla="*/ 3 w 149"/>
                    <a:gd name="T35" fmla="*/ 160 h 160"/>
                    <a:gd name="T36" fmla="*/ 147 w 149"/>
                    <a:gd name="T37" fmla="*/ 160 h 160"/>
                    <a:gd name="T38" fmla="*/ 149 w 149"/>
                    <a:gd name="T39" fmla="*/ 157 h 160"/>
                    <a:gd name="T40" fmla="*/ 149 w 149"/>
                    <a:gd name="T41" fmla="*/ 43 h 160"/>
                    <a:gd name="T42" fmla="*/ 149 w 149"/>
                    <a:gd name="T43" fmla="*/ 13 h 160"/>
                    <a:gd name="T44" fmla="*/ 147 w 149"/>
                    <a:gd name="T45" fmla="*/ 11 h 160"/>
                    <a:gd name="T46" fmla="*/ 109 w 149"/>
                    <a:gd name="T47" fmla="*/ 5 h 160"/>
                    <a:gd name="T48" fmla="*/ 123 w 149"/>
                    <a:gd name="T49" fmla="*/ 5 h 160"/>
                    <a:gd name="T50" fmla="*/ 123 w 149"/>
                    <a:gd name="T51" fmla="*/ 13 h 160"/>
                    <a:gd name="T52" fmla="*/ 123 w 149"/>
                    <a:gd name="T53" fmla="*/ 21 h 160"/>
                    <a:gd name="T54" fmla="*/ 109 w 149"/>
                    <a:gd name="T55" fmla="*/ 21 h 160"/>
                    <a:gd name="T56" fmla="*/ 109 w 149"/>
                    <a:gd name="T57" fmla="*/ 13 h 160"/>
                    <a:gd name="T58" fmla="*/ 109 w 149"/>
                    <a:gd name="T59" fmla="*/ 5 h 160"/>
                    <a:gd name="T60" fmla="*/ 27 w 149"/>
                    <a:gd name="T61" fmla="*/ 5 h 160"/>
                    <a:gd name="T62" fmla="*/ 40 w 149"/>
                    <a:gd name="T63" fmla="*/ 5 h 160"/>
                    <a:gd name="T64" fmla="*/ 40 w 149"/>
                    <a:gd name="T65" fmla="*/ 13 h 160"/>
                    <a:gd name="T66" fmla="*/ 40 w 149"/>
                    <a:gd name="T67" fmla="*/ 21 h 160"/>
                    <a:gd name="T68" fmla="*/ 27 w 149"/>
                    <a:gd name="T69" fmla="*/ 21 h 160"/>
                    <a:gd name="T70" fmla="*/ 27 w 149"/>
                    <a:gd name="T71" fmla="*/ 13 h 160"/>
                    <a:gd name="T72" fmla="*/ 27 w 149"/>
                    <a:gd name="T73" fmla="*/ 5 h 160"/>
                    <a:gd name="T74" fmla="*/ 5 w 149"/>
                    <a:gd name="T75" fmla="*/ 16 h 160"/>
                    <a:gd name="T76" fmla="*/ 21 w 149"/>
                    <a:gd name="T77" fmla="*/ 16 h 160"/>
                    <a:gd name="T78" fmla="*/ 21 w 149"/>
                    <a:gd name="T79" fmla="*/ 24 h 160"/>
                    <a:gd name="T80" fmla="*/ 24 w 149"/>
                    <a:gd name="T81" fmla="*/ 27 h 160"/>
                    <a:gd name="T82" fmla="*/ 43 w 149"/>
                    <a:gd name="T83" fmla="*/ 27 h 160"/>
                    <a:gd name="T84" fmla="*/ 45 w 149"/>
                    <a:gd name="T85" fmla="*/ 24 h 160"/>
                    <a:gd name="T86" fmla="*/ 45 w 149"/>
                    <a:gd name="T87" fmla="*/ 16 h 160"/>
                    <a:gd name="T88" fmla="*/ 104 w 149"/>
                    <a:gd name="T89" fmla="*/ 16 h 160"/>
                    <a:gd name="T90" fmla="*/ 104 w 149"/>
                    <a:gd name="T91" fmla="*/ 24 h 160"/>
                    <a:gd name="T92" fmla="*/ 107 w 149"/>
                    <a:gd name="T93" fmla="*/ 27 h 160"/>
                    <a:gd name="T94" fmla="*/ 125 w 149"/>
                    <a:gd name="T95" fmla="*/ 27 h 160"/>
                    <a:gd name="T96" fmla="*/ 128 w 149"/>
                    <a:gd name="T97" fmla="*/ 24 h 160"/>
                    <a:gd name="T98" fmla="*/ 128 w 149"/>
                    <a:gd name="T99" fmla="*/ 16 h 160"/>
                    <a:gd name="T100" fmla="*/ 144 w 149"/>
                    <a:gd name="T101" fmla="*/ 16 h 160"/>
                    <a:gd name="T102" fmla="*/ 144 w 149"/>
                    <a:gd name="T103" fmla="*/ 40 h 160"/>
                    <a:gd name="T104" fmla="*/ 5 w 149"/>
                    <a:gd name="T105" fmla="*/ 40 h 160"/>
                    <a:gd name="T106" fmla="*/ 5 w 149"/>
                    <a:gd name="T107" fmla="*/ 16 h 160"/>
                    <a:gd name="T108" fmla="*/ 5 w 149"/>
                    <a:gd name="T109" fmla="*/ 155 h 160"/>
                    <a:gd name="T110" fmla="*/ 5 w 149"/>
                    <a:gd name="T111" fmla="*/ 45 h 160"/>
                    <a:gd name="T112" fmla="*/ 144 w 149"/>
                    <a:gd name="T113" fmla="*/ 45 h 160"/>
                    <a:gd name="T114" fmla="*/ 144 w 149"/>
                    <a:gd name="T115" fmla="*/ 155 h 160"/>
                    <a:gd name="T116" fmla="*/ 5 w 149"/>
                    <a:gd name="T117" fmla="*/ 155 h 1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49" h="160">
                      <a:moveTo>
                        <a:pt x="147" y="11"/>
                      </a:moveTo>
                      <a:cubicBezTo>
                        <a:pt x="128" y="11"/>
                        <a:pt x="128" y="11"/>
                        <a:pt x="128" y="11"/>
                      </a:cubicBezTo>
                      <a:cubicBezTo>
                        <a:pt x="128" y="3"/>
                        <a:pt x="128" y="3"/>
                        <a:pt x="128" y="3"/>
                      </a:cubicBezTo>
                      <a:cubicBezTo>
                        <a:pt x="128" y="1"/>
                        <a:pt x="127" y="0"/>
                        <a:pt x="125" y="0"/>
                      </a:cubicBezTo>
                      <a:cubicBezTo>
                        <a:pt x="107" y="0"/>
                        <a:pt x="107" y="0"/>
                        <a:pt x="107" y="0"/>
                      </a:cubicBezTo>
                      <a:cubicBezTo>
                        <a:pt x="105" y="0"/>
                        <a:pt x="104" y="1"/>
                        <a:pt x="104" y="3"/>
                      </a:cubicBezTo>
                      <a:cubicBezTo>
                        <a:pt x="104" y="11"/>
                        <a:pt x="104" y="11"/>
                        <a:pt x="104" y="11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ubicBezTo>
                        <a:pt x="45" y="3"/>
                        <a:pt x="45" y="3"/>
                        <a:pt x="45" y="3"/>
                      </a:cubicBezTo>
                      <a:cubicBezTo>
                        <a:pt x="45" y="1"/>
                        <a:pt x="44" y="0"/>
                        <a:pt x="43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3" y="0"/>
                        <a:pt x="21" y="1"/>
                        <a:pt x="21" y="3"/>
                      </a:cubicBezTo>
                      <a:cubicBezTo>
                        <a:pt x="21" y="11"/>
                        <a:pt x="21" y="11"/>
                        <a:pt x="21" y="11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1" y="11"/>
                        <a:pt x="0" y="12"/>
                        <a:pt x="0" y="13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157"/>
                        <a:pt x="0" y="157"/>
                        <a:pt x="0" y="157"/>
                      </a:cubicBezTo>
                      <a:cubicBezTo>
                        <a:pt x="0" y="159"/>
                        <a:pt x="1" y="160"/>
                        <a:pt x="3" y="160"/>
                      </a:cubicBezTo>
                      <a:cubicBezTo>
                        <a:pt x="147" y="160"/>
                        <a:pt x="147" y="160"/>
                        <a:pt x="147" y="160"/>
                      </a:cubicBezTo>
                      <a:cubicBezTo>
                        <a:pt x="148" y="160"/>
                        <a:pt x="149" y="159"/>
                        <a:pt x="149" y="157"/>
                      </a:cubicBezTo>
                      <a:cubicBezTo>
                        <a:pt x="149" y="43"/>
                        <a:pt x="149" y="43"/>
                        <a:pt x="149" y="43"/>
                      </a:cubicBezTo>
                      <a:cubicBezTo>
                        <a:pt x="149" y="13"/>
                        <a:pt x="149" y="13"/>
                        <a:pt x="149" y="13"/>
                      </a:cubicBezTo>
                      <a:cubicBezTo>
                        <a:pt x="149" y="12"/>
                        <a:pt x="148" y="11"/>
                        <a:pt x="147" y="11"/>
                      </a:cubicBezTo>
                      <a:close/>
                      <a:moveTo>
                        <a:pt x="109" y="5"/>
                      </a:moveTo>
                      <a:cubicBezTo>
                        <a:pt x="123" y="5"/>
                        <a:pt x="123" y="5"/>
                        <a:pt x="123" y="5"/>
                      </a:cubicBezTo>
                      <a:cubicBezTo>
                        <a:pt x="123" y="13"/>
                        <a:pt x="123" y="13"/>
                        <a:pt x="123" y="13"/>
                      </a:cubicBezTo>
                      <a:cubicBezTo>
                        <a:pt x="123" y="21"/>
                        <a:pt x="123" y="21"/>
                        <a:pt x="123" y="21"/>
                      </a:cubicBezTo>
                      <a:cubicBezTo>
                        <a:pt x="109" y="21"/>
                        <a:pt x="109" y="21"/>
                        <a:pt x="109" y="21"/>
                      </a:cubicBezTo>
                      <a:cubicBezTo>
                        <a:pt x="109" y="13"/>
                        <a:pt x="109" y="13"/>
                        <a:pt x="109" y="13"/>
                      </a:cubicBezTo>
                      <a:lnTo>
                        <a:pt x="109" y="5"/>
                      </a:lnTo>
                      <a:close/>
                      <a:moveTo>
                        <a:pt x="27" y="5"/>
                      </a:moveTo>
                      <a:cubicBezTo>
                        <a:pt x="40" y="5"/>
                        <a:pt x="40" y="5"/>
                        <a:pt x="40" y="5"/>
                      </a:cubicBezTo>
                      <a:cubicBezTo>
                        <a:pt x="40" y="13"/>
                        <a:pt x="40" y="13"/>
                        <a:pt x="40" y="13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7" y="13"/>
                        <a:pt x="27" y="13"/>
                        <a:pt x="27" y="13"/>
                      </a:cubicBezTo>
                      <a:lnTo>
                        <a:pt x="27" y="5"/>
                      </a:lnTo>
                      <a:close/>
                      <a:moveTo>
                        <a:pt x="5" y="16"/>
                      </a:move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24"/>
                        <a:pt x="21" y="24"/>
                        <a:pt x="21" y="24"/>
                      </a:cubicBezTo>
                      <a:cubicBezTo>
                        <a:pt x="21" y="25"/>
                        <a:pt x="23" y="27"/>
                        <a:pt x="24" y="27"/>
                      </a:cubicBezTo>
                      <a:cubicBezTo>
                        <a:pt x="43" y="27"/>
                        <a:pt x="43" y="27"/>
                        <a:pt x="43" y="27"/>
                      </a:cubicBezTo>
                      <a:cubicBezTo>
                        <a:pt x="44" y="27"/>
                        <a:pt x="45" y="25"/>
                        <a:pt x="45" y="24"/>
                      </a:cubicBezTo>
                      <a:cubicBezTo>
                        <a:pt x="45" y="16"/>
                        <a:pt x="45" y="16"/>
                        <a:pt x="45" y="16"/>
                      </a:cubicBezTo>
                      <a:cubicBezTo>
                        <a:pt x="104" y="16"/>
                        <a:pt x="104" y="16"/>
                        <a:pt x="104" y="16"/>
                      </a:cubicBezTo>
                      <a:cubicBezTo>
                        <a:pt x="104" y="24"/>
                        <a:pt x="104" y="24"/>
                        <a:pt x="104" y="24"/>
                      </a:cubicBezTo>
                      <a:cubicBezTo>
                        <a:pt x="104" y="25"/>
                        <a:pt x="105" y="27"/>
                        <a:pt x="107" y="27"/>
                      </a:cubicBezTo>
                      <a:cubicBezTo>
                        <a:pt x="125" y="27"/>
                        <a:pt x="125" y="27"/>
                        <a:pt x="125" y="27"/>
                      </a:cubicBezTo>
                      <a:cubicBezTo>
                        <a:pt x="127" y="27"/>
                        <a:pt x="128" y="25"/>
                        <a:pt x="128" y="24"/>
                      </a:cubicBezTo>
                      <a:cubicBezTo>
                        <a:pt x="128" y="16"/>
                        <a:pt x="128" y="16"/>
                        <a:pt x="128" y="16"/>
                      </a:cubicBezTo>
                      <a:cubicBezTo>
                        <a:pt x="144" y="16"/>
                        <a:pt x="144" y="16"/>
                        <a:pt x="144" y="16"/>
                      </a:cubicBezTo>
                      <a:cubicBezTo>
                        <a:pt x="144" y="40"/>
                        <a:pt x="144" y="40"/>
                        <a:pt x="144" y="40"/>
                      </a:cubicBezTo>
                      <a:cubicBezTo>
                        <a:pt x="5" y="40"/>
                        <a:pt x="5" y="40"/>
                        <a:pt x="5" y="40"/>
                      </a:cubicBezTo>
                      <a:lnTo>
                        <a:pt x="5" y="16"/>
                      </a:lnTo>
                      <a:close/>
                      <a:moveTo>
                        <a:pt x="5" y="155"/>
                      </a:moveTo>
                      <a:cubicBezTo>
                        <a:pt x="5" y="45"/>
                        <a:pt x="5" y="45"/>
                        <a:pt x="5" y="45"/>
                      </a:cubicBezTo>
                      <a:cubicBezTo>
                        <a:pt x="144" y="45"/>
                        <a:pt x="144" y="45"/>
                        <a:pt x="144" y="45"/>
                      </a:cubicBezTo>
                      <a:cubicBezTo>
                        <a:pt x="144" y="155"/>
                        <a:pt x="144" y="155"/>
                        <a:pt x="144" y="155"/>
                      </a:cubicBezTo>
                      <a:lnTo>
                        <a:pt x="5" y="15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43" name="Freeform 1065"/>
                <p:cNvSpPr>
                  <a:spLocks noEditPoints="1"/>
                </p:cNvSpPr>
                <p:nvPr/>
              </p:nvSpPr>
              <p:spPr bwMode="auto">
                <a:xfrm>
                  <a:off x="6781800" y="3105150"/>
                  <a:ext cx="344488" cy="268288"/>
                </a:xfrm>
                <a:custGeom>
                  <a:avLst/>
                  <a:gdLst>
                    <a:gd name="T0" fmla="*/ 114 w 217"/>
                    <a:gd name="T1" fmla="*/ 0 h 169"/>
                    <a:gd name="T2" fmla="*/ 63 w 217"/>
                    <a:gd name="T3" fmla="*/ 0 h 169"/>
                    <a:gd name="T4" fmla="*/ 0 w 217"/>
                    <a:gd name="T5" fmla="*/ 0 h 169"/>
                    <a:gd name="T6" fmla="*/ 0 w 217"/>
                    <a:gd name="T7" fmla="*/ 65 h 169"/>
                    <a:gd name="T8" fmla="*/ 0 w 217"/>
                    <a:gd name="T9" fmla="*/ 117 h 169"/>
                    <a:gd name="T10" fmla="*/ 52 w 217"/>
                    <a:gd name="T11" fmla="*/ 169 h 169"/>
                    <a:gd name="T12" fmla="*/ 104 w 217"/>
                    <a:gd name="T13" fmla="*/ 169 h 169"/>
                    <a:gd name="T14" fmla="*/ 155 w 217"/>
                    <a:gd name="T15" fmla="*/ 169 h 169"/>
                    <a:gd name="T16" fmla="*/ 217 w 217"/>
                    <a:gd name="T17" fmla="*/ 169 h 169"/>
                    <a:gd name="T18" fmla="*/ 217 w 217"/>
                    <a:gd name="T19" fmla="*/ 104 h 169"/>
                    <a:gd name="T20" fmla="*/ 217 w 217"/>
                    <a:gd name="T21" fmla="*/ 52 h 169"/>
                    <a:gd name="T22" fmla="*/ 166 w 217"/>
                    <a:gd name="T23" fmla="*/ 0 h 169"/>
                    <a:gd name="T24" fmla="*/ 114 w 217"/>
                    <a:gd name="T25" fmla="*/ 13 h 169"/>
                    <a:gd name="T26" fmla="*/ 155 w 217"/>
                    <a:gd name="T27" fmla="*/ 52 h 169"/>
                    <a:gd name="T28" fmla="*/ 114 w 217"/>
                    <a:gd name="T29" fmla="*/ 13 h 169"/>
                    <a:gd name="T30" fmla="*/ 114 w 217"/>
                    <a:gd name="T31" fmla="*/ 104 h 169"/>
                    <a:gd name="T32" fmla="*/ 155 w 217"/>
                    <a:gd name="T33" fmla="*/ 65 h 169"/>
                    <a:gd name="T34" fmla="*/ 63 w 217"/>
                    <a:gd name="T35" fmla="*/ 65 h 169"/>
                    <a:gd name="T36" fmla="*/ 104 w 217"/>
                    <a:gd name="T37" fmla="*/ 104 h 169"/>
                    <a:gd name="T38" fmla="*/ 63 w 217"/>
                    <a:gd name="T39" fmla="*/ 65 h 169"/>
                    <a:gd name="T40" fmla="*/ 104 w 217"/>
                    <a:gd name="T41" fmla="*/ 13 h 169"/>
                    <a:gd name="T42" fmla="*/ 63 w 217"/>
                    <a:gd name="T43" fmla="*/ 52 h 169"/>
                    <a:gd name="T44" fmla="*/ 11 w 217"/>
                    <a:gd name="T45" fmla="*/ 13 h 169"/>
                    <a:gd name="T46" fmla="*/ 52 w 217"/>
                    <a:gd name="T47" fmla="*/ 52 h 169"/>
                    <a:gd name="T48" fmla="*/ 11 w 217"/>
                    <a:gd name="T49" fmla="*/ 13 h 169"/>
                    <a:gd name="T50" fmla="*/ 52 w 217"/>
                    <a:gd name="T51" fmla="*/ 65 h 169"/>
                    <a:gd name="T52" fmla="*/ 11 w 217"/>
                    <a:gd name="T53" fmla="*/ 104 h 169"/>
                    <a:gd name="T54" fmla="*/ 52 w 217"/>
                    <a:gd name="T55" fmla="*/ 156 h 169"/>
                    <a:gd name="T56" fmla="*/ 11 w 217"/>
                    <a:gd name="T57" fmla="*/ 117 h 169"/>
                    <a:gd name="T58" fmla="*/ 52 w 217"/>
                    <a:gd name="T59" fmla="*/ 156 h 169"/>
                    <a:gd name="T60" fmla="*/ 63 w 217"/>
                    <a:gd name="T61" fmla="*/ 156 h 169"/>
                    <a:gd name="T62" fmla="*/ 104 w 217"/>
                    <a:gd name="T63" fmla="*/ 117 h 169"/>
                    <a:gd name="T64" fmla="*/ 155 w 217"/>
                    <a:gd name="T65" fmla="*/ 156 h 169"/>
                    <a:gd name="T66" fmla="*/ 114 w 217"/>
                    <a:gd name="T67" fmla="*/ 117 h 169"/>
                    <a:gd name="T68" fmla="*/ 155 w 217"/>
                    <a:gd name="T69" fmla="*/ 156 h 169"/>
                    <a:gd name="T70" fmla="*/ 166 w 217"/>
                    <a:gd name="T71" fmla="*/ 156 h 169"/>
                    <a:gd name="T72" fmla="*/ 207 w 217"/>
                    <a:gd name="T73" fmla="*/ 117 h 169"/>
                    <a:gd name="T74" fmla="*/ 207 w 217"/>
                    <a:gd name="T75" fmla="*/ 104 h 169"/>
                    <a:gd name="T76" fmla="*/ 166 w 217"/>
                    <a:gd name="T77" fmla="*/ 65 h 169"/>
                    <a:gd name="T78" fmla="*/ 207 w 217"/>
                    <a:gd name="T79" fmla="*/ 104 h 169"/>
                    <a:gd name="T80" fmla="*/ 207 w 217"/>
                    <a:gd name="T81" fmla="*/ 52 h 169"/>
                    <a:gd name="T82" fmla="*/ 166 w 217"/>
                    <a:gd name="T83" fmla="*/ 13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17" h="169">
                      <a:moveTo>
                        <a:pt x="155" y="0"/>
                      </a:moveTo>
                      <a:lnTo>
                        <a:pt x="114" y="0"/>
                      </a:lnTo>
                      <a:lnTo>
                        <a:pt x="104" y="0"/>
                      </a:lnTo>
                      <a:lnTo>
                        <a:pt x="63" y="0"/>
                      </a:lnTo>
                      <a:lnTo>
                        <a:pt x="52" y="0"/>
                      </a:lnTo>
                      <a:lnTo>
                        <a:pt x="0" y="0"/>
                      </a:lnTo>
                      <a:lnTo>
                        <a:pt x="0" y="52"/>
                      </a:lnTo>
                      <a:lnTo>
                        <a:pt x="0" y="65"/>
                      </a:lnTo>
                      <a:lnTo>
                        <a:pt x="0" y="104"/>
                      </a:lnTo>
                      <a:lnTo>
                        <a:pt x="0" y="117"/>
                      </a:lnTo>
                      <a:lnTo>
                        <a:pt x="0" y="169"/>
                      </a:lnTo>
                      <a:lnTo>
                        <a:pt x="52" y="169"/>
                      </a:lnTo>
                      <a:lnTo>
                        <a:pt x="63" y="169"/>
                      </a:lnTo>
                      <a:lnTo>
                        <a:pt x="104" y="169"/>
                      </a:lnTo>
                      <a:lnTo>
                        <a:pt x="114" y="169"/>
                      </a:lnTo>
                      <a:lnTo>
                        <a:pt x="155" y="169"/>
                      </a:lnTo>
                      <a:lnTo>
                        <a:pt x="166" y="169"/>
                      </a:lnTo>
                      <a:lnTo>
                        <a:pt x="217" y="169"/>
                      </a:lnTo>
                      <a:lnTo>
                        <a:pt x="217" y="117"/>
                      </a:lnTo>
                      <a:lnTo>
                        <a:pt x="217" y="104"/>
                      </a:lnTo>
                      <a:lnTo>
                        <a:pt x="217" y="65"/>
                      </a:lnTo>
                      <a:lnTo>
                        <a:pt x="217" y="52"/>
                      </a:lnTo>
                      <a:lnTo>
                        <a:pt x="217" y="0"/>
                      </a:lnTo>
                      <a:lnTo>
                        <a:pt x="166" y="0"/>
                      </a:lnTo>
                      <a:lnTo>
                        <a:pt x="155" y="0"/>
                      </a:lnTo>
                      <a:close/>
                      <a:moveTo>
                        <a:pt x="114" y="13"/>
                      </a:moveTo>
                      <a:lnTo>
                        <a:pt x="155" y="13"/>
                      </a:lnTo>
                      <a:lnTo>
                        <a:pt x="155" y="52"/>
                      </a:lnTo>
                      <a:lnTo>
                        <a:pt x="114" y="52"/>
                      </a:lnTo>
                      <a:lnTo>
                        <a:pt x="114" y="13"/>
                      </a:lnTo>
                      <a:close/>
                      <a:moveTo>
                        <a:pt x="155" y="104"/>
                      </a:moveTo>
                      <a:lnTo>
                        <a:pt x="114" y="104"/>
                      </a:lnTo>
                      <a:lnTo>
                        <a:pt x="114" y="65"/>
                      </a:lnTo>
                      <a:lnTo>
                        <a:pt x="155" y="65"/>
                      </a:lnTo>
                      <a:lnTo>
                        <a:pt x="155" y="104"/>
                      </a:lnTo>
                      <a:close/>
                      <a:moveTo>
                        <a:pt x="63" y="65"/>
                      </a:moveTo>
                      <a:lnTo>
                        <a:pt x="104" y="65"/>
                      </a:lnTo>
                      <a:lnTo>
                        <a:pt x="104" y="104"/>
                      </a:lnTo>
                      <a:lnTo>
                        <a:pt x="63" y="104"/>
                      </a:lnTo>
                      <a:lnTo>
                        <a:pt x="63" y="65"/>
                      </a:lnTo>
                      <a:close/>
                      <a:moveTo>
                        <a:pt x="63" y="13"/>
                      </a:moveTo>
                      <a:lnTo>
                        <a:pt x="104" y="13"/>
                      </a:lnTo>
                      <a:lnTo>
                        <a:pt x="104" y="52"/>
                      </a:lnTo>
                      <a:lnTo>
                        <a:pt x="63" y="52"/>
                      </a:lnTo>
                      <a:lnTo>
                        <a:pt x="63" y="13"/>
                      </a:lnTo>
                      <a:close/>
                      <a:moveTo>
                        <a:pt x="11" y="13"/>
                      </a:moveTo>
                      <a:lnTo>
                        <a:pt x="52" y="13"/>
                      </a:lnTo>
                      <a:lnTo>
                        <a:pt x="52" y="52"/>
                      </a:lnTo>
                      <a:lnTo>
                        <a:pt x="11" y="52"/>
                      </a:lnTo>
                      <a:lnTo>
                        <a:pt x="11" y="13"/>
                      </a:lnTo>
                      <a:close/>
                      <a:moveTo>
                        <a:pt x="11" y="65"/>
                      </a:moveTo>
                      <a:lnTo>
                        <a:pt x="52" y="65"/>
                      </a:lnTo>
                      <a:lnTo>
                        <a:pt x="52" y="104"/>
                      </a:lnTo>
                      <a:lnTo>
                        <a:pt x="11" y="104"/>
                      </a:lnTo>
                      <a:lnTo>
                        <a:pt x="11" y="65"/>
                      </a:lnTo>
                      <a:close/>
                      <a:moveTo>
                        <a:pt x="52" y="156"/>
                      </a:moveTo>
                      <a:lnTo>
                        <a:pt x="11" y="156"/>
                      </a:lnTo>
                      <a:lnTo>
                        <a:pt x="11" y="117"/>
                      </a:lnTo>
                      <a:lnTo>
                        <a:pt x="52" y="117"/>
                      </a:lnTo>
                      <a:lnTo>
                        <a:pt x="52" y="156"/>
                      </a:lnTo>
                      <a:close/>
                      <a:moveTo>
                        <a:pt x="104" y="156"/>
                      </a:moveTo>
                      <a:lnTo>
                        <a:pt x="63" y="156"/>
                      </a:lnTo>
                      <a:lnTo>
                        <a:pt x="63" y="117"/>
                      </a:lnTo>
                      <a:lnTo>
                        <a:pt x="104" y="117"/>
                      </a:lnTo>
                      <a:lnTo>
                        <a:pt x="104" y="156"/>
                      </a:lnTo>
                      <a:close/>
                      <a:moveTo>
                        <a:pt x="155" y="156"/>
                      </a:moveTo>
                      <a:lnTo>
                        <a:pt x="114" y="156"/>
                      </a:lnTo>
                      <a:lnTo>
                        <a:pt x="114" y="117"/>
                      </a:lnTo>
                      <a:lnTo>
                        <a:pt x="155" y="117"/>
                      </a:lnTo>
                      <a:lnTo>
                        <a:pt x="155" y="156"/>
                      </a:lnTo>
                      <a:close/>
                      <a:moveTo>
                        <a:pt x="207" y="156"/>
                      </a:moveTo>
                      <a:lnTo>
                        <a:pt x="166" y="156"/>
                      </a:lnTo>
                      <a:lnTo>
                        <a:pt x="166" y="117"/>
                      </a:lnTo>
                      <a:lnTo>
                        <a:pt x="207" y="117"/>
                      </a:lnTo>
                      <a:lnTo>
                        <a:pt x="207" y="156"/>
                      </a:lnTo>
                      <a:close/>
                      <a:moveTo>
                        <a:pt x="207" y="104"/>
                      </a:moveTo>
                      <a:lnTo>
                        <a:pt x="166" y="104"/>
                      </a:lnTo>
                      <a:lnTo>
                        <a:pt x="166" y="65"/>
                      </a:lnTo>
                      <a:lnTo>
                        <a:pt x="207" y="65"/>
                      </a:lnTo>
                      <a:lnTo>
                        <a:pt x="207" y="104"/>
                      </a:lnTo>
                      <a:close/>
                      <a:moveTo>
                        <a:pt x="207" y="13"/>
                      </a:moveTo>
                      <a:lnTo>
                        <a:pt x="207" y="52"/>
                      </a:lnTo>
                      <a:lnTo>
                        <a:pt x="166" y="52"/>
                      </a:lnTo>
                      <a:lnTo>
                        <a:pt x="166" y="13"/>
                      </a:lnTo>
                      <a:lnTo>
                        <a:pt x="207" y="1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</p:grpSp>
          <p:grpSp>
            <p:nvGrpSpPr>
              <p:cNvPr id="48" name="Group 47"/>
              <p:cNvGrpSpPr/>
              <p:nvPr/>
            </p:nvGrpSpPr>
            <p:grpSpPr>
              <a:xfrm>
                <a:off x="6213675" y="2313253"/>
                <a:ext cx="515075" cy="507223"/>
                <a:chOff x="6419125" y="2313250"/>
                <a:chExt cx="546100" cy="574420"/>
              </a:xfrm>
            </p:grpSpPr>
            <p:grpSp>
              <p:nvGrpSpPr>
                <p:cNvPr id="46" name="Group 45"/>
                <p:cNvGrpSpPr/>
                <p:nvPr/>
              </p:nvGrpSpPr>
              <p:grpSpPr>
                <a:xfrm>
                  <a:off x="6419125" y="2313250"/>
                  <a:ext cx="546100" cy="539750"/>
                  <a:chOff x="6419125" y="2313250"/>
                  <a:chExt cx="546100" cy="539750"/>
                </a:xfrm>
              </p:grpSpPr>
              <p:sp>
                <p:nvSpPr>
                  <p:cNvPr id="41" name="Freeform 1063"/>
                  <p:cNvSpPr>
                    <a:spLocks noEditPoints="1"/>
                  </p:cNvSpPr>
                  <p:nvPr/>
                </p:nvSpPr>
                <p:spPr bwMode="auto">
                  <a:xfrm>
                    <a:off x="6419125" y="2313250"/>
                    <a:ext cx="546100" cy="539750"/>
                  </a:xfrm>
                  <a:custGeom>
                    <a:avLst/>
                    <a:gdLst>
                      <a:gd name="T0" fmla="*/ 72 w 160"/>
                      <a:gd name="T1" fmla="*/ 28 h 157"/>
                      <a:gd name="T2" fmla="*/ 72 w 160"/>
                      <a:gd name="T3" fmla="*/ 6 h 157"/>
                      <a:gd name="T4" fmla="*/ 88 w 160"/>
                      <a:gd name="T5" fmla="*/ 22 h 157"/>
                      <a:gd name="T6" fmla="*/ 88 w 160"/>
                      <a:gd name="T7" fmla="*/ 0 h 157"/>
                      <a:gd name="T8" fmla="*/ 160 w 160"/>
                      <a:gd name="T9" fmla="*/ 50 h 157"/>
                      <a:gd name="T10" fmla="*/ 0 w 160"/>
                      <a:gd name="T11" fmla="*/ 11 h 157"/>
                      <a:gd name="T12" fmla="*/ 55 w 160"/>
                      <a:gd name="T13" fmla="*/ 28 h 157"/>
                      <a:gd name="T14" fmla="*/ 55 w 160"/>
                      <a:gd name="T15" fmla="*/ 6 h 157"/>
                      <a:gd name="T16" fmla="*/ 52 w 160"/>
                      <a:gd name="T17" fmla="*/ 17 h 157"/>
                      <a:gd name="T18" fmla="*/ 8 w 160"/>
                      <a:gd name="T19" fmla="*/ 22 h 157"/>
                      <a:gd name="T20" fmla="*/ 6 w 160"/>
                      <a:gd name="T21" fmla="*/ 41 h 157"/>
                      <a:gd name="T22" fmla="*/ 152 w 160"/>
                      <a:gd name="T23" fmla="*/ 39 h 157"/>
                      <a:gd name="T24" fmla="*/ 154 w 160"/>
                      <a:gd name="T25" fmla="*/ 19 h 157"/>
                      <a:gd name="T26" fmla="*/ 102 w 160"/>
                      <a:gd name="T27" fmla="*/ 25 h 157"/>
                      <a:gd name="T28" fmla="*/ 102 w 160"/>
                      <a:gd name="T29" fmla="*/ 3 h 157"/>
                      <a:gd name="T30" fmla="*/ 154 w 160"/>
                      <a:gd name="T31" fmla="*/ 50 h 157"/>
                      <a:gd name="T32" fmla="*/ 154 w 160"/>
                      <a:gd name="T33" fmla="*/ 50 h 157"/>
                      <a:gd name="T34" fmla="*/ 50 w 160"/>
                      <a:gd name="T35" fmla="*/ 73 h 157"/>
                      <a:gd name="T36" fmla="*/ 41 w 160"/>
                      <a:gd name="T37" fmla="*/ 141 h 157"/>
                      <a:gd name="T38" fmla="*/ 55 w 160"/>
                      <a:gd name="T39" fmla="*/ 135 h 157"/>
                      <a:gd name="T40" fmla="*/ 51 w 160"/>
                      <a:gd name="T41" fmla="*/ 64 h 157"/>
                      <a:gd name="T42" fmla="*/ 95 w 160"/>
                      <a:gd name="T43" fmla="*/ 99 h 157"/>
                      <a:gd name="T44" fmla="*/ 115 w 160"/>
                      <a:gd name="T45" fmla="*/ 99 h 157"/>
                      <a:gd name="T46" fmla="*/ 95 w 160"/>
                      <a:gd name="T47" fmla="*/ 99 h 157"/>
                      <a:gd name="T48" fmla="*/ 91 w 160"/>
                      <a:gd name="T49" fmla="*/ 83 h 157"/>
                      <a:gd name="T50" fmla="*/ 121 w 160"/>
                      <a:gd name="T51" fmla="*/ 119 h 157"/>
                      <a:gd name="T52" fmla="*/ 22 w 160"/>
                      <a:gd name="T53" fmla="*/ 25 h 157"/>
                      <a:gd name="T54" fmla="*/ 19 w 160"/>
                      <a:gd name="T55" fmla="*/ 39 h 157"/>
                      <a:gd name="T56" fmla="*/ 19 w 160"/>
                      <a:gd name="T57" fmla="*/ 39 h 157"/>
                      <a:gd name="T58" fmla="*/ 14 w 160"/>
                      <a:gd name="T59" fmla="*/ 28 h 157"/>
                      <a:gd name="T60" fmla="*/ 33 w 160"/>
                      <a:gd name="T61" fmla="*/ 30 h 157"/>
                      <a:gd name="T62" fmla="*/ 39 w 160"/>
                      <a:gd name="T63" fmla="*/ 25 h 157"/>
                      <a:gd name="T64" fmla="*/ 36 w 160"/>
                      <a:gd name="T65" fmla="*/ 39 h 157"/>
                      <a:gd name="T66" fmla="*/ 36 w 160"/>
                      <a:gd name="T67" fmla="*/ 39 h 157"/>
                      <a:gd name="T68" fmla="*/ 55 w 160"/>
                      <a:gd name="T69" fmla="*/ 36 h 157"/>
                      <a:gd name="T70" fmla="*/ 50 w 160"/>
                      <a:gd name="T71" fmla="*/ 30 h 157"/>
                      <a:gd name="T72" fmla="*/ 63 w 160"/>
                      <a:gd name="T73" fmla="*/ 33 h 157"/>
                      <a:gd name="T74" fmla="*/ 69 w 160"/>
                      <a:gd name="T75" fmla="*/ 39 h 157"/>
                      <a:gd name="T76" fmla="*/ 69 w 160"/>
                      <a:gd name="T77" fmla="*/ 39 h 157"/>
                      <a:gd name="T78" fmla="*/ 88 w 160"/>
                      <a:gd name="T79" fmla="*/ 36 h 157"/>
                      <a:gd name="T80" fmla="*/ 83 w 160"/>
                      <a:gd name="T81" fmla="*/ 30 h 157"/>
                      <a:gd name="T82" fmla="*/ 97 w 160"/>
                      <a:gd name="T83" fmla="*/ 33 h 157"/>
                      <a:gd name="T84" fmla="*/ 119 w 160"/>
                      <a:gd name="T85" fmla="*/ 22 h 157"/>
                      <a:gd name="T86" fmla="*/ 119 w 160"/>
                      <a:gd name="T87" fmla="*/ 22 h 157"/>
                      <a:gd name="T88" fmla="*/ 105 w 160"/>
                      <a:gd name="T89" fmla="*/ 36 h 157"/>
                      <a:gd name="T90" fmla="*/ 124 w 160"/>
                      <a:gd name="T91" fmla="*/ 39 h 157"/>
                      <a:gd name="T92" fmla="*/ 113 w 160"/>
                      <a:gd name="T93" fmla="*/ 33 h 157"/>
                      <a:gd name="T94" fmla="*/ 127 w 160"/>
                      <a:gd name="T95" fmla="*/ 30 h 157"/>
                      <a:gd name="T96" fmla="*/ 127 w 160"/>
                      <a:gd name="T97" fmla="*/ 30 h 157"/>
                      <a:gd name="T98" fmla="*/ 138 w 160"/>
                      <a:gd name="T99" fmla="*/ 19 h 157"/>
                      <a:gd name="T100" fmla="*/ 141 w 160"/>
                      <a:gd name="T101" fmla="*/ 39 h 157"/>
                      <a:gd name="T102" fmla="*/ 146 w 160"/>
                      <a:gd name="T103" fmla="*/ 33 h 1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160" h="157">
                        <a:moveTo>
                          <a:pt x="69" y="3"/>
                        </a:moveTo>
                        <a:cubicBezTo>
                          <a:pt x="69" y="1"/>
                          <a:pt x="70" y="0"/>
                          <a:pt x="72" y="0"/>
                        </a:cubicBezTo>
                        <a:cubicBezTo>
                          <a:pt x="79" y="0"/>
                          <a:pt x="86" y="6"/>
                          <a:pt x="86" y="14"/>
                        </a:cubicBezTo>
                        <a:cubicBezTo>
                          <a:pt x="86" y="21"/>
                          <a:pt x="79" y="28"/>
                          <a:pt x="72" y="28"/>
                        </a:cubicBezTo>
                        <a:cubicBezTo>
                          <a:pt x="70" y="28"/>
                          <a:pt x="69" y="26"/>
                          <a:pt x="69" y="25"/>
                        </a:cubicBezTo>
                        <a:cubicBezTo>
                          <a:pt x="69" y="23"/>
                          <a:pt x="70" y="22"/>
                          <a:pt x="72" y="22"/>
                        </a:cubicBezTo>
                        <a:cubicBezTo>
                          <a:pt x="76" y="22"/>
                          <a:pt x="80" y="18"/>
                          <a:pt x="80" y="14"/>
                        </a:cubicBezTo>
                        <a:cubicBezTo>
                          <a:pt x="80" y="9"/>
                          <a:pt x="76" y="6"/>
                          <a:pt x="72" y="6"/>
                        </a:cubicBezTo>
                        <a:cubicBezTo>
                          <a:pt x="70" y="6"/>
                          <a:pt x="69" y="4"/>
                          <a:pt x="69" y="3"/>
                        </a:cubicBezTo>
                        <a:close/>
                        <a:moveTo>
                          <a:pt x="88" y="6"/>
                        </a:moveTo>
                        <a:cubicBezTo>
                          <a:pt x="93" y="6"/>
                          <a:pt x="97" y="9"/>
                          <a:pt x="97" y="14"/>
                        </a:cubicBezTo>
                        <a:cubicBezTo>
                          <a:pt x="97" y="18"/>
                          <a:pt x="93" y="22"/>
                          <a:pt x="88" y="22"/>
                        </a:cubicBezTo>
                        <a:cubicBezTo>
                          <a:pt x="87" y="22"/>
                          <a:pt x="86" y="23"/>
                          <a:pt x="86" y="25"/>
                        </a:cubicBezTo>
                        <a:cubicBezTo>
                          <a:pt x="86" y="26"/>
                          <a:pt x="87" y="28"/>
                          <a:pt x="88" y="28"/>
                        </a:cubicBezTo>
                        <a:cubicBezTo>
                          <a:pt x="96" y="28"/>
                          <a:pt x="102" y="21"/>
                          <a:pt x="102" y="14"/>
                        </a:cubicBezTo>
                        <a:cubicBezTo>
                          <a:pt x="102" y="6"/>
                          <a:pt x="96" y="0"/>
                          <a:pt x="88" y="0"/>
                        </a:cubicBezTo>
                        <a:cubicBezTo>
                          <a:pt x="87" y="0"/>
                          <a:pt x="86" y="1"/>
                          <a:pt x="86" y="3"/>
                        </a:cubicBezTo>
                        <a:cubicBezTo>
                          <a:pt x="86" y="4"/>
                          <a:pt x="87" y="6"/>
                          <a:pt x="88" y="6"/>
                        </a:cubicBezTo>
                        <a:close/>
                        <a:moveTo>
                          <a:pt x="160" y="11"/>
                        </a:moveTo>
                        <a:cubicBezTo>
                          <a:pt x="160" y="50"/>
                          <a:pt x="160" y="50"/>
                          <a:pt x="160" y="50"/>
                        </a:cubicBezTo>
                        <a:cubicBezTo>
                          <a:pt x="160" y="157"/>
                          <a:pt x="160" y="157"/>
                          <a:pt x="160" y="157"/>
                        </a:cubicBezTo>
                        <a:cubicBezTo>
                          <a:pt x="0" y="157"/>
                          <a:pt x="0" y="157"/>
                          <a:pt x="0" y="157"/>
                        </a:cubicBezTo>
                        <a:cubicBezTo>
                          <a:pt x="0" y="50"/>
                          <a:pt x="0" y="50"/>
                          <a:pt x="0" y="50"/>
                        </a:cubicBezTo>
                        <a:cubicBezTo>
                          <a:pt x="0" y="11"/>
                          <a:pt x="0" y="11"/>
                          <a:pt x="0" y="11"/>
                        </a:cubicBezTo>
                        <a:cubicBezTo>
                          <a:pt x="42" y="11"/>
                          <a:pt x="42" y="11"/>
                          <a:pt x="42" y="11"/>
                        </a:cubicBezTo>
                        <a:cubicBezTo>
                          <a:pt x="43" y="5"/>
                          <a:pt x="49" y="0"/>
                          <a:pt x="55" y="0"/>
                        </a:cubicBezTo>
                        <a:cubicBezTo>
                          <a:pt x="63" y="0"/>
                          <a:pt x="69" y="6"/>
                          <a:pt x="69" y="14"/>
                        </a:cubicBezTo>
                        <a:cubicBezTo>
                          <a:pt x="69" y="21"/>
                          <a:pt x="63" y="28"/>
                          <a:pt x="55" y="28"/>
                        </a:cubicBezTo>
                        <a:cubicBezTo>
                          <a:pt x="54" y="28"/>
                          <a:pt x="52" y="26"/>
                          <a:pt x="52" y="25"/>
                        </a:cubicBezTo>
                        <a:cubicBezTo>
                          <a:pt x="52" y="23"/>
                          <a:pt x="54" y="22"/>
                          <a:pt x="55" y="22"/>
                        </a:cubicBezTo>
                        <a:cubicBezTo>
                          <a:pt x="60" y="22"/>
                          <a:pt x="63" y="18"/>
                          <a:pt x="63" y="14"/>
                        </a:cubicBezTo>
                        <a:cubicBezTo>
                          <a:pt x="63" y="9"/>
                          <a:pt x="60" y="6"/>
                          <a:pt x="55" y="6"/>
                        </a:cubicBezTo>
                        <a:cubicBezTo>
                          <a:pt x="52" y="6"/>
                          <a:pt x="49" y="8"/>
                          <a:pt x="47" y="11"/>
                        </a:cubicBezTo>
                        <a:cubicBezTo>
                          <a:pt x="52" y="11"/>
                          <a:pt x="52" y="11"/>
                          <a:pt x="52" y="11"/>
                        </a:cubicBezTo>
                        <a:cubicBezTo>
                          <a:pt x="54" y="11"/>
                          <a:pt x="55" y="12"/>
                          <a:pt x="55" y="14"/>
                        </a:cubicBezTo>
                        <a:cubicBezTo>
                          <a:pt x="55" y="15"/>
                          <a:pt x="54" y="17"/>
                          <a:pt x="52" y="17"/>
                        </a:cubicBezTo>
                        <a:cubicBezTo>
                          <a:pt x="44" y="17"/>
                          <a:pt x="44" y="17"/>
                          <a:pt x="44" y="17"/>
                        </a:cubicBezTo>
                        <a:cubicBezTo>
                          <a:pt x="6" y="17"/>
                          <a:pt x="6" y="17"/>
                          <a:pt x="6" y="17"/>
                        </a:cubicBezTo>
                        <a:cubicBezTo>
                          <a:pt x="6" y="19"/>
                          <a:pt x="6" y="19"/>
                          <a:pt x="6" y="19"/>
                        </a:cubicBezTo>
                        <a:cubicBezTo>
                          <a:pt x="7" y="19"/>
                          <a:pt x="8" y="21"/>
                          <a:pt x="8" y="22"/>
                        </a:cubicBezTo>
                        <a:cubicBezTo>
                          <a:pt x="8" y="24"/>
                          <a:pt x="7" y="25"/>
                          <a:pt x="6" y="25"/>
                        </a:cubicBezTo>
                        <a:cubicBezTo>
                          <a:pt x="6" y="36"/>
                          <a:pt x="6" y="36"/>
                          <a:pt x="6" y="36"/>
                        </a:cubicBezTo>
                        <a:cubicBezTo>
                          <a:pt x="7" y="36"/>
                          <a:pt x="8" y="37"/>
                          <a:pt x="8" y="39"/>
                        </a:cubicBezTo>
                        <a:cubicBezTo>
                          <a:pt x="8" y="40"/>
                          <a:pt x="7" y="41"/>
                          <a:pt x="6" y="41"/>
                        </a:cubicBezTo>
                        <a:cubicBezTo>
                          <a:pt x="6" y="44"/>
                          <a:pt x="6" y="44"/>
                          <a:pt x="6" y="44"/>
                        </a:cubicBezTo>
                        <a:cubicBezTo>
                          <a:pt x="154" y="44"/>
                          <a:pt x="154" y="44"/>
                          <a:pt x="154" y="44"/>
                        </a:cubicBezTo>
                        <a:cubicBezTo>
                          <a:pt x="154" y="41"/>
                          <a:pt x="154" y="41"/>
                          <a:pt x="154" y="41"/>
                        </a:cubicBezTo>
                        <a:cubicBezTo>
                          <a:pt x="153" y="41"/>
                          <a:pt x="152" y="40"/>
                          <a:pt x="152" y="39"/>
                        </a:cubicBezTo>
                        <a:cubicBezTo>
                          <a:pt x="152" y="37"/>
                          <a:pt x="153" y="36"/>
                          <a:pt x="154" y="36"/>
                        </a:cubicBezTo>
                        <a:cubicBezTo>
                          <a:pt x="154" y="25"/>
                          <a:pt x="154" y="25"/>
                          <a:pt x="154" y="25"/>
                        </a:cubicBezTo>
                        <a:cubicBezTo>
                          <a:pt x="153" y="25"/>
                          <a:pt x="152" y="24"/>
                          <a:pt x="152" y="22"/>
                        </a:cubicBezTo>
                        <a:cubicBezTo>
                          <a:pt x="152" y="21"/>
                          <a:pt x="153" y="19"/>
                          <a:pt x="154" y="19"/>
                        </a:cubicBezTo>
                        <a:cubicBezTo>
                          <a:pt x="154" y="17"/>
                          <a:pt x="154" y="17"/>
                          <a:pt x="154" y="17"/>
                        </a:cubicBezTo>
                        <a:cubicBezTo>
                          <a:pt x="118" y="17"/>
                          <a:pt x="118" y="17"/>
                          <a:pt x="118" y="17"/>
                        </a:cubicBezTo>
                        <a:cubicBezTo>
                          <a:pt x="117" y="23"/>
                          <a:pt x="111" y="28"/>
                          <a:pt x="105" y="28"/>
                        </a:cubicBezTo>
                        <a:cubicBezTo>
                          <a:pt x="103" y="28"/>
                          <a:pt x="102" y="26"/>
                          <a:pt x="102" y="25"/>
                        </a:cubicBezTo>
                        <a:cubicBezTo>
                          <a:pt x="102" y="23"/>
                          <a:pt x="103" y="22"/>
                          <a:pt x="105" y="22"/>
                        </a:cubicBezTo>
                        <a:cubicBezTo>
                          <a:pt x="109" y="22"/>
                          <a:pt x="113" y="18"/>
                          <a:pt x="113" y="14"/>
                        </a:cubicBezTo>
                        <a:cubicBezTo>
                          <a:pt x="113" y="9"/>
                          <a:pt x="109" y="6"/>
                          <a:pt x="105" y="6"/>
                        </a:cubicBezTo>
                        <a:cubicBezTo>
                          <a:pt x="103" y="6"/>
                          <a:pt x="102" y="4"/>
                          <a:pt x="102" y="3"/>
                        </a:cubicBezTo>
                        <a:cubicBezTo>
                          <a:pt x="102" y="1"/>
                          <a:pt x="103" y="0"/>
                          <a:pt x="105" y="0"/>
                        </a:cubicBezTo>
                        <a:cubicBezTo>
                          <a:pt x="111" y="0"/>
                          <a:pt x="117" y="5"/>
                          <a:pt x="118" y="11"/>
                        </a:cubicBezTo>
                        <a:lnTo>
                          <a:pt x="160" y="11"/>
                        </a:lnTo>
                        <a:close/>
                        <a:moveTo>
                          <a:pt x="154" y="50"/>
                        </a:moveTo>
                        <a:cubicBezTo>
                          <a:pt x="6" y="50"/>
                          <a:pt x="6" y="50"/>
                          <a:pt x="6" y="50"/>
                        </a:cubicBezTo>
                        <a:cubicBezTo>
                          <a:pt x="6" y="152"/>
                          <a:pt x="6" y="152"/>
                          <a:pt x="6" y="152"/>
                        </a:cubicBezTo>
                        <a:cubicBezTo>
                          <a:pt x="154" y="152"/>
                          <a:pt x="154" y="152"/>
                          <a:pt x="154" y="152"/>
                        </a:cubicBezTo>
                        <a:lnTo>
                          <a:pt x="154" y="50"/>
                        </a:lnTo>
                        <a:close/>
                        <a:moveTo>
                          <a:pt x="34" y="85"/>
                        </a:moveTo>
                        <a:cubicBezTo>
                          <a:pt x="34" y="85"/>
                          <a:pt x="35" y="86"/>
                          <a:pt x="36" y="86"/>
                        </a:cubicBezTo>
                        <a:cubicBezTo>
                          <a:pt x="37" y="86"/>
                          <a:pt x="37" y="85"/>
                          <a:pt x="38" y="85"/>
                        </a:cubicBezTo>
                        <a:cubicBezTo>
                          <a:pt x="50" y="73"/>
                          <a:pt x="50" y="73"/>
                          <a:pt x="50" y="73"/>
                        </a:cubicBezTo>
                        <a:cubicBezTo>
                          <a:pt x="50" y="135"/>
                          <a:pt x="50" y="135"/>
                          <a:pt x="50" y="135"/>
                        </a:cubicBezTo>
                        <a:cubicBezTo>
                          <a:pt x="41" y="135"/>
                          <a:pt x="41" y="135"/>
                          <a:pt x="41" y="135"/>
                        </a:cubicBezTo>
                        <a:cubicBezTo>
                          <a:pt x="40" y="135"/>
                          <a:pt x="39" y="136"/>
                          <a:pt x="39" y="138"/>
                        </a:cubicBezTo>
                        <a:cubicBezTo>
                          <a:pt x="39" y="139"/>
                          <a:pt x="40" y="141"/>
                          <a:pt x="41" y="141"/>
                        </a:cubicBezTo>
                        <a:cubicBezTo>
                          <a:pt x="63" y="141"/>
                          <a:pt x="63" y="141"/>
                          <a:pt x="63" y="141"/>
                        </a:cubicBezTo>
                        <a:cubicBezTo>
                          <a:pt x="65" y="141"/>
                          <a:pt x="66" y="139"/>
                          <a:pt x="66" y="138"/>
                        </a:cubicBezTo>
                        <a:cubicBezTo>
                          <a:pt x="66" y="136"/>
                          <a:pt x="65" y="135"/>
                          <a:pt x="63" y="135"/>
                        </a:cubicBezTo>
                        <a:cubicBezTo>
                          <a:pt x="55" y="135"/>
                          <a:pt x="55" y="135"/>
                          <a:pt x="55" y="135"/>
                        </a:cubicBezTo>
                        <a:cubicBezTo>
                          <a:pt x="55" y="66"/>
                          <a:pt x="55" y="66"/>
                          <a:pt x="55" y="66"/>
                        </a:cubicBezTo>
                        <a:cubicBezTo>
                          <a:pt x="55" y="66"/>
                          <a:pt x="55" y="65"/>
                          <a:pt x="55" y="65"/>
                        </a:cubicBezTo>
                        <a:cubicBezTo>
                          <a:pt x="55" y="64"/>
                          <a:pt x="54" y="64"/>
                          <a:pt x="53" y="64"/>
                        </a:cubicBezTo>
                        <a:cubicBezTo>
                          <a:pt x="53" y="63"/>
                          <a:pt x="52" y="63"/>
                          <a:pt x="51" y="64"/>
                        </a:cubicBezTo>
                        <a:cubicBezTo>
                          <a:pt x="51" y="64"/>
                          <a:pt x="51" y="64"/>
                          <a:pt x="50" y="64"/>
                        </a:cubicBezTo>
                        <a:cubicBezTo>
                          <a:pt x="34" y="81"/>
                          <a:pt x="34" y="81"/>
                          <a:pt x="34" y="81"/>
                        </a:cubicBezTo>
                        <a:cubicBezTo>
                          <a:pt x="33" y="82"/>
                          <a:pt x="33" y="84"/>
                          <a:pt x="34" y="85"/>
                        </a:cubicBezTo>
                        <a:close/>
                        <a:moveTo>
                          <a:pt x="95" y="99"/>
                        </a:moveTo>
                        <a:cubicBezTo>
                          <a:pt x="89" y="96"/>
                          <a:pt x="86" y="90"/>
                          <a:pt x="86" y="83"/>
                        </a:cubicBezTo>
                        <a:cubicBezTo>
                          <a:pt x="86" y="72"/>
                          <a:pt x="94" y="63"/>
                          <a:pt x="105" y="63"/>
                        </a:cubicBezTo>
                        <a:cubicBezTo>
                          <a:pt x="115" y="63"/>
                          <a:pt x="124" y="72"/>
                          <a:pt x="124" y="83"/>
                        </a:cubicBezTo>
                        <a:cubicBezTo>
                          <a:pt x="124" y="90"/>
                          <a:pt x="121" y="96"/>
                          <a:pt x="115" y="99"/>
                        </a:cubicBezTo>
                        <a:cubicBezTo>
                          <a:pt x="122" y="103"/>
                          <a:pt x="127" y="110"/>
                          <a:pt x="127" y="119"/>
                        </a:cubicBezTo>
                        <a:cubicBezTo>
                          <a:pt x="127" y="131"/>
                          <a:pt x="117" y="141"/>
                          <a:pt x="105" y="141"/>
                        </a:cubicBezTo>
                        <a:cubicBezTo>
                          <a:pt x="93" y="141"/>
                          <a:pt x="83" y="131"/>
                          <a:pt x="83" y="119"/>
                        </a:cubicBezTo>
                        <a:cubicBezTo>
                          <a:pt x="83" y="110"/>
                          <a:pt x="88" y="103"/>
                          <a:pt x="95" y="99"/>
                        </a:cubicBezTo>
                        <a:close/>
                        <a:moveTo>
                          <a:pt x="105" y="97"/>
                        </a:moveTo>
                        <a:cubicBezTo>
                          <a:pt x="112" y="97"/>
                          <a:pt x="119" y="90"/>
                          <a:pt x="119" y="83"/>
                        </a:cubicBezTo>
                        <a:cubicBezTo>
                          <a:pt x="119" y="75"/>
                          <a:pt x="112" y="69"/>
                          <a:pt x="105" y="69"/>
                        </a:cubicBezTo>
                        <a:cubicBezTo>
                          <a:pt x="97" y="69"/>
                          <a:pt x="91" y="75"/>
                          <a:pt x="91" y="83"/>
                        </a:cubicBezTo>
                        <a:cubicBezTo>
                          <a:pt x="91" y="90"/>
                          <a:pt x="97" y="97"/>
                          <a:pt x="105" y="97"/>
                        </a:cubicBezTo>
                        <a:close/>
                        <a:moveTo>
                          <a:pt x="88" y="119"/>
                        </a:moveTo>
                        <a:cubicBezTo>
                          <a:pt x="88" y="128"/>
                          <a:pt x="96" y="135"/>
                          <a:pt x="105" y="135"/>
                        </a:cubicBezTo>
                        <a:cubicBezTo>
                          <a:pt x="114" y="135"/>
                          <a:pt x="121" y="128"/>
                          <a:pt x="121" y="119"/>
                        </a:cubicBezTo>
                        <a:cubicBezTo>
                          <a:pt x="121" y="109"/>
                          <a:pt x="114" y="102"/>
                          <a:pt x="105" y="102"/>
                        </a:cubicBezTo>
                        <a:cubicBezTo>
                          <a:pt x="96" y="102"/>
                          <a:pt x="88" y="109"/>
                          <a:pt x="88" y="119"/>
                        </a:cubicBezTo>
                        <a:close/>
                        <a:moveTo>
                          <a:pt x="19" y="22"/>
                        </a:moveTo>
                        <a:cubicBezTo>
                          <a:pt x="19" y="24"/>
                          <a:pt x="21" y="25"/>
                          <a:pt x="22" y="25"/>
                        </a:cubicBezTo>
                        <a:cubicBezTo>
                          <a:pt x="24" y="25"/>
                          <a:pt x="25" y="24"/>
                          <a:pt x="25" y="22"/>
                        </a:cubicBezTo>
                        <a:cubicBezTo>
                          <a:pt x="25" y="21"/>
                          <a:pt x="24" y="19"/>
                          <a:pt x="22" y="19"/>
                        </a:cubicBezTo>
                        <a:cubicBezTo>
                          <a:pt x="21" y="19"/>
                          <a:pt x="19" y="21"/>
                          <a:pt x="19" y="22"/>
                        </a:cubicBezTo>
                        <a:close/>
                        <a:moveTo>
                          <a:pt x="19" y="39"/>
                        </a:moveTo>
                        <a:cubicBezTo>
                          <a:pt x="19" y="40"/>
                          <a:pt x="21" y="41"/>
                          <a:pt x="22" y="41"/>
                        </a:cubicBezTo>
                        <a:cubicBezTo>
                          <a:pt x="24" y="41"/>
                          <a:pt x="25" y="40"/>
                          <a:pt x="25" y="39"/>
                        </a:cubicBezTo>
                        <a:cubicBezTo>
                          <a:pt x="25" y="37"/>
                          <a:pt x="24" y="36"/>
                          <a:pt x="22" y="36"/>
                        </a:cubicBezTo>
                        <a:cubicBezTo>
                          <a:pt x="21" y="36"/>
                          <a:pt x="19" y="37"/>
                          <a:pt x="19" y="39"/>
                        </a:cubicBezTo>
                        <a:close/>
                        <a:moveTo>
                          <a:pt x="11" y="30"/>
                        </a:moveTo>
                        <a:cubicBezTo>
                          <a:pt x="11" y="32"/>
                          <a:pt x="12" y="33"/>
                          <a:pt x="14" y="33"/>
                        </a:cubicBezTo>
                        <a:cubicBezTo>
                          <a:pt x="15" y="33"/>
                          <a:pt x="17" y="32"/>
                          <a:pt x="17" y="30"/>
                        </a:cubicBezTo>
                        <a:cubicBezTo>
                          <a:pt x="17" y="29"/>
                          <a:pt x="15" y="28"/>
                          <a:pt x="14" y="28"/>
                        </a:cubicBezTo>
                        <a:cubicBezTo>
                          <a:pt x="12" y="28"/>
                          <a:pt x="11" y="29"/>
                          <a:pt x="11" y="30"/>
                        </a:cubicBezTo>
                        <a:close/>
                        <a:moveTo>
                          <a:pt x="28" y="30"/>
                        </a:moveTo>
                        <a:cubicBezTo>
                          <a:pt x="28" y="32"/>
                          <a:pt x="29" y="33"/>
                          <a:pt x="30" y="33"/>
                        </a:cubicBezTo>
                        <a:cubicBezTo>
                          <a:pt x="32" y="33"/>
                          <a:pt x="33" y="32"/>
                          <a:pt x="33" y="30"/>
                        </a:cubicBezTo>
                        <a:cubicBezTo>
                          <a:pt x="33" y="29"/>
                          <a:pt x="32" y="28"/>
                          <a:pt x="30" y="28"/>
                        </a:cubicBezTo>
                        <a:cubicBezTo>
                          <a:pt x="29" y="28"/>
                          <a:pt x="28" y="29"/>
                          <a:pt x="28" y="30"/>
                        </a:cubicBezTo>
                        <a:close/>
                        <a:moveTo>
                          <a:pt x="36" y="22"/>
                        </a:moveTo>
                        <a:cubicBezTo>
                          <a:pt x="36" y="24"/>
                          <a:pt x="37" y="25"/>
                          <a:pt x="39" y="25"/>
                        </a:cubicBezTo>
                        <a:cubicBezTo>
                          <a:pt x="40" y="25"/>
                          <a:pt x="41" y="24"/>
                          <a:pt x="41" y="22"/>
                        </a:cubicBezTo>
                        <a:cubicBezTo>
                          <a:pt x="41" y="21"/>
                          <a:pt x="40" y="19"/>
                          <a:pt x="39" y="19"/>
                        </a:cubicBezTo>
                        <a:cubicBezTo>
                          <a:pt x="37" y="19"/>
                          <a:pt x="36" y="21"/>
                          <a:pt x="36" y="22"/>
                        </a:cubicBezTo>
                        <a:close/>
                        <a:moveTo>
                          <a:pt x="36" y="39"/>
                        </a:moveTo>
                        <a:cubicBezTo>
                          <a:pt x="36" y="40"/>
                          <a:pt x="37" y="41"/>
                          <a:pt x="39" y="41"/>
                        </a:cubicBezTo>
                        <a:cubicBezTo>
                          <a:pt x="40" y="41"/>
                          <a:pt x="41" y="40"/>
                          <a:pt x="41" y="39"/>
                        </a:cubicBezTo>
                        <a:cubicBezTo>
                          <a:pt x="41" y="37"/>
                          <a:pt x="40" y="36"/>
                          <a:pt x="39" y="36"/>
                        </a:cubicBezTo>
                        <a:cubicBezTo>
                          <a:pt x="37" y="36"/>
                          <a:pt x="36" y="37"/>
                          <a:pt x="36" y="39"/>
                        </a:cubicBezTo>
                        <a:close/>
                        <a:moveTo>
                          <a:pt x="52" y="39"/>
                        </a:moveTo>
                        <a:cubicBezTo>
                          <a:pt x="52" y="40"/>
                          <a:pt x="54" y="41"/>
                          <a:pt x="55" y="41"/>
                        </a:cubicBezTo>
                        <a:cubicBezTo>
                          <a:pt x="57" y="41"/>
                          <a:pt x="58" y="40"/>
                          <a:pt x="58" y="39"/>
                        </a:cubicBezTo>
                        <a:cubicBezTo>
                          <a:pt x="58" y="37"/>
                          <a:pt x="57" y="36"/>
                          <a:pt x="55" y="36"/>
                        </a:cubicBezTo>
                        <a:cubicBezTo>
                          <a:pt x="54" y="36"/>
                          <a:pt x="52" y="37"/>
                          <a:pt x="52" y="39"/>
                        </a:cubicBezTo>
                        <a:close/>
                        <a:moveTo>
                          <a:pt x="44" y="30"/>
                        </a:moveTo>
                        <a:cubicBezTo>
                          <a:pt x="44" y="32"/>
                          <a:pt x="45" y="33"/>
                          <a:pt x="47" y="33"/>
                        </a:cubicBezTo>
                        <a:cubicBezTo>
                          <a:pt x="48" y="33"/>
                          <a:pt x="50" y="32"/>
                          <a:pt x="50" y="30"/>
                        </a:cubicBezTo>
                        <a:cubicBezTo>
                          <a:pt x="50" y="29"/>
                          <a:pt x="48" y="28"/>
                          <a:pt x="47" y="28"/>
                        </a:cubicBezTo>
                        <a:cubicBezTo>
                          <a:pt x="45" y="28"/>
                          <a:pt x="44" y="29"/>
                          <a:pt x="44" y="30"/>
                        </a:cubicBezTo>
                        <a:close/>
                        <a:moveTo>
                          <a:pt x="61" y="30"/>
                        </a:moveTo>
                        <a:cubicBezTo>
                          <a:pt x="61" y="32"/>
                          <a:pt x="62" y="33"/>
                          <a:pt x="63" y="33"/>
                        </a:cubicBezTo>
                        <a:cubicBezTo>
                          <a:pt x="65" y="33"/>
                          <a:pt x="66" y="32"/>
                          <a:pt x="66" y="30"/>
                        </a:cubicBezTo>
                        <a:cubicBezTo>
                          <a:pt x="66" y="29"/>
                          <a:pt x="65" y="28"/>
                          <a:pt x="63" y="28"/>
                        </a:cubicBezTo>
                        <a:cubicBezTo>
                          <a:pt x="62" y="28"/>
                          <a:pt x="61" y="29"/>
                          <a:pt x="61" y="30"/>
                        </a:cubicBezTo>
                        <a:close/>
                        <a:moveTo>
                          <a:pt x="69" y="39"/>
                        </a:moveTo>
                        <a:cubicBezTo>
                          <a:pt x="69" y="40"/>
                          <a:pt x="70" y="41"/>
                          <a:pt x="72" y="41"/>
                        </a:cubicBezTo>
                        <a:cubicBezTo>
                          <a:pt x="73" y="41"/>
                          <a:pt x="74" y="40"/>
                          <a:pt x="74" y="39"/>
                        </a:cubicBezTo>
                        <a:cubicBezTo>
                          <a:pt x="74" y="37"/>
                          <a:pt x="73" y="36"/>
                          <a:pt x="72" y="36"/>
                        </a:cubicBezTo>
                        <a:cubicBezTo>
                          <a:pt x="70" y="36"/>
                          <a:pt x="69" y="37"/>
                          <a:pt x="69" y="39"/>
                        </a:cubicBezTo>
                        <a:close/>
                        <a:moveTo>
                          <a:pt x="86" y="39"/>
                        </a:moveTo>
                        <a:cubicBezTo>
                          <a:pt x="86" y="40"/>
                          <a:pt x="87" y="41"/>
                          <a:pt x="88" y="41"/>
                        </a:cubicBezTo>
                        <a:cubicBezTo>
                          <a:pt x="90" y="41"/>
                          <a:pt x="91" y="40"/>
                          <a:pt x="91" y="39"/>
                        </a:cubicBezTo>
                        <a:cubicBezTo>
                          <a:pt x="91" y="37"/>
                          <a:pt x="90" y="36"/>
                          <a:pt x="88" y="36"/>
                        </a:cubicBezTo>
                        <a:cubicBezTo>
                          <a:pt x="87" y="36"/>
                          <a:pt x="86" y="37"/>
                          <a:pt x="86" y="39"/>
                        </a:cubicBezTo>
                        <a:close/>
                        <a:moveTo>
                          <a:pt x="77" y="30"/>
                        </a:moveTo>
                        <a:cubicBezTo>
                          <a:pt x="77" y="32"/>
                          <a:pt x="78" y="33"/>
                          <a:pt x="80" y="33"/>
                        </a:cubicBezTo>
                        <a:cubicBezTo>
                          <a:pt x="82" y="33"/>
                          <a:pt x="83" y="32"/>
                          <a:pt x="83" y="30"/>
                        </a:cubicBezTo>
                        <a:cubicBezTo>
                          <a:pt x="83" y="29"/>
                          <a:pt x="82" y="28"/>
                          <a:pt x="80" y="28"/>
                        </a:cubicBezTo>
                        <a:cubicBezTo>
                          <a:pt x="78" y="28"/>
                          <a:pt x="77" y="29"/>
                          <a:pt x="77" y="30"/>
                        </a:cubicBezTo>
                        <a:close/>
                        <a:moveTo>
                          <a:pt x="94" y="30"/>
                        </a:moveTo>
                        <a:cubicBezTo>
                          <a:pt x="94" y="32"/>
                          <a:pt x="95" y="33"/>
                          <a:pt x="97" y="33"/>
                        </a:cubicBezTo>
                        <a:cubicBezTo>
                          <a:pt x="98" y="33"/>
                          <a:pt x="99" y="32"/>
                          <a:pt x="99" y="30"/>
                        </a:cubicBezTo>
                        <a:cubicBezTo>
                          <a:pt x="99" y="29"/>
                          <a:pt x="98" y="28"/>
                          <a:pt x="97" y="28"/>
                        </a:cubicBezTo>
                        <a:cubicBezTo>
                          <a:pt x="95" y="28"/>
                          <a:pt x="94" y="29"/>
                          <a:pt x="94" y="30"/>
                        </a:cubicBezTo>
                        <a:close/>
                        <a:moveTo>
                          <a:pt x="119" y="22"/>
                        </a:moveTo>
                        <a:cubicBezTo>
                          <a:pt x="119" y="24"/>
                          <a:pt x="120" y="25"/>
                          <a:pt x="121" y="25"/>
                        </a:cubicBezTo>
                        <a:cubicBezTo>
                          <a:pt x="123" y="25"/>
                          <a:pt x="124" y="24"/>
                          <a:pt x="124" y="22"/>
                        </a:cubicBezTo>
                        <a:cubicBezTo>
                          <a:pt x="124" y="21"/>
                          <a:pt x="123" y="19"/>
                          <a:pt x="121" y="19"/>
                        </a:cubicBezTo>
                        <a:cubicBezTo>
                          <a:pt x="120" y="19"/>
                          <a:pt x="119" y="21"/>
                          <a:pt x="119" y="22"/>
                        </a:cubicBezTo>
                        <a:close/>
                        <a:moveTo>
                          <a:pt x="102" y="39"/>
                        </a:moveTo>
                        <a:cubicBezTo>
                          <a:pt x="102" y="40"/>
                          <a:pt x="103" y="41"/>
                          <a:pt x="105" y="41"/>
                        </a:cubicBezTo>
                        <a:cubicBezTo>
                          <a:pt x="106" y="41"/>
                          <a:pt x="108" y="40"/>
                          <a:pt x="108" y="39"/>
                        </a:cubicBezTo>
                        <a:cubicBezTo>
                          <a:pt x="108" y="37"/>
                          <a:pt x="106" y="36"/>
                          <a:pt x="105" y="36"/>
                        </a:cubicBezTo>
                        <a:cubicBezTo>
                          <a:pt x="103" y="36"/>
                          <a:pt x="102" y="37"/>
                          <a:pt x="102" y="39"/>
                        </a:cubicBezTo>
                        <a:close/>
                        <a:moveTo>
                          <a:pt x="119" y="39"/>
                        </a:moveTo>
                        <a:cubicBezTo>
                          <a:pt x="119" y="40"/>
                          <a:pt x="120" y="41"/>
                          <a:pt x="121" y="41"/>
                        </a:cubicBezTo>
                        <a:cubicBezTo>
                          <a:pt x="123" y="41"/>
                          <a:pt x="124" y="40"/>
                          <a:pt x="124" y="39"/>
                        </a:cubicBezTo>
                        <a:cubicBezTo>
                          <a:pt x="124" y="37"/>
                          <a:pt x="123" y="36"/>
                          <a:pt x="121" y="36"/>
                        </a:cubicBezTo>
                        <a:cubicBezTo>
                          <a:pt x="120" y="36"/>
                          <a:pt x="119" y="37"/>
                          <a:pt x="119" y="39"/>
                        </a:cubicBezTo>
                        <a:close/>
                        <a:moveTo>
                          <a:pt x="110" y="30"/>
                        </a:moveTo>
                        <a:cubicBezTo>
                          <a:pt x="110" y="32"/>
                          <a:pt x="112" y="33"/>
                          <a:pt x="113" y="33"/>
                        </a:cubicBezTo>
                        <a:cubicBezTo>
                          <a:pt x="115" y="33"/>
                          <a:pt x="116" y="32"/>
                          <a:pt x="116" y="30"/>
                        </a:cubicBezTo>
                        <a:cubicBezTo>
                          <a:pt x="116" y="29"/>
                          <a:pt x="115" y="28"/>
                          <a:pt x="113" y="28"/>
                        </a:cubicBezTo>
                        <a:cubicBezTo>
                          <a:pt x="112" y="28"/>
                          <a:pt x="110" y="29"/>
                          <a:pt x="110" y="30"/>
                        </a:cubicBezTo>
                        <a:close/>
                        <a:moveTo>
                          <a:pt x="127" y="30"/>
                        </a:moveTo>
                        <a:cubicBezTo>
                          <a:pt x="127" y="32"/>
                          <a:pt x="128" y="33"/>
                          <a:pt x="130" y="33"/>
                        </a:cubicBezTo>
                        <a:cubicBezTo>
                          <a:pt x="131" y="33"/>
                          <a:pt x="132" y="32"/>
                          <a:pt x="132" y="30"/>
                        </a:cubicBezTo>
                        <a:cubicBezTo>
                          <a:pt x="132" y="29"/>
                          <a:pt x="131" y="28"/>
                          <a:pt x="130" y="28"/>
                        </a:cubicBezTo>
                        <a:cubicBezTo>
                          <a:pt x="128" y="28"/>
                          <a:pt x="127" y="29"/>
                          <a:pt x="127" y="30"/>
                        </a:cubicBezTo>
                        <a:close/>
                        <a:moveTo>
                          <a:pt x="135" y="22"/>
                        </a:moveTo>
                        <a:cubicBezTo>
                          <a:pt x="135" y="24"/>
                          <a:pt x="136" y="25"/>
                          <a:pt x="138" y="25"/>
                        </a:cubicBezTo>
                        <a:cubicBezTo>
                          <a:pt x="139" y="25"/>
                          <a:pt x="141" y="24"/>
                          <a:pt x="141" y="22"/>
                        </a:cubicBezTo>
                        <a:cubicBezTo>
                          <a:pt x="141" y="21"/>
                          <a:pt x="139" y="19"/>
                          <a:pt x="138" y="19"/>
                        </a:cubicBezTo>
                        <a:cubicBezTo>
                          <a:pt x="136" y="19"/>
                          <a:pt x="135" y="21"/>
                          <a:pt x="135" y="22"/>
                        </a:cubicBezTo>
                        <a:close/>
                        <a:moveTo>
                          <a:pt x="135" y="39"/>
                        </a:moveTo>
                        <a:cubicBezTo>
                          <a:pt x="135" y="40"/>
                          <a:pt x="136" y="41"/>
                          <a:pt x="138" y="41"/>
                        </a:cubicBezTo>
                        <a:cubicBezTo>
                          <a:pt x="139" y="41"/>
                          <a:pt x="141" y="40"/>
                          <a:pt x="141" y="39"/>
                        </a:cubicBezTo>
                        <a:cubicBezTo>
                          <a:pt x="141" y="37"/>
                          <a:pt x="139" y="36"/>
                          <a:pt x="138" y="36"/>
                        </a:cubicBezTo>
                        <a:cubicBezTo>
                          <a:pt x="136" y="36"/>
                          <a:pt x="135" y="37"/>
                          <a:pt x="135" y="39"/>
                        </a:cubicBezTo>
                        <a:close/>
                        <a:moveTo>
                          <a:pt x="143" y="30"/>
                        </a:moveTo>
                        <a:cubicBezTo>
                          <a:pt x="143" y="32"/>
                          <a:pt x="145" y="33"/>
                          <a:pt x="146" y="33"/>
                        </a:cubicBezTo>
                        <a:cubicBezTo>
                          <a:pt x="148" y="33"/>
                          <a:pt x="149" y="32"/>
                          <a:pt x="149" y="30"/>
                        </a:cubicBezTo>
                        <a:cubicBezTo>
                          <a:pt x="149" y="29"/>
                          <a:pt x="148" y="28"/>
                          <a:pt x="146" y="28"/>
                        </a:cubicBezTo>
                        <a:cubicBezTo>
                          <a:pt x="145" y="28"/>
                          <a:pt x="143" y="29"/>
                          <a:pt x="143" y="3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2400"/>
                  </a:p>
                </p:txBody>
              </p:sp>
              <p:sp>
                <p:nvSpPr>
                  <p:cNvPr id="45" name="Rectangle 44"/>
                  <p:cNvSpPr/>
                  <p:nvPr/>
                </p:nvSpPr>
                <p:spPr>
                  <a:xfrm>
                    <a:off x="6518475" y="2525450"/>
                    <a:ext cx="381000" cy="2749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</p:grpSp>
            <p:sp>
              <p:nvSpPr>
                <p:cNvPr id="47" name="TextBox 46"/>
                <p:cNvSpPr txBox="1"/>
                <p:nvPr/>
              </p:nvSpPr>
              <p:spPr>
                <a:xfrm>
                  <a:off x="6477000" y="2495550"/>
                  <a:ext cx="394128" cy="3921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13</a:t>
                  </a:r>
                </a:p>
              </p:txBody>
            </p:sp>
          </p:grpSp>
          <p:sp>
            <p:nvSpPr>
              <p:cNvPr id="49" name="Freeform 1140"/>
              <p:cNvSpPr>
                <a:spLocks noEditPoints="1"/>
              </p:cNvSpPr>
              <p:nvPr/>
            </p:nvSpPr>
            <p:spPr bwMode="auto">
              <a:xfrm flipH="1" flipV="1">
                <a:off x="6195350" y="3901875"/>
                <a:ext cx="547687" cy="496887"/>
              </a:xfrm>
              <a:custGeom>
                <a:avLst/>
                <a:gdLst>
                  <a:gd name="T0" fmla="*/ 108 w 152"/>
                  <a:gd name="T1" fmla="*/ 6 h 160"/>
                  <a:gd name="T2" fmla="*/ 17 w 152"/>
                  <a:gd name="T3" fmla="*/ 19 h 160"/>
                  <a:gd name="T4" fmla="*/ 8 w 152"/>
                  <a:gd name="T5" fmla="*/ 41 h 160"/>
                  <a:gd name="T6" fmla="*/ 0 w 152"/>
                  <a:gd name="T7" fmla="*/ 63 h 160"/>
                  <a:gd name="T8" fmla="*/ 3 w 152"/>
                  <a:gd name="T9" fmla="*/ 86 h 160"/>
                  <a:gd name="T10" fmla="*/ 56 w 152"/>
                  <a:gd name="T11" fmla="*/ 99 h 160"/>
                  <a:gd name="T12" fmla="*/ 54 w 152"/>
                  <a:gd name="T13" fmla="*/ 140 h 160"/>
                  <a:gd name="T14" fmla="*/ 74 w 152"/>
                  <a:gd name="T15" fmla="*/ 160 h 160"/>
                  <a:gd name="T16" fmla="*/ 96 w 152"/>
                  <a:gd name="T17" fmla="*/ 104 h 160"/>
                  <a:gd name="T18" fmla="*/ 108 w 152"/>
                  <a:gd name="T19" fmla="*/ 99 h 160"/>
                  <a:gd name="T20" fmla="*/ 152 w 152"/>
                  <a:gd name="T21" fmla="*/ 105 h 160"/>
                  <a:gd name="T22" fmla="*/ 108 w 152"/>
                  <a:gd name="T23" fmla="*/ 0 h 160"/>
                  <a:gd name="T24" fmla="*/ 92 w 152"/>
                  <a:gd name="T25" fmla="*/ 100 h 160"/>
                  <a:gd name="T26" fmla="*/ 74 w 152"/>
                  <a:gd name="T27" fmla="*/ 154 h 160"/>
                  <a:gd name="T28" fmla="*/ 59 w 152"/>
                  <a:gd name="T29" fmla="*/ 139 h 160"/>
                  <a:gd name="T30" fmla="*/ 63 w 152"/>
                  <a:gd name="T31" fmla="*/ 94 h 160"/>
                  <a:gd name="T32" fmla="*/ 8 w 152"/>
                  <a:gd name="T33" fmla="*/ 86 h 160"/>
                  <a:gd name="T34" fmla="*/ 22 w 152"/>
                  <a:gd name="T35" fmla="*/ 77 h 160"/>
                  <a:gd name="T36" fmla="*/ 44 w 152"/>
                  <a:gd name="T37" fmla="*/ 77 h 160"/>
                  <a:gd name="T38" fmla="*/ 44 w 152"/>
                  <a:gd name="T39" fmla="*/ 72 h 160"/>
                  <a:gd name="T40" fmla="*/ 14 w 152"/>
                  <a:gd name="T41" fmla="*/ 71 h 160"/>
                  <a:gd name="T42" fmla="*/ 14 w 152"/>
                  <a:gd name="T43" fmla="*/ 55 h 160"/>
                  <a:gd name="T44" fmla="*/ 44 w 152"/>
                  <a:gd name="T45" fmla="*/ 55 h 160"/>
                  <a:gd name="T46" fmla="*/ 44 w 152"/>
                  <a:gd name="T47" fmla="*/ 50 h 160"/>
                  <a:gd name="T48" fmla="*/ 14 w 152"/>
                  <a:gd name="T49" fmla="*/ 41 h 160"/>
                  <a:gd name="T50" fmla="*/ 28 w 152"/>
                  <a:gd name="T51" fmla="*/ 33 h 160"/>
                  <a:gd name="T52" fmla="*/ 50 w 152"/>
                  <a:gd name="T53" fmla="*/ 33 h 160"/>
                  <a:gd name="T54" fmla="*/ 50 w 152"/>
                  <a:gd name="T55" fmla="*/ 28 h 160"/>
                  <a:gd name="T56" fmla="*/ 22 w 152"/>
                  <a:gd name="T57" fmla="*/ 19 h 160"/>
                  <a:gd name="T58" fmla="*/ 108 w 152"/>
                  <a:gd name="T59" fmla="*/ 11 h 160"/>
                  <a:gd name="T60" fmla="*/ 105 w 152"/>
                  <a:gd name="T61" fmla="*/ 94 h 160"/>
                  <a:gd name="T62" fmla="*/ 113 w 152"/>
                  <a:gd name="T63" fmla="*/ 99 h 160"/>
                  <a:gd name="T64" fmla="*/ 146 w 152"/>
                  <a:gd name="T65" fmla="*/ 6 h 160"/>
                  <a:gd name="T66" fmla="*/ 130 w 152"/>
                  <a:gd name="T67" fmla="*/ 41 h 160"/>
                  <a:gd name="T68" fmla="*/ 130 w 152"/>
                  <a:gd name="T69" fmla="*/ 14 h 160"/>
                  <a:gd name="T70" fmla="*/ 130 w 152"/>
                  <a:gd name="T71" fmla="*/ 41 h 160"/>
                  <a:gd name="T72" fmla="*/ 138 w 152"/>
                  <a:gd name="T73" fmla="*/ 28 h 160"/>
                  <a:gd name="T74" fmla="*/ 121 w 152"/>
                  <a:gd name="T75" fmla="*/ 28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2" h="160">
                    <a:moveTo>
                      <a:pt x="108" y="0"/>
                    </a:moveTo>
                    <a:cubicBezTo>
                      <a:pt x="108" y="6"/>
                      <a:pt x="108" y="6"/>
                      <a:pt x="108" y="6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3" y="6"/>
                      <a:pt x="17" y="12"/>
                      <a:pt x="17" y="19"/>
                    </a:cubicBezTo>
                    <a:cubicBezTo>
                      <a:pt x="17" y="23"/>
                      <a:pt x="18" y="25"/>
                      <a:pt x="20" y="28"/>
                    </a:cubicBezTo>
                    <a:cubicBezTo>
                      <a:pt x="13" y="29"/>
                      <a:pt x="8" y="35"/>
                      <a:pt x="8" y="41"/>
                    </a:cubicBezTo>
                    <a:cubicBezTo>
                      <a:pt x="8" y="45"/>
                      <a:pt x="9" y="48"/>
                      <a:pt x="11" y="50"/>
                    </a:cubicBezTo>
                    <a:cubicBezTo>
                      <a:pt x="5" y="51"/>
                      <a:pt x="0" y="57"/>
                      <a:pt x="0" y="63"/>
                    </a:cubicBezTo>
                    <a:cubicBezTo>
                      <a:pt x="0" y="70"/>
                      <a:pt x="4" y="74"/>
                      <a:pt x="7" y="75"/>
                    </a:cubicBezTo>
                    <a:cubicBezTo>
                      <a:pt x="5" y="78"/>
                      <a:pt x="3" y="81"/>
                      <a:pt x="3" y="86"/>
                    </a:cubicBezTo>
                    <a:cubicBezTo>
                      <a:pt x="3" y="93"/>
                      <a:pt x="9" y="99"/>
                      <a:pt x="17" y="99"/>
                    </a:cubicBezTo>
                    <a:cubicBezTo>
                      <a:pt x="56" y="99"/>
                      <a:pt x="56" y="99"/>
                      <a:pt x="56" y="99"/>
                    </a:cubicBezTo>
                    <a:cubicBezTo>
                      <a:pt x="54" y="109"/>
                      <a:pt x="54" y="109"/>
                      <a:pt x="54" y="109"/>
                    </a:cubicBezTo>
                    <a:cubicBezTo>
                      <a:pt x="51" y="121"/>
                      <a:pt x="53" y="136"/>
                      <a:pt x="54" y="140"/>
                    </a:cubicBezTo>
                    <a:cubicBezTo>
                      <a:pt x="55" y="149"/>
                      <a:pt x="64" y="160"/>
                      <a:pt x="73" y="160"/>
                    </a:cubicBezTo>
                    <a:cubicBezTo>
                      <a:pt x="74" y="160"/>
                      <a:pt x="74" y="160"/>
                      <a:pt x="74" y="160"/>
                    </a:cubicBezTo>
                    <a:cubicBezTo>
                      <a:pt x="78" y="160"/>
                      <a:pt x="86" y="157"/>
                      <a:pt x="86" y="141"/>
                    </a:cubicBezTo>
                    <a:cubicBezTo>
                      <a:pt x="86" y="119"/>
                      <a:pt x="91" y="108"/>
                      <a:pt x="96" y="104"/>
                    </a:cubicBezTo>
                    <a:cubicBezTo>
                      <a:pt x="100" y="99"/>
                      <a:pt x="105" y="99"/>
                      <a:pt x="105" y="99"/>
                    </a:cubicBezTo>
                    <a:cubicBezTo>
                      <a:pt x="108" y="99"/>
                      <a:pt x="108" y="99"/>
                      <a:pt x="108" y="99"/>
                    </a:cubicBezTo>
                    <a:cubicBezTo>
                      <a:pt x="108" y="105"/>
                      <a:pt x="108" y="105"/>
                      <a:pt x="108" y="105"/>
                    </a:cubicBezTo>
                    <a:cubicBezTo>
                      <a:pt x="152" y="105"/>
                      <a:pt x="152" y="105"/>
                      <a:pt x="152" y="105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108" y="0"/>
                    </a:lnTo>
                    <a:close/>
                    <a:moveTo>
                      <a:pt x="105" y="94"/>
                    </a:moveTo>
                    <a:cubicBezTo>
                      <a:pt x="105" y="94"/>
                      <a:pt x="98" y="94"/>
                      <a:pt x="92" y="100"/>
                    </a:cubicBezTo>
                    <a:cubicBezTo>
                      <a:pt x="84" y="107"/>
                      <a:pt x="80" y="121"/>
                      <a:pt x="80" y="141"/>
                    </a:cubicBezTo>
                    <a:cubicBezTo>
                      <a:pt x="80" y="146"/>
                      <a:pt x="79" y="154"/>
                      <a:pt x="74" y="154"/>
                    </a:cubicBezTo>
                    <a:cubicBezTo>
                      <a:pt x="73" y="154"/>
                      <a:pt x="73" y="154"/>
                      <a:pt x="73" y="154"/>
                    </a:cubicBezTo>
                    <a:cubicBezTo>
                      <a:pt x="67" y="154"/>
                      <a:pt x="60" y="146"/>
                      <a:pt x="59" y="139"/>
                    </a:cubicBezTo>
                    <a:cubicBezTo>
                      <a:pt x="59" y="135"/>
                      <a:pt x="57" y="122"/>
                      <a:pt x="60" y="110"/>
                    </a:cubicBezTo>
                    <a:cubicBezTo>
                      <a:pt x="63" y="94"/>
                      <a:pt x="63" y="94"/>
                      <a:pt x="63" y="94"/>
                    </a:cubicBezTo>
                    <a:cubicBezTo>
                      <a:pt x="17" y="94"/>
                      <a:pt x="17" y="94"/>
                      <a:pt x="17" y="94"/>
                    </a:cubicBezTo>
                    <a:cubicBezTo>
                      <a:pt x="12" y="94"/>
                      <a:pt x="8" y="90"/>
                      <a:pt x="8" y="86"/>
                    </a:cubicBezTo>
                    <a:cubicBezTo>
                      <a:pt x="8" y="81"/>
                      <a:pt x="12" y="77"/>
                      <a:pt x="17" y="77"/>
                    </a:cubicBezTo>
                    <a:cubicBezTo>
                      <a:pt x="22" y="77"/>
                      <a:pt x="22" y="77"/>
                      <a:pt x="22" y="77"/>
                    </a:cubicBezTo>
                    <a:cubicBezTo>
                      <a:pt x="25" y="77"/>
                      <a:pt x="25" y="77"/>
                      <a:pt x="25" y="77"/>
                    </a:cubicBezTo>
                    <a:cubicBezTo>
                      <a:pt x="44" y="77"/>
                      <a:pt x="44" y="77"/>
                      <a:pt x="44" y="77"/>
                    </a:cubicBezTo>
                    <a:cubicBezTo>
                      <a:pt x="46" y="77"/>
                      <a:pt x="47" y="76"/>
                      <a:pt x="47" y="74"/>
                    </a:cubicBezTo>
                    <a:cubicBezTo>
                      <a:pt x="47" y="73"/>
                      <a:pt x="46" y="72"/>
                      <a:pt x="44" y="72"/>
                    </a:cubicBezTo>
                    <a:cubicBezTo>
                      <a:pt x="25" y="72"/>
                      <a:pt x="25" y="72"/>
                      <a:pt x="25" y="72"/>
                    </a:cubicBezTo>
                    <a:cubicBezTo>
                      <a:pt x="22" y="72"/>
                      <a:pt x="17" y="72"/>
                      <a:pt x="14" y="71"/>
                    </a:cubicBezTo>
                    <a:cubicBezTo>
                      <a:pt x="7" y="70"/>
                      <a:pt x="6" y="67"/>
                      <a:pt x="6" y="63"/>
                    </a:cubicBezTo>
                    <a:cubicBezTo>
                      <a:pt x="6" y="59"/>
                      <a:pt x="9" y="55"/>
                      <a:pt x="14" y="55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46" y="55"/>
                      <a:pt x="47" y="54"/>
                      <a:pt x="47" y="52"/>
                    </a:cubicBezTo>
                    <a:cubicBezTo>
                      <a:pt x="47" y="51"/>
                      <a:pt x="46" y="50"/>
                      <a:pt x="44" y="50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18" y="50"/>
                      <a:pt x="14" y="46"/>
                      <a:pt x="14" y="41"/>
                    </a:cubicBezTo>
                    <a:cubicBezTo>
                      <a:pt x="14" y="37"/>
                      <a:pt x="18" y="33"/>
                      <a:pt x="22" y="33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50" y="33"/>
                      <a:pt x="50" y="33"/>
                      <a:pt x="50" y="33"/>
                    </a:cubicBezTo>
                    <a:cubicBezTo>
                      <a:pt x="51" y="33"/>
                      <a:pt x="52" y="32"/>
                      <a:pt x="52" y="30"/>
                    </a:cubicBezTo>
                    <a:cubicBezTo>
                      <a:pt x="52" y="29"/>
                      <a:pt x="51" y="28"/>
                      <a:pt x="50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26" y="28"/>
                      <a:pt x="22" y="24"/>
                      <a:pt x="22" y="19"/>
                    </a:cubicBezTo>
                    <a:cubicBezTo>
                      <a:pt x="22" y="15"/>
                      <a:pt x="26" y="11"/>
                      <a:pt x="30" y="11"/>
                    </a:cubicBezTo>
                    <a:cubicBezTo>
                      <a:pt x="108" y="11"/>
                      <a:pt x="108" y="11"/>
                      <a:pt x="108" y="11"/>
                    </a:cubicBezTo>
                    <a:cubicBezTo>
                      <a:pt x="108" y="94"/>
                      <a:pt x="108" y="94"/>
                      <a:pt x="108" y="94"/>
                    </a:cubicBezTo>
                    <a:lnTo>
                      <a:pt x="105" y="94"/>
                    </a:lnTo>
                    <a:close/>
                    <a:moveTo>
                      <a:pt x="146" y="99"/>
                    </a:moveTo>
                    <a:cubicBezTo>
                      <a:pt x="113" y="99"/>
                      <a:pt x="113" y="99"/>
                      <a:pt x="113" y="99"/>
                    </a:cubicBezTo>
                    <a:cubicBezTo>
                      <a:pt x="113" y="6"/>
                      <a:pt x="113" y="6"/>
                      <a:pt x="113" y="6"/>
                    </a:cubicBezTo>
                    <a:cubicBezTo>
                      <a:pt x="146" y="6"/>
                      <a:pt x="146" y="6"/>
                      <a:pt x="146" y="6"/>
                    </a:cubicBezTo>
                    <a:lnTo>
                      <a:pt x="146" y="99"/>
                    </a:lnTo>
                    <a:close/>
                    <a:moveTo>
                      <a:pt x="130" y="41"/>
                    </a:moveTo>
                    <a:cubicBezTo>
                      <a:pt x="137" y="41"/>
                      <a:pt x="143" y="35"/>
                      <a:pt x="143" y="28"/>
                    </a:cubicBezTo>
                    <a:cubicBezTo>
                      <a:pt x="143" y="20"/>
                      <a:pt x="137" y="14"/>
                      <a:pt x="130" y="14"/>
                    </a:cubicBezTo>
                    <a:cubicBezTo>
                      <a:pt x="122" y="14"/>
                      <a:pt x="116" y="20"/>
                      <a:pt x="116" y="28"/>
                    </a:cubicBezTo>
                    <a:cubicBezTo>
                      <a:pt x="116" y="35"/>
                      <a:pt x="122" y="41"/>
                      <a:pt x="130" y="41"/>
                    </a:cubicBezTo>
                    <a:close/>
                    <a:moveTo>
                      <a:pt x="130" y="19"/>
                    </a:moveTo>
                    <a:cubicBezTo>
                      <a:pt x="134" y="19"/>
                      <a:pt x="138" y="23"/>
                      <a:pt x="138" y="28"/>
                    </a:cubicBezTo>
                    <a:cubicBezTo>
                      <a:pt x="138" y="32"/>
                      <a:pt x="134" y="36"/>
                      <a:pt x="130" y="36"/>
                    </a:cubicBezTo>
                    <a:cubicBezTo>
                      <a:pt x="125" y="36"/>
                      <a:pt x="121" y="32"/>
                      <a:pt x="121" y="28"/>
                    </a:cubicBezTo>
                    <a:cubicBezTo>
                      <a:pt x="121" y="23"/>
                      <a:pt x="125" y="19"/>
                      <a:pt x="130" y="1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sp>
          <p:nvSpPr>
            <p:cNvPr id="50" name="Google Shape;413;p30"/>
            <p:cNvSpPr txBox="1"/>
            <p:nvPr/>
          </p:nvSpPr>
          <p:spPr>
            <a:xfrm>
              <a:off x="6705600" y="2266950"/>
              <a:ext cx="22860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r>
                <a:rPr lang="en-US" sz="1600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Pekerjaan yang Penyelesaiannya </a:t>
              </a:r>
              <a:r>
                <a:rPr lang="en-US" sz="1600" b="1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lebih dari 12 bulan</a:t>
              </a:r>
              <a:endParaRPr sz="1467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" name="Google Shape;413;p30"/>
            <p:cNvSpPr txBox="1"/>
            <p:nvPr/>
          </p:nvSpPr>
          <p:spPr>
            <a:xfrm>
              <a:off x="6700775" y="3017375"/>
              <a:ext cx="22098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r>
                <a:rPr lang="en-US" sz="1600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Pekerjaan yang Penyelesaiannya </a:t>
              </a:r>
              <a:r>
                <a:rPr lang="en-US" sz="1600" b="1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lebih dari 1 tahun anggaran</a:t>
              </a:r>
              <a:endParaRPr sz="1467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9" name="Google Shape;413;p30"/>
            <p:cNvSpPr txBox="1"/>
            <p:nvPr/>
          </p:nvSpPr>
          <p:spPr>
            <a:xfrm>
              <a:off x="6694025" y="3714750"/>
              <a:ext cx="23622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r>
                <a:rPr lang="sv-SE" sz="1600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Pekerjaan yang memberikan manfaat lebih apabila dikontrakan lebih dari 1 tahun anggaran dan paling lama 3 tahun anggaran</a:t>
              </a:r>
              <a:endParaRPr lang="sv-SE" sz="1600" dirty="0">
                <a:latin typeface="Arial" pitchFamily="34" charset="0"/>
                <a:cs typeface="Arial" pitchFamily="34" charset="0"/>
              </a:endParaRPr>
            </a:p>
            <a:p>
              <a:endParaRPr sz="1600" b="1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8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406400" y="177801"/>
            <a:ext cx="96520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PERSIAPAN PBJP MELALUI PENYEDIA OLEH PPK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grpSp>
        <p:nvGrpSpPr>
          <p:cNvPr id="2" name="Group 65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" name="Group 14"/>
          <p:cNvGrpSpPr/>
          <p:nvPr/>
        </p:nvGrpSpPr>
        <p:grpSpPr>
          <a:xfrm>
            <a:off x="10464800" y="6631333"/>
            <a:ext cx="1422400" cy="101600"/>
            <a:chOff x="3200400" y="2647950"/>
            <a:chExt cx="1066800" cy="76200"/>
          </a:xfrm>
        </p:grpSpPr>
        <p:sp>
          <p:nvSpPr>
            <p:cNvPr id="16" name="Rounded Rectangle 15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484215" y="802958"/>
            <a:ext cx="3179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BENTUK KONTRAK </a:t>
            </a:r>
          </a:p>
        </p:txBody>
      </p:sp>
      <p:cxnSp>
        <p:nvCxnSpPr>
          <p:cNvPr id="21" name="Google Shape;416;p30"/>
          <p:cNvCxnSpPr/>
          <p:nvPr/>
        </p:nvCxnSpPr>
        <p:spPr>
          <a:xfrm>
            <a:off x="13375217" y="3018367"/>
            <a:ext cx="4066116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8" name="Rectangle 27"/>
          <p:cNvSpPr/>
          <p:nvPr/>
        </p:nvSpPr>
        <p:spPr>
          <a:xfrm>
            <a:off x="10268034" y="6304667"/>
            <a:ext cx="18312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chemeClr val="lt1"/>
              </a:buClr>
              <a:buSzPts val="1600"/>
            </a:pPr>
            <a:r>
              <a:rPr lang="en-US" sz="1600" dirty="0">
                <a:latin typeface="Arial" pitchFamily="34" charset="0"/>
                <a:ea typeface="Calibri"/>
                <a:cs typeface="Arial" pitchFamily="34" charset="0"/>
                <a:sym typeface="Calibri"/>
              </a:rPr>
              <a:t>Pasal 28</a:t>
            </a:r>
          </a:p>
        </p:txBody>
      </p:sp>
      <p:graphicFrame>
        <p:nvGraphicFramePr>
          <p:cNvPr id="38" name="Google Shape;432;p31"/>
          <p:cNvGraphicFramePr/>
          <p:nvPr/>
        </p:nvGraphicFramePr>
        <p:xfrm>
          <a:off x="1117600" y="1397000"/>
          <a:ext cx="10769601" cy="4765040"/>
        </p:xfrm>
        <a:graphic>
          <a:graphicData uri="http://schemas.openxmlformats.org/drawingml/2006/table">
            <a:tbl>
              <a:tblPr firstRow="1" firstCol="1" bandRow="1">
                <a:noFill/>
              </a:tblPr>
              <a:tblGrid>
                <a:gridCol w="3556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37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70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159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u="none" strike="noStrike" cap="none" dirty="0">
                          <a:solidFill>
                            <a:schemeClr val="lt1"/>
                          </a:solidFill>
                          <a:latin typeface="Arial" pitchFamily="34" charset="0"/>
                          <a:cs typeface="Arial" pitchFamily="34" charset="0"/>
                        </a:rPr>
                        <a:t>Bentuk Kontrak</a:t>
                      </a:r>
                      <a:endParaRPr sz="1900" b="1" u="none" strike="noStrike" cap="none" dirty="0">
                        <a:solidFill>
                          <a:schemeClr val="lt1"/>
                        </a:solidFill>
                        <a:latin typeface="Arial" pitchFamily="34" charset="0"/>
                        <a:ea typeface="Bookman Old Style"/>
                        <a:cs typeface="Arial" pitchFamily="34" charset="0"/>
                        <a:sym typeface="Bookman Old Style"/>
                      </a:endParaRPr>
                    </a:p>
                  </a:txBody>
                  <a:tcPr marL="91433" marR="91433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u="none" strike="noStrike" cap="none" dirty="0">
                          <a:solidFill>
                            <a:schemeClr val="lt1"/>
                          </a:solidFill>
                          <a:latin typeface="Arial" pitchFamily="34" charset="0"/>
                          <a:cs typeface="Arial" pitchFamily="34" charset="0"/>
                        </a:rPr>
                        <a:t>Barang</a:t>
                      </a:r>
                      <a:endParaRPr sz="1900" b="1" u="none" strike="noStrike" cap="none" dirty="0">
                        <a:solidFill>
                          <a:schemeClr val="lt1"/>
                        </a:solidFill>
                        <a:latin typeface="Arial" pitchFamily="34" charset="0"/>
                        <a:ea typeface="Bookman Old Style"/>
                        <a:cs typeface="Arial" pitchFamily="34" charset="0"/>
                        <a:sym typeface="Bookman Old Style"/>
                      </a:endParaRPr>
                    </a:p>
                  </a:txBody>
                  <a:tcPr marL="91433" marR="91433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u="none" strike="noStrike" cap="none" dirty="0">
                          <a:solidFill>
                            <a:schemeClr val="lt1"/>
                          </a:solidFill>
                          <a:latin typeface="Arial" pitchFamily="34" charset="0"/>
                          <a:cs typeface="Arial" pitchFamily="34" charset="0"/>
                        </a:rPr>
                        <a:t>Konstruksi</a:t>
                      </a:r>
                      <a:endParaRPr sz="1900" b="1" u="none" strike="noStrike" cap="none" dirty="0">
                        <a:solidFill>
                          <a:schemeClr val="lt1"/>
                        </a:solidFill>
                        <a:latin typeface="Arial" pitchFamily="34" charset="0"/>
                        <a:ea typeface="Bookman Old Style"/>
                        <a:cs typeface="Arial" pitchFamily="34" charset="0"/>
                        <a:sym typeface="Bookman Old Style"/>
                      </a:endParaRPr>
                    </a:p>
                  </a:txBody>
                  <a:tcPr marL="91433" marR="91433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u="none" strike="noStrike" cap="none" dirty="0">
                          <a:solidFill>
                            <a:schemeClr val="lt1"/>
                          </a:solidFill>
                          <a:latin typeface="Arial" pitchFamily="34" charset="0"/>
                          <a:cs typeface="Arial" pitchFamily="34" charset="0"/>
                        </a:rPr>
                        <a:t>Jasa lainnya</a:t>
                      </a:r>
                      <a:endParaRPr sz="1900" b="1" u="none" strike="noStrike" cap="none" dirty="0">
                        <a:solidFill>
                          <a:schemeClr val="lt1"/>
                        </a:solidFill>
                        <a:latin typeface="Arial" pitchFamily="34" charset="0"/>
                        <a:ea typeface="Bookman Old Style"/>
                        <a:cs typeface="Arial" pitchFamily="34" charset="0"/>
                        <a:sym typeface="Bookman Old Style"/>
                      </a:endParaRPr>
                    </a:p>
                  </a:txBody>
                  <a:tcPr marL="91433" marR="91433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u="none" strike="noStrike" cap="none" dirty="0" err="1">
                          <a:solidFill>
                            <a:schemeClr val="lt1"/>
                          </a:solidFill>
                          <a:latin typeface="Arial" pitchFamily="34" charset="0"/>
                          <a:cs typeface="Arial" pitchFamily="34" charset="0"/>
                        </a:rPr>
                        <a:t>Konsultansi</a:t>
                      </a:r>
                      <a:endParaRPr sz="1900" b="1" u="none" strike="noStrike" cap="none" dirty="0">
                        <a:solidFill>
                          <a:schemeClr val="lt1"/>
                        </a:solidFill>
                        <a:latin typeface="Arial" pitchFamily="34" charset="0"/>
                        <a:ea typeface="Bookman Old Style"/>
                        <a:cs typeface="Arial" pitchFamily="34" charset="0"/>
                        <a:sym typeface="Bookman Old Style"/>
                      </a:endParaRPr>
                    </a:p>
                  </a:txBody>
                  <a:tcPr marL="91433" marR="91433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6912">
                <a:tc>
                  <a:txBody>
                    <a:bodyPr/>
                    <a:lstStyle/>
                    <a:p>
                      <a:pPr marL="1746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Bukti pembelian/pembayaran</a:t>
                      </a:r>
                      <a:endParaRPr sz="1900" u="none" strike="noStrike" cap="none" dirty="0">
                        <a:solidFill>
                          <a:schemeClr val="tx1"/>
                        </a:solidFill>
                        <a:latin typeface="Arial" pitchFamily="34" charset="0"/>
                        <a:ea typeface="Bookman Old Style"/>
                        <a:cs typeface="Arial" pitchFamily="34" charset="0"/>
                        <a:sym typeface="Bookman Old Style"/>
                      </a:endParaRPr>
                    </a:p>
                  </a:txBody>
                  <a:tcPr marL="91433" marR="91433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≤ 10 juta</a:t>
                      </a:r>
                      <a:endParaRPr sz="1900" u="none" strike="noStrike" cap="none" dirty="0">
                        <a:solidFill>
                          <a:schemeClr val="tx1"/>
                        </a:solidFill>
                        <a:latin typeface="Arial" pitchFamily="34" charset="0"/>
                        <a:ea typeface="Bookman Old Style"/>
                        <a:cs typeface="Arial" pitchFamily="34" charset="0"/>
                        <a:sym typeface="Bookman Old Style"/>
                      </a:endParaRPr>
                    </a:p>
                  </a:txBody>
                  <a:tcPr marL="91433" marR="91433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u="none" strike="noStrike" cap="none" dirty="0">
                          <a:solidFill>
                            <a:schemeClr val="tx1"/>
                          </a:solidFill>
                          <a:latin typeface="Arial" pitchFamily="34" charset="0"/>
                          <a:ea typeface="Bookman Old Style"/>
                          <a:cs typeface="Arial" pitchFamily="34" charset="0"/>
                          <a:sym typeface="Bookman Old Style"/>
                        </a:rPr>
                        <a:t>n/a</a:t>
                      </a:r>
                      <a:endParaRPr sz="1900" b="0" u="none" strike="noStrike" cap="none" dirty="0">
                        <a:solidFill>
                          <a:schemeClr val="tx1"/>
                        </a:solidFill>
                        <a:latin typeface="Arial" pitchFamily="34" charset="0"/>
                        <a:ea typeface="Bookman Old Style"/>
                        <a:cs typeface="Arial" pitchFamily="34" charset="0"/>
                        <a:sym typeface="Bookman Old Style"/>
                      </a:endParaRPr>
                    </a:p>
                  </a:txBody>
                  <a:tcPr marL="91433" marR="91433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≤ 10 juta</a:t>
                      </a:r>
                      <a:endParaRPr sz="1900" u="none" strike="noStrike" cap="none" dirty="0">
                        <a:solidFill>
                          <a:schemeClr val="tx1"/>
                        </a:solidFill>
                        <a:latin typeface="Arial" pitchFamily="34" charset="0"/>
                        <a:ea typeface="Bookman Old Style"/>
                        <a:cs typeface="Arial" pitchFamily="34" charset="0"/>
                        <a:sym typeface="Bookman Old Style"/>
                      </a:endParaRPr>
                    </a:p>
                  </a:txBody>
                  <a:tcPr marL="91433" marR="91433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u="none" strike="noStrike" cap="none" dirty="0">
                          <a:solidFill>
                            <a:schemeClr val="tx1"/>
                          </a:solidFill>
                          <a:latin typeface="Arial" pitchFamily="34" charset="0"/>
                          <a:ea typeface="Bookman Old Style"/>
                          <a:cs typeface="Arial" pitchFamily="34" charset="0"/>
                          <a:sym typeface="Bookman Old Style"/>
                        </a:rPr>
                        <a:t>n/a</a:t>
                      </a:r>
                      <a:endParaRPr sz="19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33" marR="91433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1517">
                <a:tc>
                  <a:txBody>
                    <a:bodyPr/>
                    <a:lstStyle/>
                    <a:p>
                      <a:pPr marL="173038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Kuitansi</a:t>
                      </a:r>
                      <a:endParaRPr sz="1900" u="none" strike="noStrike" cap="none" dirty="0">
                        <a:solidFill>
                          <a:schemeClr val="tx1"/>
                        </a:solidFill>
                        <a:latin typeface="Arial" pitchFamily="34" charset="0"/>
                        <a:ea typeface="Bookman Old Style"/>
                        <a:cs typeface="Arial" pitchFamily="34" charset="0"/>
                        <a:sym typeface="Bookman Old Style"/>
                      </a:endParaRPr>
                    </a:p>
                  </a:txBody>
                  <a:tcPr marL="91433" marR="91433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≤ 50 juta</a:t>
                      </a:r>
                      <a:endParaRPr sz="1900" u="none" strike="noStrike" cap="none" dirty="0">
                        <a:solidFill>
                          <a:schemeClr val="tx1"/>
                        </a:solidFill>
                        <a:latin typeface="Arial" pitchFamily="34" charset="0"/>
                        <a:ea typeface="Bookman Old Style"/>
                        <a:cs typeface="Arial" pitchFamily="34" charset="0"/>
                        <a:sym typeface="Bookman Old Style"/>
                      </a:endParaRPr>
                    </a:p>
                  </a:txBody>
                  <a:tcPr marL="91433" marR="91433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u="none" strike="noStrike" cap="none" dirty="0">
                          <a:solidFill>
                            <a:schemeClr val="tx1"/>
                          </a:solidFill>
                          <a:latin typeface="Arial" pitchFamily="34" charset="0"/>
                          <a:ea typeface="Bookman Old Style"/>
                          <a:cs typeface="Arial" pitchFamily="34" charset="0"/>
                          <a:sym typeface="Bookman Old Style"/>
                        </a:rPr>
                        <a:t>n/a</a:t>
                      </a:r>
                      <a:endParaRPr sz="19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33" marR="91433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≤  50 juta</a:t>
                      </a:r>
                      <a:endParaRPr sz="1900" u="none" strike="noStrike" cap="none" dirty="0">
                        <a:solidFill>
                          <a:schemeClr val="tx1"/>
                        </a:solidFill>
                        <a:latin typeface="Arial" pitchFamily="34" charset="0"/>
                        <a:ea typeface="Bookman Old Style"/>
                        <a:cs typeface="Arial" pitchFamily="34" charset="0"/>
                        <a:sym typeface="Bookman Old Style"/>
                      </a:endParaRPr>
                    </a:p>
                  </a:txBody>
                  <a:tcPr marL="91433" marR="91433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u="none" strike="noStrike" cap="none" dirty="0">
                          <a:solidFill>
                            <a:schemeClr val="tx1"/>
                          </a:solidFill>
                          <a:latin typeface="Arial" pitchFamily="34" charset="0"/>
                          <a:ea typeface="Bookman Old Style"/>
                          <a:cs typeface="Arial" pitchFamily="34" charset="0"/>
                          <a:sym typeface="Bookman Old Style"/>
                        </a:rPr>
                        <a:t>n/a</a:t>
                      </a:r>
                      <a:endParaRPr sz="1900" b="0" u="none" strike="noStrike" cap="none" dirty="0">
                        <a:solidFill>
                          <a:schemeClr val="tx1"/>
                        </a:solidFill>
                        <a:latin typeface="Arial" pitchFamily="34" charset="0"/>
                        <a:ea typeface="Bookman Old Style"/>
                        <a:cs typeface="Arial" pitchFamily="34" charset="0"/>
                        <a:sym typeface="Bookman Old Style"/>
                      </a:endParaRPr>
                    </a:p>
                  </a:txBody>
                  <a:tcPr marL="91433" marR="91433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8779">
                <a:tc>
                  <a:txBody>
                    <a:bodyPr/>
                    <a:lstStyle/>
                    <a:p>
                      <a:pPr marL="1746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Surat Perintah Kerja (SPK)</a:t>
                      </a:r>
                      <a:endParaRPr sz="1900" u="none" strike="noStrike" cap="none" dirty="0">
                        <a:solidFill>
                          <a:schemeClr val="tx1"/>
                        </a:solidFill>
                        <a:latin typeface="Arial" pitchFamily="34" charset="0"/>
                        <a:ea typeface="Bookman Old Style"/>
                        <a:cs typeface="Arial" pitchFamily="34" charset="0"/>
                        <a:sym typeface="Bookman Old Style"/>
                      </a:endParaRPr>
                    </a:p>
                  </a:txBody>
                  <a:tcPr marL="91433" marR="91433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&gt; 50 juta s.d 200 juta</a:t>
                      </a:r>
                      <a:endParaRPr sz="1900" u="none" strike="noStrike" cap="none">
                        <a:solidFill>
                          <a:schemeClr val="tx1"/>
                        </a:solidFill>
                        <a:latin typeface="Arial" pitchFamily="34" charset="0"/>
                        <a:ea typeface="Bookman Old Style"/>
                        <a:cs typeface="Arial" pitchFamily="34" charset="0"/>
                        <a:sym typeface="Bookman Old Style"/>
                      </a:endParaRPr>
                    </a:p>
                  </a:txBody>
                  <a:tcPr marL="91433" marR="91433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≤ 200 juta</a:t>
                      </a:r>
                      <a:endParaRPr sz="1900" u="none" strike="noStrike" cap="none">
                        <a:solidFill>
                          <a:schemeClr val="tx1"/>
                        </a:solidFill>
                        <a:latin typeface="Arial" pitchFamily="34" charset="0"/>
                        <a:ea typeface="Bookman Old Style"/>
                        <a:cs typeface="Arial" pitchFamily="34" charset="0"/>
                        <a:sym typeface="Bookman Old Style"/>
                      </a:endParaRPr>
                    </a:p>
                  </a:txBody>
                  <a:tcPr marL="91433" marR="91433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&gt; 50 juta </a:t>
                      </a:r>
                      <a:r>
                        <a:rPr lang="en-US" sz="1900" u="none" strike="noStrike" cap="none" dirty="0" err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s.d</a:t>
                      </a:r>
                      <a:r>
                        <a:rPr lang="en-US" sz="1900" u="none" strike="noStrike" cap="none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200 juta</a:t>
                      </a:r>
                      <a:endParaRPr sz="1900" u="none" strike="noStrike" cap="none" dirty="0">
                        <a:solidFill>
                          <a:schemeClr val="tx1"/>
                        </a:solidFill>
                        <a:latin typeface="Arial" pitchFamily="34" charset="0"/>
                        <a:ea typeface="Bookman Old Style"/>
                        <a:cs typeface="Arial" pitchFamily="34" charset="0"/>
                        <a:sym typeface="Bookman Old Style"/>
                      </a:endParaRPr>
                    </a:p>
                  </a:txBody>
                  <a:tcPr marL="91433" marR="91433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≤ 100 juta</a:t>
                      </a:r>
                      <a:endParaRPr sz="1900" u="none" strike="noStrike" cap="none" dirty="0">
                        <a:solidFill>
                          <a:schemeClr val="tx1"/>
                        </a:solidFill>
                        <a:latin typeface="Arial" pitchFamily="34" charset="0"/>
                        <a:ea typeface="Bookman Old Style"/>
                        <a:cs typeface="Arial" pitchFamily="34" charset="0"/>
                        <a:sym typeface="Bookman Old Style"/>
                      </a:endParaRPr>
                    </a:p>
                  </a:txBody>
                  <a:tcPr marL="91433" marR="91433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marL="173038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Surat perjanjian</a:t>
                      </a:r>
                      <a:endParaRPr sz="1900" u="none" strike="noStrike" cap="none" dirty="0">
                        <a:solidFill>
                          <a:schemeClr val="tx1"/>
                        </a:solidFill>
                        <a:latin typeface="Arial" pitchFamily="34" charset="0"/>
                        <a:ea typeface="Bookman Old Style"/>
                        <a:cs typeface="Arial" pitchFamily="34" charset="0"/>
                        <a:sym typeface="Bookman Old Style"/>
                      </a:endParaRPr>
                    </a:p>
                  </a:txBody>
                  <a:tcPr marL="91433" marR="91433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&gt; 200 juta</a:t>
                      </a:r>
                      <a:endParaRPr sz="1900" u="none" strike="noStrike" cap="none" dirty="0">
                        <a:solidFill>
                          <a:schemeClr val="tx1"/>
                        </a:solidFill>
                        <a:latin typeface="Arial" pitchFamily="34" charset="0"/>
                        <a:ea typeface="Bookman Old Style"/>
                        <a:cs typeface="Arial" pitchFamily="34" charset="0"/>
                        <a:sym typeface="Bookman Old Style"/>
                      </a:endParaRPr>
                    </a:p>
                  </a:txBody>
                  <a:tcPr marL="91433" marR="91433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&gt; 200 juta</a:t>
                      </a:r>
                      <a:endParaRPr sz="1900" u="none" strike="noStrike" cap="none" dirty="0">
                        <a:solidFill>
                          <a:schemeClr val="tx1"/>
                        </a:solidFill>
                        <a:latin typeface="Arial" pitchFamily="34" charset="0"/>
                        <a:ea typeface="Bookman Old Style"/>
                        <a:cs typeface="Arial" pitchFamily="34" charset="0"/>
                        <a:sym typeface="Bookman Old Style"/>
                      </a:endParaRPr>
                    </a:p>
                  </a:txBody>
                  <a:tcPr marL="91433" marR="91433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&gt; 200 juta</a:t>
                      </a:r>
                      <a:endParaRPr sz="1900" u="none" strike="noStrike" cap="none" dirty="0">
                        <a:solidFill>
                          <a:schemeClr val="tx1"/>
                        </a:solidFill>
                        <a:latin typeface="Arial" pitchFamily="34" charset="0"/>
                        <a:ea typeface="Bookman Old Style"/>
                        <a:cs typeface="Arial" pitchFamily="34" charset="0"/>
                        <a:sym typeface="Bookman Old Style"/>
                      </a:endParaRPr>
                    </a:p>
                  </a:txBody>
                  <a:tcPr marL="91433" marR="91433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&gt; 100 juta</a:t>
                      </a:r>
                      <a:endParaRPr sz="1900" u="none" strike="noStrike" cap="none" dirty="0">
                        <a:solidFill>
                          <a:schemeClr val="tx1"/>
                        </a:solidFill>
                        <a:latin typeface="Arial" pitchFamily="34" charset="0"/>
                        <a:ea typeface="Bookman Old Style"/>
                        <a:cs typeface="Arial" pitchFamily="34" charset="0"/>
                        <a:sym typeface="Bookman Old Style"/>
                      </a:endParaRPr>
                    </a:p>
                  </a:txBody>
                  <a:tcPr marL="91433" marR="91433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pPr marL="173038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Surat pesanan</a:t>
                      </a:r>
                      <a:endParaRPr sz="1900" u="none" strike="noStrike" cap="none" dirty="0">
                        <a:solidFill>
                          <a:schemeClr val="tx1"/>
                        </a:solidFill>
                        <a:latin typeface="Arial" pitchFamily="34" charset="0"/>
                        <a:ea typeface="Bookman Old Style"/>
                        <a:cs typeface="Arial" pitchFamily="34" charset="0"/>
                        <a:sym typeface="Bookman Old Style"/>
                      </a:endParaRPr>
                    </a:p>
                  </a:txBody>
                  <a:tcPr marL="91433" marR="91433" marT="0" marB="0" anchor="ctr"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900" dirty="0" err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Pengadaan</a:t>
                      </a:r>
                      <a:r>
                        <a:rPr lang="en-ID" sz="19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ID" sz="1900" dirty="0" err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Barang</a:t>
                      </a:r>
                      <a:r>
                        <a:rPr lang="en-ID" sz="19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/Jasa </a:t>
                      </a:r>
                      <a:r>
                        <a:rPr lang="en-ID" sz="1900" dirty="0" err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melalui</a:t>
                      </a:r>
                      <a:r>
                        <a:rPr lang="en-ID" sz="19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900" i="1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E-purchasing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ID" sz="1900" i="1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33" marR="91433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strike="noStrike" cap="none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  <a:endParaRPr sz="1900" u="none" strike="noStrike" cap="none" dirty="0">
                        <a:solidFill>
                          <a:schemeClr val="tx1"/>
                        </a:solidFill>
                        <a:latin typeface="Arial" pitchFamily="34" charset="0"/>
                        <a:ea typeface="Bookman Old Style"/>
                        <a:cs typeface="Arial" pitchFamily="34" charset="0"/>
                        <a:sym typeface="Bookman Old Style"/>
                      </a:endParaRPr>
                    </a:p>
                  </a:txBody>
                  <a:tcPr marL="91433" marR="91433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2" name="Freeform 51">
            <a:extLst>
              <a:ext uri="{FF2B5EF4-FFF2-40B4-BE49-F238E27FC236}">
                <a16:creationId xmlns:a16="http://schemas.microsoft.com/office/drawing/2014/main" id="{EA8E830F-4ED5-43A4-A3A2-751197BDBD19}"/>
              </a:ext>
            </a:extLst>
          </p:cNvPr>
          <p:cNvSpPr>
            <a:spLocks noEditPoints="1"/>
          </p:cNvSpPr>
          <p:nvPr/>
        </p:nvSpPr>
        <p:spPr bwMode="auto">
          <a:xfrm>
            <a:off x="147900" y="3835400"/>
            <a:ext cx="812800" cy="415851"/>
          </a:xfrm>
          <a:custGeom>
            <a:avLst/>
            <a:gdLst>
              <a:gd name="T0" fmla="*/ 144 w 160"/>
              <a:gd name="T1" fmla="*/ 81 h 81"/>
              <a:gd name="T2" fmla="*/ 160 w 160"/>
              <a:gd name="T3" fmla="*/ 16 h 81"/>
              <a:gd name="T4" fmla="*/ 64 w 160"/>
              <a:gd name="T5" fmla="*/ 0 h 81"/>
              <a:gd name="T6" fmla="*/ 48 w 160"/>
              <a:gd name="T7" fmla="*/ 65 h 81"/>
              <a:gd name="T8" fmla="*/ 54 w 160"/>
              <a:gd name="T9" fmla="*/ 16 h 81"/>
              <a:gd name="T10" fmla="*/ 144 w 160"/>
              <a:gd name="T11" fmla="*/ 6 h 81"/>
              <a:gd name="T12" fmla="*/ 154 w 160"/>
              <a:gd name="T13" fmla="*/ 65 h 81"/>
              <a:gd name="T14" fmla="*/ 99 w 160"/>
              <a:gd name="T15" fmla="*/ 75 h 81"/>
              <a:gd name="T16" fmla="*/ 54 w 160"/>
              <a:gd name="T17" fmla="*/ 65 h 81"/>
              <a:gd name="T18" fmla="*/ 64 w 160"/>
              <a:gd name="T19" fmla="*/ 65 h 81"/>
              <a:gd name="T20" fmla="*/ 68 w 160"/>
              <a:gd name="T21" fmla="*/ 65 h 81"/>
              <a:gd name="T22" fmla="*/ 102 w 160"/>
              <a:gd name="T23" fmla="*/ 49 h 81"/>
              <a:gd name="T24" fmla="*/ 106 w 160"/>
              <a:gd name="T25" fmla="*/ 49 h 81"/>
              <a:gd name="T26" fmla="*/ 140 w 160"/>
              <a:gd name="T27" fmla="*/ 65 h 81"/>
              <a:gd name="T28" fmla="*/ 144 w 160"/>
              <a:gd name="T29" fmla="*/ 65 h 81"/>
              <a:gd name="T30" fmla="*/ 119 w 160"/>
              <a:gd name="T31" fmla="*/ 39 h 81"/>
              <a:gd name="T32" fmla="*/ 144 w 160"/>
              <a:gd name="T33" fmla="*/ 16 h 81"/>
              <a:gd name="T34" fmla="*/ 104 w 160"/>
              <a:gd name="T35" fmla="*/ 43 h 81"/>
              <a:gd name="T36" fmla="*/ 95 w 160"/>
              <a:gd name="T37" fmla="*/ 37 h 81"/>
              <a:gd name="T38" fmla="*/ 64 w 160"/>
              <a:gd name="T39" fmla="*/ 16 h 81"/>
              <a:gd name="T40" fmla="*/ 89 w 160"/>
              <a:gd name="T41" fmla="*/ 39 h 81"/>
              <a:gd name="T42" fmla="*/ 64 w 160"/>
              <a:gd name="T43" fmla="*/ 65 h 81"/>
              <a:gd name="T44" fmla="*/ 41 w 160"/>
              <a:gd name="T45" fmla="*/ 41 h 81"/>
              <a:gd name="T46" fmla="*/ 15 w 160"/>
              <a:gd name="T47" fmla="*/ 38 h 81"/>
              <a:gd name="T48" fmla="*/ 15 w 160"/>
              <a:gd name="T49" fmla="*/ 44 h 81"/>
              <a:gd name="T50" fmla="*/ 3 w 160"/>
              <a:gd name="T51" fmla="*/ 28 h 81"/>
              <a:gd name="T52" fmla="*/ 41 w 160"/>
              <a:gd name="T53" fmla="*/ 25 h 81"/>
              <a:gd name="T54" fmla="*/ 3 w 160"/>
              <a:gd name="T55" fmla="*/ 22 h 81"/>
              <a:gd name="T56" fmla="*/ 3 w 160"/>
              <a:gd name="T57" fmla="*/ 28 h 81"/>
              <a:gd name="T58" fmla="*/ 38 w 160"/>
              <a:gd name="T59" fmla="*/ 53 h 81"/>
              <a:gd name="T60" fmla="*/ 20 w 160"/>
              <a:gd name="T61" fmla="*/ 56 h 81"/>
              <a:gd name="T62" fmla="*/ 38 w 160"/>
              <a:gd name="T63" fmla="*/ 59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60" h="81">
                <a:moveTo>
                  <a:pt x="64" y="81"/>
                </a:moveTo>
                <a:cubicBezTo>
                  <a:pt x="144" y="81"/>
                  <a:pt x="144" y="81"/>
                  <a:pt x="144" y="81"/>
                </a:cubicBezTo>
                <a:cubicBezTo>
                  <a:pt x="153" y="81"/>
                  <a:pt x="160" y="74"/>
                  <a:pt x="160" y="65"/>
                </a:cubicBezTo>
                <a:cubicBezTo>
                  <a:pt x="160" y="16"/>
                  <a:pt x="160" y="16"/>
                  <a:pt x="160" y="16"/>
                </a:cubicBezTo>
                <a:cubicBezTo>
                  <a:pt x="160" y="7"/>
                  <a:pt x="153" y="0"/>
                  <a:pt x="144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55" y="0"/>
                  <a:pt x="48" y="7"/>
                  <a:pt x="48" y="16"/>
                </a:cubicBezTo>
                <a:cubicBezTo>
                  <a:pt x="48" y="65"/>
                  <a:pt x="48" y="65"/>
                  <a:pt x="48" y="65"/>
                </a:cubicBezTo>
                <a:cubicBezTo>
                  <a:pt x="48" y="74"/>
                  <a:pt x="55" y="81"/>
                  <a:pt x="64" y="81"/>
                </a:cubicBezTo>
                <a:close/>
                <a:moveTo>
                  <a:pt x="54" y="16"/>
                </a:moveTo>
                <a:cubicBezTo>
                  <a:pt x="54" y="11"/>
                  <a:pt x="58" y="6"/>
                  <a:pt x="64" y="6"/>
                </a:cubicBezTo>
                <a:cubicBezTo>
                  <a:pt x="144" y="6"/>
                  <a:pt x="144" y="6"/>
                  <a:pt x="144" y="6"/>
                </a:cubicBezTo>
                <a:cubicBezTo>
                  <a:pt x="150" y="6"/>
                  <a:pt x="154" y="11"/>
                  <a:pt x="154" y="16"/>
                </a:cubicBezTo>
                <a:cubicBezTo>
                  <a:pt x="154" y="65"/>
                  <a:pt x="154" y="65"/>
                  <a:pt x="154" y="65"/>
                </a:cubicBezTo>
                <a:cubicBezTo>
                  <a:pt x="154" y="71"/>
                  <a:pt x="150" y="75"/>
                  <a:pt x="144" y="75"/>
                </a:cubicBezTo>
                <a:cubicBezTo>
                  <a:pt x="99" y="75"/>
                  <a:pt x="99" y="75"/>
                  <a:pt x="99" y="75"/>
                </a:cubicBezTo>
                <a:cubicBezTo>
                  <a:pt x="64" y="75"/>
                  <a:pt x="64" y="75"/>
                  <a:pt x="64" y="75"/>
                </a:cubicBezTo>
                <a:cubicBezTo>
                  <a:pt x="58" y="75"/>
                  <a:pt x="54" y="71"/>
                  <a:pt x="54" y="65"/>
                </a:cubicBezTo>
                <a:cubicBezTo>
                  <a:pt x="54" y="16"/>
                  <a:pt x="54" y="16"/>
                  <a:pt x="54" y="16"/>
                </a:cubicBezTo>
                <a:close/>
                <a:moveTo>
                  <a:pt x="64" y="65"/>
                </a:moveTo>
                <a:cubicBezTo>
                  <a:pt x="65" y="66"/>
                  <a:pt x="65" y="66"/>
                  <a:pt x="66" y="66"/>
                </a:cubicBezTo>
                <a:cubicBezTo>
                  <a:pt x="67" y="66"/>
                  <a:pt x="68" y="66"/>
                  <a:pt x="68" y="65"/>
                </a:cubicBezTo>
                <a:cubicBezTo>
                  <a:pt x="94" y="43"/>
                  <a:pt x="94" y="43"/>
                  <a:pt x="94" y="43"/>
                </a:cubicBezTo>
                <a:cubicBezTo>
                  <a:pt x="102" y="49"/>
                  <a:pt x="102" y="49"/>
                  <a:pt x="102" y="49"/>
                </a:cubicBezTo>
                <a:cubicBezTo>
                  <a:pt x="103" y="50"/>
                  <a:pt x="103" y="50"/>
                  <a:pt x="104" y="50"/>
                </a:cubicBezTo>
                <a:cubicBezTo>
                  <a:pt x="105" y="50"/>
                  <a:pt x="105" y="50"/>
                  <a:pt x="106" y="49"/>
                </a:cubicBezTo>
                <a:cubicBezTo>
                  <a:pt x="114" y="43"/>
                  <a:pt x="114" y="43"/>
                  <a:pt x="114" y="43"/>
                </a:cubicBezTo>
                <a:cubicBezTo>
                  <a:pt x="140" y="65"/>
                  <a:pt x="140" y="65"/>
                  <a:pt x="140" y="65"/>
                </a:cubicBezTo>
                <a:cubicBezTo>
                  <a:pt x="140" y="66"/>
                  <a:pt x="141" y="66"/>
                  <a:pt x="142" y="66"/>
                </a:cubicBezTo>
                <a:cubicBezTo>
                  <a:pt x="142" y="66"/>
                  <a:pt x="143" y="66"/>
                  <a:pt x="144" y="65"/>
                </a:cubicBezTo>
                <a:cubicBezTo>
                  <a:pt x="145" y="64"/>
                  <a:pt x="145" y="62"/>
                  <a:pt x="144" y="61"/>
                </a:cubicBezTo>
                <a:cubicBezTo>
                  <a:pt x="119" y="39"/>
                  <a:pt x="119" y="39"/>
                  <a:pt x="119" y="39"/>
                </a:cubicBezTo>
                <a:cubicBezTo>
                  <a:pt x="143" y="20"/>
                  <a:pt x="143" y="20"/>
                  <a:pt x="143" y="20"/>
                </a:cubicBezTo>
                <a:cubicBezTo>
                  <a:pt x="145" y="19"/>
                  <a:pt x="145" y="17"/>
                  <a:pt x="144" y="16"/>
                </a:cubicBezTo>
                <a:cubicBezTo>
                  <a:pt x="143" y="15"/>
                  <a:pt x="141" y="14"/>
                  <a:pt x="140" y="15"/>
                </a:cubicBezTo>
                <a:cubicBezTo>
                  <a:pt x="104" y="43"/>
                  <a:pt x="104" y="43"/>
                  <a:pt x="104" y="43"/>
                </a:cubicBezTo>
                <a:cubicBezTo>
                  <a:pt x="95" y="37"/>
                  <a:pt x="95" y="37"/>
                  <a:pt x="95" y="37"/>
                </a:cubicBezTo>
                <a:cubicBezTo>
                  <a:pt x="95" y="37"/>
                  <a:pt x="95" y="37"/>
                  <a:pt x="95" y="37"/>
                </a:cubicBezTo>
                <a:cubicBezTo>
                  <a:pt x="68" y="15"/>
                  <a:pt x="68" y="15"/>
                  <a:pt x="68" y="15"/>
                </a:cubicBezTo>
                <a:cubicBezTo>
                  <a:pt x="67" y="14"/>
                  <a:pt x="65" y="15"/>
                  <a:pt x="64" y="16"/>
                </a:cubicBezTo>
                <a:cubicBezTo>
                  <a:pt x="63" y="17"/>
                  <a:pt x="63" y="19"/>
                  <a:pt x="64" y="20"/>
                </a:cubicBezTo>
                <a:cubicBezTo>
                  <a:pt x="89" y="39"/>
                  <a:pt x="89" y="39"/>
                  <a:pt x="89" y="39"/>
                </a:cubicBezTo>
                <a:cubicBezTo>
                  <a:pt x="64" y="61"/>
                  <a:pt x="64" y="61"/>
                  <a:pt x="64" y="61"/>
                </a:cubicBezTo>
                <a:cubicBezTo>
                  <a:pt x="63" y="62"/>
                  <a:pt x="63" y="64"/>
                  <a:pt x="64" y="65"/>
                </a:cubicBezTo>
                <a:close/>
                <a:moveTo>
                  <a:pt x="38" y="44"/>
                </a:moveTo>
                <a:cubicBezTo>
                  <a:pt x="40" y="44"/>
                  <a:pt x="41" y="42"/>
                  <a:pt x="41" y="41"/>
                </a:cubicBezTo>
                <a:cubicBezTo>
                  <a:pt x="41" y="39"/>
                  <a:pt x="40" y="38"/>
                  <a:pt x="38" y="38"/>
                </a:cubicBezTo>
                <a:cubicBezTo>
                  <a:pt x="15" y="38"/>
                  <a:pt x="15" y="38"/>
                  <a:pt x="15" y="38"/>
                </a:cubicBezTo>
                <a:cubicBezTo>
                  <a:pt x="13" y="38"/>
                  <a:pt x="12" y="39"/>
                  <a:pt x="12" y="41"/>
                </a:cubicBezTo>
                <a:cubicBezTo>
                  <a:pt x="12" y="42"/>
                  <a:pt x="13" y="44"/>
                  <a:pt x="15" y="44"/>
                </a:cubicBezTo>
                <a:lnTo>
                  <a:pt x="38" y="44"/>
                </a:lnTo>
                <a:close/>
                <a:moveTo>
                  <a:pt x="3" y="28"/>
                </a:moveTo>
                <a:cubicBezTo>
                  <a:pt x="38" y="28"/>
                  <a:pt x="38" y="28"/>
                  <a:pt x="38" y="28"/>
                </a:cubicBezTo>
                <a:cubicBezTo>
                  <a:pt x="40" y="28"/>
                  <a:pt x="41" y="27"/>
                  <a:pt x="41" y="25"/>
                </a:cubicBezTo>
                <a:cubicBezTo>
                  <a:pt x="41" y="23"/>
                  <a:pt x="40" y="22"/>
                  <a:pt x="38" y="22"/>
                </a:cubicBezTo>
                <a:cubicBezTo>
                  <a:pt x="3" y="22"/>
                  <a:pt x="3" y="22"/>
                  <a:pt x="3" y="22"/>
                </a:cubicBezTo>
                <a:cubicBezTo>
                  <a:pt x="1" y="22"/>
                  <a:pt x="0" y="23"/>
                  <a:pt x="0" y="25"/>
                </a:cubicBezTo>
                <a:cubicBezTo>
                  <a:pt x="0" y="27"/>
                  <a:pt x="1" y="28"/>
                  <a:pt x="3" y="28"/>
                </a:cubicBezTo>
                <a:close/>
                <a:moveTo>
                  <a:pt x="41" y="56"/>
                </a:moveTo>
                <a:cubicBezTo>
                  <a:pt x="41" y="55"/>
                  <a:pt x="40" y="53"/>
                  <a:pt x="38" y="53"/>
                </a:cubicBezTo>
                <a:cubicBezTo>
                  <a:pt x="23" y="53"/>
                  <a:pt x="23" y="53"/>
                  <a:pt x="23" y="53"/>
                </a:cubicBezTo>
                <a:cubicBezTo>
                  <a:pt x="21" y="53"/>
                  <a:pt x="20" y="55"/>
                  <a:pt x="20" y="56"/>
                </a:cubicBezTo>
                <a:cubicBezTo>
                  <a:pt x="20" y="58"/>
                  <a:pt x="21" y="59"/>
                  <a:pt x="23" y="59"/>
                </a:cubicBezTo>
                <a:cubicBezTo>
                  <a:pt x="38" y="59"/>
                  <a:pt x="38" y="59"/>
                  <a:pt x="38" y="59"/>
                </a:cubicBezTo>
                <a:cubicBezTo>
                  <a:pt x="40" y="59"/>
                  <a:pt x="41" y="58"/>
                  <a:pt x="41" y="5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E391D049-1A9E-4B2F-986A-31D7636C2460}"/>
              </a:ext>
            </a:extLst>
          </p:cNvPr>
          <p:cNvSpPr>
            <a:spLocks noEditPoints="1"/>
          </p:cNvSpPr>
          <p:nvPr/>
        </p:nvSpPr>
        <p:spPr bwMode="auto">
          <a:xfrm>
            <a:off x="203200" y="4648201"/>
            <a:ext cx="728133" cy="480484"/>
          </a:xfrm>
          <a:custGeom>
            <a:avLst/>
            <a:gdLst>
              <a:gd name="T0" fmla="*/ 54 w 160"/>
              <a:gd name="T1" fmla="*/ 8 h 105"/>
              <a:gd name="T2" fmla="*/ 42 w 160"/>
              <a:gd name="T3" fmla="*/ 7 h 105"/>
              <a:gd name="T4" fmla="*/ 21 w 160"/>
              <a:gd name="T5" fmla="*/ 0 h 105"/>
              <a:gd name="T6" fmla="*/ 0 w 160"/>
              <a:gd name="T7" fmla="*/ 52 h 105"/>
              <a:gd name="T8" fmla="*/ 2 w 160"/>
              <a:gd name="T9" fmla="*/ 56 h 105"/>
              <a:gd name="T10" fmla="*/ 23 w 160"/>
              <a:gd name="T11" fmla="*/ 63 h 105"/>
              <a:gd name="T12" fmla="*/ 42 w 160"/>
              <a:gd name="T13" fmla="*/ 14 h 105"/>
              <a:gd name="T14" fmla="*/ 56 w 160"/>
              <a:gd name="T15" fmla="*/ 14 h 105"/>
              <a:gd name="T16" fmla="*/ 66 w 160"/>
              <a:gd name="T17" fmla="*/ 12 h 105"/>
              <a:gd name="T18" fmla="*/ 101 w 160"/>
              <a:gd name="T19" fmla="*/ 29 h 105"/>
              <a:gd name="T20" fmla="*/ 77 w 160"/>
              <a:gd name="T21" fmla="*/ 24 h 105"/>
              <a:gd name="T22" fmla="*/ 73 w 160"/>
              <a:gd name="T23" fmla="*/ 26 h 105"/>
              <a:gd name="T24" fmla="*/ 46 w 160"/>
              <a:gd name="T25" fmla="*/ 39 h 105"/>
              <a:gd name="T26" fmla="*/ 44 w 160"/>
              <a:gd name="T27" fmla="*/ 44 h 105"/>
              <a:gd name="T28" fmla="*/ 66 w 160"/>
              <a:gd name="T29" fmla="*/ 44 h 105"/>
              <a:gd name="T30" fmla="*/ 92 w 160"/>
              <a:gd name="T31" fmla="*/ 35 h 105"/>
              <a:gd name="T32" fmla="*/ 110 w 160"/>
              <a:gd name="T33" fmla="*/ 23 h 105"/>
              <a:gd name="T34" fmla="*/ 68 w 160"/>
              <a:gd name="T35" fmla="*/ 6 h 105"/>
              <a:gd name="T36" fmla="*/ 22 w 160"/>
              <a:gd name="T37" fmla="*/ 56 h 105"/>
              <a:gd name="T38" fmla="*/ 22 w 160"/>
              <a:gd name="T39" fmla="*/ 7 h 105"/>
              <a:gd name="T40" fmla="*/ 22 w 160"/>
              <a:gd name="T41" fmla="*/ 56 h 105"/>
              <a:gd name="T42" fmla="*/ 127 w 160"/>
              <a:gd name="T43" fmla="*/ 66 h 105"/>
              <a:gd name="T44" fmla="*/ 68 w 160"/>
              <a:gd name="T45" fmla="*/ 99 h 105"/>
              <a:gd name="T46" fmla="*/ 65 w 160"/>
              <a:gd name="T47" fmla="*/ 93 h 105"/>
              <a:gd name="T48" fmla="*/ 66 w 160"/>
              <a:gd name="T49" fmla="*/ 93 h 105"/>
              <a:gd name="T50" fmla="*/ 88 w 160"/>
              <a:gd name="T51" fmla="*/ 79 h 105"/>
              <a:gd name="T52" fmla="*/ 63 w 160"/>
              <a:gd name="T53" fmla="*/ 87 h 105"/>
              <a:gd name="T54" fmla="*/ 53 w 160"/>
              <a:gd name="T55" fmla="*/ 92 h 105"/>
              <a:gd name="T56" fmla="*/ 48 w 160"/>
              <a:gd name="T57" fmla="*/ 88 h 105"/>
              <a:gd name="T58" fmla="*/ 58 w 160"/>
              <a:gd name="T59" fmla="*/ 83 h 105"/>
              <a:gd name="T60" fmla="*/ 80 w 160"/>
              <a:gd name="T61" fmla="*/ 72 h 105"/>
              <a:gd name="T62" fmla="*/ 77 w 160"/>
              <a:gd name="T63" fmla="*/ 67 h 105"/>
              <a:gd name="T64" fmla="*/ 55 w 160"/>
              <a:gd name="T65" fmla="*/ 77 h 105"/>
              <a:gd name="T66" fmla="*/ 44 w 160"/>
              <a:gd name="T67" fmla="*/ 83 h 105"/>
              <a:gd name="T68" fmla="*/ 39 w 160"/>
              <a:gd name="T69" fmla="*/ 82 h 105"/>
              <a:gd name="T70" fmla="*/ 45 w 160"/>
              <a:gd name="T71" fmla="*/ 75 h 105"/>
              <a:gd name="T72" fmla="*/ 52 w 160"/>
              <a:gd name="T73" fmla="*/ 72 h 105"/>
              <a:gd name="T74" fmla="*/ 54 w 160"/>
              <a:gd name="T75" fmla="*/ 71 h 105"/>
              <a:gd name="T76" fmla="*/ 73 w 160"/>
              <a:gd name="T77" fmla="*/ 58 h 105"/>
              <a:gd name="T78" fmla="*/ 50 w 160"/>
              <a:gd name="T79" fmla="*/ 66 h 105"/>
              <a:gd name="T80" fmla="*/ 38 w 160"/>
              <a:gd name="T81" fmla="*/ 68 h 105"/>
              <a:gd name="T82" fmla="*/ 39 w 160"/>
              <a:gd name="T83" fmla="*/ 64 h 105"/>
              <a:gd name="T84" fmla="*/ 55 w 160"/>
              <a:gd name="T85" fmla="*/ 53 h 105"/>
              <a:gd name="T86" fmla="*/ 37 w 160"/>
              <a:gd name="T87" fmla="*/ 59 h 105"/>
              <a:gd name="T88" fmla="*/ 32 w 160"/>
              <a:gd name="T89" fmla="*/ 71 h 105"/>
              <a:gd name="T90" fmla="*/ 34 w 160"/>
              <a:gd name="T91" fmla="*/ 84 h 105"/>
              <a:gd name="T92" fmla="*/ 42 w 160"/>
              <a:gd name="T93" fmla="*/ 89 h 105"/>
              <a:gd name="T94" fmla="*/ 52 w 160"/>
              <a:gd name="T95" fmla="*/ 99 h 105"/>
              <a:gd name="T96" fmla="*/ 58 w 160"/>
              <a:gd name="T97" fmla="*/ 97 h 105"/>
              <a:gd name="T98" fmla="*/ 67 w 160"/>
              <a:gd name="T99" fmla="*/ 105 h 105"/>
              <a:gd name="T100" fmla="*/ 108 w 160"/>
              <a:gd name="T101" fmla="*/ 86 h 105"/>
              <a:gd name="T102" fmla="*/ 139 w 160"/>
              <a:gd name="T103" fmla="*/ 63 h 105"/>
              <a:gd name="T104" fmla="*/ 160 w 160"/>
              <a:gd name="T105" fmla="*/ 49 h 105"/>
              <a:gd name="T106" fmla="*/ 135 w 160"/>
              <a:gd name="T107" fmla="*/ 0 h 105"/>
              <a:gd name="T108" fmla="*/ 113 w 160"/>
              <a:gd name="T109" fmla="*/ 10 h 105"/>
              <a:gd name="T110" fmla="*/ 134 w 160"/>
              <a:gd name="T111" fmla="*/ 60 h 105"/>
              <a:gd name="T112" fmla="*/ 153 w 160"/>
              <a:gd name="T113" fmla="*/ 50 h 105"/>
              <a:gd name="T114" fmla="*/ 118 w 160"/>
              <a:gd name="T115" fmla="*/ 14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60" h="105">
                <a:moveTo>
                  <a:pt x="56" y="7"/>
                </a:moveTo>
                <a:cubicBezTo>
                  <a:pt x="54" y="8"/>
                  <a:pt x="54" y="8"/>
                  <a:pt x="54" y="8"/>
                </a:cubicBezTo>
                <a:cubicBezTo>
                  <a:pt x="51" y="9"/>
                  <a:pt x="48" y="10"/>
                  <a:pt x="46" y="9"/>
                </a:cubicBezTo>
                <a:cubicBezTo>
                  <a:pt x="42" y="7"/>
                  <a:pt x="42" y="7"/>
                  <a:pt x="42" y="7"/>
                </a:cubicBezTo>
                <a:cubicBezTo>
                  <a:pt x="42" y="7"/>
                  <a:pt x="42" y="7"/>
                  <a:pt x="42" y="7"/>
                </a:cubicBezTo>
                <a:cubicBezTo>
                  <a:pt x="21" y="0"/>
                  <a:pt x="21" y="0"/>
                  <a:pt x="21" y="0"/>
                </a:cubicBezTo>
                <a:cubicBezTo>
                  <a:pt x="20" y="0"/>
                  <a:pt x="18" y="0"/>
                  <a:pt x="17" y="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53"/>
                  <a:pt x="0" y="54"/>
                  <a:pt x="0" y="54"/>
                </a:cubicBezTo>
                <a:cubicBezTo>
                  <a:pt x="1" y="55"/>
                  <a:pt x="1" y="56"/>
                  <a:pt x="2" y="56"/>
                </a:cubicBezTo>
                <a:cubicBezTo>
                  <a:pt x="22" y="63"/>
                  <a:pt x="22" y="63"/>
                  <a:pt x="22" y="63"/>
                </a:cubicBezTo>
                <a:cubicBezTo>
                  <a:pt x="23" y="63"/>
                  <a:pt x="23" y="63"/>
                  <a:pt x="23" y="63"/>
                </a:cubicBezTo>
                <a:cubicBezTo>
                  <a:pt x="25" y="63"/>
                  <a:pt x="26" y="62"/>
                  <a:pt x="26" y="61"/>
                </a:cubicBezTo>
                <a:cubicBezTo>
                  <a:pt x="42" y="14"/>
                  <a:pt x="42" y="14"/>
                  <a:pt x="42" y="14"/>
                </a:cubicBezTo>
                <a:cubicBezTo>
                  <a:pt x="44" y="14"/>
                  <a:pt x="44" y="14"/>
                  <a:pt x="44" y="14"/>
                </a:cubicBezTo>
                <a:cubicBezTo>
                  <a:pt x="48" y="16"/>
                  <a:pt x="52" y="15"/>
                  <a:pt x="56" y="14"/>
                </a:cubicBezTo>
                <a:cubicBezTo>
                  <a:pt x="58" y="13"/>
                  <a:pt x="58" y="13"/>
                  <a:pt x="58" y="13"/>
                </a:cubicBezTo>
                <a:cubicBezTo>
                  <a:pt x="61" y="11"/>
                  <a:pt x="63" y="11"/>
                  <a:pt x="66" y="12"/>
                </a:cubicBezTo>
                <a:cubicBezTo>
                  <a:pt x="104" y="25"/>
                  <a:pt x="104" y="25"/>
                  <a:pt x="104" y="25"/>
                </a:cubicBezTo>
                <a:cubicBezTo>
                  <a:pt x="103" y="27"/>
                  <a:pt x="102" y="28"/>
                  <a:pt x="101" y="29"/>
                </a:cubicBezTo>
                <a:cubicBezTo>
                  <a:pt x="99" y="31"/>
                  <a:pt x="97" y="31"/>
                  <a:pt x="94" y="29"/>
                </a:cubicBezTo>
                <a:cubicBezTo>
                  <a:pt x="77" y="24"/>
                  <a:pt x="77" y="24"/>
                  <a:pt x="77" y="24"/>
                </a:cubicBezTo>
                <a:cubicBezTo>
                  <a:pt x="76" y="23"/>
                  <a:pt x="76" y="24"/>
                  <a:pt x="75" y="24"/>
                </a:cubicBezTo>
                <a:cubicBezTo>
                  <a:pt x="74" y="24"/>
                  <a:pt x="74" y="25"/>
                  <a:pt x="73" y="26"/>
                </a:cubicBezTo>
                <a:cubicBezTo>
                  <a:pt x="73" y="26"/>
                  <a:pt x="71" y="35"/>
                  <a:pt x="64" y="39"/>
                </a:cubicBezTo>
                <a:cubicBezTo>
                  <a:pt x="59" y="41"/>
                  <a:pt x="53" y="41"/>
                  <a:pt x="46" y="39"/>
                </a:cubicBezTo>
                <a:cubicBezTo>
                  <a:pt x="45" y="38"/>
                  <a:pt x="43" y="39"/>
                  <a:pt x="43" y="41"/>
                </a:cubicBezTo>
                <a:cubicBezTo>
                  <a:pt x="42" y="42"/>
                  <a:pt x="43" y="44"/>
                  <a:pt x="44" y="44"/>
                </a:cubicBezTo>
                <a:cubicBezTo>
                  <a:pt x="48" y="46"/>
                  <a:pt x="52" y="46"/>
                  <a:pt x="55" y="46"/>
                </a:cubicBezTo>
                <a:cubicBezTo>
                  <a:pt x="59" y="46"/>
                  <a:pt x="63" y="46"/>
                  <a:pt x="66" y="44"/>
                </a:cubicBezTo>
                <a:cubicBezTo>
                  <a:pt x="73" y="40"/>
                  <a:pt x="76" y="34"/>
                  <a:pt x="78" y="30"/>
                </a:cubicBezTo>
                <a:cubicBezTo>
                  <a:pt x="92" y="35"/>
                  <a:pt x="92" y="35"/>
                  <a:pt x="92" y="35"/>
                </a:cubicBezTo>
                <a:cubicBezTo>
                  <a:pt x="97" y="37"/>
                  <a:pt x="101" y="37"/>
                  <a:pt x="104" y="34"/>
                </a:cubicBezTo>
                <a:cubicBezTo>
                  <a:pt x="110" y="31"/>
                  <a:pt x="110" y="23"/>
                  <a:pt x="110" y="23"/>
                </a:cubicBezTo>
                <a:cubicBezTo>
                  <a:pt x="110" y="22"/>
                  <a:pt x="109" y="21"/>
                  <a:pt x="108" y="20"/>
                </a:cubicBezTo>
                <a:cubicBezTo>
                  <a:pt x="68" y="6"/>
                  <a:pt x="68" y="6"/>
                  <a:pt x="68" y="6"/>
                </a:cubicBezTo>
                <a:cubicBezTo>
                  <a:pt x="64" y="5"/>
                  <a:pt x="59" y="5"/>
                  <a:pt x="56" y="7"/>
                </a:cubicBezTo>
                <a:close/>
                <a:moveTo>
                  <a:pt x="22" y="56"/>
                </a:moveTo>
                <a:cubicBezTo>
                  <a:pt x="7" y="51"/>
                  <a:pt x="7" y="51"/>
                  <a:pt x="7" y="51"/>
                </a:cubicBezTo>
                <a:cubicBezTo>
                  <a:pt x="22" y="7"/>
                  <a:pt x="22" y="7"/>
                  <a:pt x="22" y="7"/>
                </a:cubicBezTo>
                <a:cubicBezTo>
                  <a:pt x="37" y="12"/>
                  <a:pt x="37" y="12"/>
                  <a:pt x="37" y="12"/>
                </a:cubicBezTo>
                <a:lnTo>
                  <a:pt x="22" y="56"/>
                </a:lnTo>
                <a:close/>
                <a:moveTo>
                  <a:pt x="134" y="60"/>
                </a:moveTo>
                <a:cubicBezTo>
                  <a:pt x="127" y="66"/>
                  <a:pt x="127" y="66"/>
                  <a:pt x="127" y="66"/>
                </a:cubicBezTo>
                <a:cubicBezTo>
                  <a:pt x="121" y="72"/>
                  <a:pt x="113" y="77"/>
                  <a:pt x="106" y="81"/>
                </a:cubicBezTo>
                <a:cubicBezTo>
                  <a:pt x="68" y="99"/>
                  <a:pt x="68" y="99"/>
                  <a:pt x="68" y="99"/>
                </a:cubicBezTo>
                <a:cubicBezTo>
                  <a:pt x="67" y="100"/>
                  <a:pt x="65" y="99"/>
                  <a:pt x="64" y="97"/>
                </a:cubicBezTo>
                <a:cubicBezTo>
                  <a:pt x="63" y="96"/>
                  <a:pt x="64" y="94"/>
                  <a:pt x="65" y="93"/>
                </a:cubicBezTo>
                <a:cubicBezTo>
                  <a:pt x="66" y="93"/>
                  <a:pt x="66" y="93"/>
                  <a:pt x="66" y="93"/>
                </a:cubicBezTo>
                <a:cubicBezTo>
                  <a:pt x="66" y="93"/>
                  <a:pt x="66" y="93"/>
                  <a:pt x="66" y="93"/>
                </a:cubicBezTo>
                <a:cubicBezTo>
                  <a:pt x="86" y="83"/>
                  <a:pt x="86" y="83"/>
                  <a:pt x="86" y="83"/>
                </a:cubicBezTo>
                <a:cubicBezTo>
                  <a:pt x="88" y="82"/>
                  <a:pt x="88" y="80"/>
                  <a:pt x="88" y="79"/>
                </a:cubicBezTo>
                <a:cubicBezTo>
                  <a:pt x="87" y="77"/>
                  <a:pt x="85" y="77"/>
                  <a:pt x="84" y="77"/>
                </a:cubicBezTo>
                <a:cubicBezTo>
                  <a:pt x="63" y="87"/>
                  <a:pt x="63" y="87"/>
                  <a:pt x="63" y="87"/>
                </a:cubicBezTo>
                <a:cubicBezTo>
                  <a:pt x="63" y="87"/>
                  <a:pt x="63" y="87"/>
                  <a:pt x="63" y="87"/>
                </a:cubicBezTo>
                <a:cubicBezTo>
                  <a:pt x="53" y="92"/>
                  <a:pt x="53" y="92"/>
                  <a:pt x="53" y="92"/>
                </a:cubicBezTo>
                <a:cubicBezTo>
                  <a:pt x="51" y="93"/>
                  <a:pt x="49" y="93"/>
                  <a:pt x="49" y="91"/>
                </a:cubicBezTo>
                <a:cubicBezTo>
                  <a:pt x="48" y="90"/>
                  <a:pt x="48" y="89"/>
                  <a:pt x="48" y="88"/>
                </a:cubicBezTo>
                <a:cubicBezTo>
                  <a:pt x="49" y="88"/>
                  <a:pt x="49" y="87"/>
                  <a:pt x="50" y="86"/>
                </a:cubicBezTo>
                <a:cubicBezTo>
                  <a:pt x="58" y="83"/>
                  <a:pt x="58" y="83"/>
                  <a:pt x="58" y="83"/>
                </a:cubicBezTo>
                <a:cubicBezTo>
                  <a:pt x="58" y="83"/>
                  <a:pt x="58" y="83"/>
                  <a:pt x="58" y="83"/>
                </a:cubicBezTo>
                <a:cubicBezTo>
                  <a:pt x="80" y="72"/>
                  <a:pt x="80" y="72"/>
                  <a:pt x="80" y="72"/>
                </a:cubicBezTo>
                <a:cubicBezTo>
                  <a:pt x="81" y="71"/>
                  <a:pt x="82" y="69"/>
                  <a:pt x="81" y="68"/>
                </a:cubicBezTo>
                <a:cubicBezTo>
                  <a:pt x="81" y="66"/>
                  <a:pt x="79" y="66"/>
                  <a:pt x="77" y="67"/>
                </a:cubicBezTo>
                <a:cubicBezTo>
                  <a:pt x="55" y="77"/>
                  <a:pt x="55" y="77"/>
                  <a:pt x="55" y="77"/>
                </a:cubicBezTo>
                <a:cubicBezTo>
                  <a:pt x="55" y="77"/>
                  <a:pt x="55" y="77"/>
                  <a:pt x="55" y="77"/>
                </a:cubicBezTo>
                <a:cubicBezTo>
                  <a:pt x="54" y="78"/>
                  <a:pt x="54" y="78"/>
                  <a:pt x="54" y="78"/>
                </a:cubicBezTo>
                <a:cubicBezTo>
                  <a:pt x="44" y="83"/>
                  <a:pt x="44" y="83"/>
                  <a:pt x="44" y="83"/>
                </a:cubicBezTo>
                <a:cubicBezTo>
                  <a:pt x="43" y="83"/>
                  <a:pt x="42" y="83"/>
                  <a:pt x="41" y="83"/>
                </a:cubicBezTo>
                <a:cubicBezTo>
                  <a:pt x="40" y="83"/>
                  <a:pt x="40" y="82"/>
                  <a:pt x="39" y="82"/>
                </a:cubicBezTo>
                <a:cubicBezTo>
                  <a:pt x="39" y="80"/>
                  <a:pt x="39" y="78"/>
                  <a:pt x="41" y="77"/>
                </a:cubicBezTo>
                <a:cubicBezTo>
                  <a:pt x="45" y="75"/>
                  <a:pt x="45" y="75"/>
                  <a:pt x="45" y="75"/>
                </a:cubicBezTo>
                <a:cubicBezTo>
                  <a:pt x="45" y="75"/>
                  <a:pt x="45" y="75"/>
                  <a:pt x="45" y="75"/>
                </a:cubicBezTo>
                <a:cubicBezTo>
                  <a:pt x="52" y="72"/>
                  <a:pt x="52" y="72"/>
                  <a:pt x="52" y="72"/>
                </a:cubicBezTo>
                <a:cubicBezTo>
                  <a:pt x="54" y="71"/>
                  <a:pt x="54" y="71"/>
                  <a:pt x="54" y="71"/>
                </a:cubicBezTo>
                <a:cubicBezTo>
                  <a:pt x="54" y="71"/>
                  <a:pt x="54" y="71"/>
                  <a:pt x="54" y="71"/>
                </a:cubicBezTo>
                <a:cubicBezTo>
                  <a:pt x="71" y="62"/>
                  <a:pt x="71" y="62"/>
                  <a:pt x="71" y="62"/>
                </a:cubicBezTo>
                <a:cubicBezTo>
                  <a:pt x="73" y="61"/>
                  <a:pt x="73" y="60"/>
                  <a:pt x="73" y="58"/>
                </a:cubicBezTo>
                <a:cubicBezTo>
                  <a:pt x="72" y="57"/>
                  <a:pt x="70" y="56"/>
                  <a:pt x="69" y="57"/>
                </a:cubicBezTo>
                <a:cubicBezTo>
                  <a:pt x="50" y="66"/>
                  <a:pt x="50" y="66"/>
                  <a:pt x="50" y="66"/>
                </a:cubicBezTo>
                <a:cubicBezTo>
                  <a:pt x="42" y="70"/>
                  <a:pt x="42" y="70"/>
                  <a:pt x="42" y="70"/>
                </a:cubicBezTo>
                <a:cubicBezTo>
                  <a:pt x="40" y="71"/>
                  <a:pt x="38" y="70"/>
                  <a:pt x="38" y="68"/>
                </a:cubicBezTo>
                <a:cubicBezTo>
                  <a:pt x="37" y="68"/>
                  <a:pt x="37" y="67"/>
                  <a:pt x="37" y="66"/>
                </a:cubicBezTo>
                <a:cubicBezTo>
                  <a:pt x="38" y="65"/>
                  <a:pt x="38" y="64"/>
                  <a:pt x="39" y="64"/>
                </a:cubicBezTo>
                <a:cubicBezTo>
                  <a:pt x="53" y="57"/>
                  <a:pt x="53" y="57"/>
                  <a:pt x="53" y="57"/>
                </a:cubicBezTo>
                <a:cubicBezTo>
                  <a:pt x="55" y="56"/>
                  <a:pt x="55" y="55"/>
                  <a:pt x="55" y="53"/>
                </a:cubicBezTo>
                <a:cubicBezTo>
                  <a:pt x="54" y="52"/>
                  <a:pt x="52" y="51"/>
                  <a:pt x="51" y="52"/>
                </a:cubicBezTo>
                <a:cubicBezTo>
                  <a:pt x="37" y="59"/>
                  <a:pt x="37" y="59"/>
                  <a:pt x="37" y="59"/>
                </a:cubicBezTo>
                <a:cubicBezTo>
                  <a:pt x="34" y="60"/>
                  <a:pt x="33" y="62"/>
                  <a:pt x="32" y="64"/>
                </a:cubicBezTo>
                <a:cubicBezTo>
                  <a:pt x="31" y="66"/>
                  <a:pt x="31" y="69"/>
                  <a:pt x="32" y="71"/>
                </a:cubicBezTo>
                <a:cubicBezTo>
                  <a:pt x="33" y="72"/>
                  <a:pt x="34" y="74"/>
                  <a:pt x="35" y="74"/>
                </a:cubicBezTo>
                <a:cubicBezTo>
                  <a:pt x="33" y="77"/>
                  <a:pt x="33" y="81"/>
                  <a:pt x="34" y="84"/>
                </a:cubicBezTo>
                <a:cubicBezTo>
                  <a:pt x="35" y="86"/>
                  <a:pt x="37" y="88"/>
                  <a:pt x="39" y="89"/>
                </a:cubicBezTo>
                <a:cubicBezTo>
                  <a:pt x="40" y="89"/>
                  <a:pt x="41" y="89"/>
                  <a:pt x="42" y="89"/>
                </a:cubicBezTo>
                <a:cubicBezTo>
                  <a:pt x="42" y="91"/>
                  <a:pt x="43" y="92"/>
                  <a:pt x="43" y="94"/>
                </a:cubicBezTo>
                <a:cubicBezTo>
                  <a:pt x="45" y="97"/>
                  <a:pt x="48" y="99"/>
                  <a:pt x="52" y="99"/>
                </a:cubicBezTo>
                <a:cubicBezTo>
                  <a:pt x="53" y="99"/>
                  <a:pt x="54" y="98"/>
                  <a:pt x="56" y="98"/>
                </a:cubicBezTo>
                <a:cubicBezTo>
                  <a:pt x="58" y="97"/>
                  <a:pt x="58" y="97"/>
                  <a:pt x="58" y="97"/>
                </a:cubicBezTo>
                <a:cubicBezTo>
                  <a:pt x="58" y="98"/>
                  <a:pt x="58" y="99"/>
                  <a:pt x="59" y="100"/>
                </a:cubicBezTo>
                <a:cubicBezTo>
                  <a:pt x="60" y="103"/>
                  <a:pt x="64" y="105"/>
                  <a:pt x="67" y="105"/>
                </a:cubicBezTo>
                <a:cubicBezTo>
                  <a:pt x="68" y="105"/>
                  <a:pt x="70" y="105"/>
                  <a:pt x="71" y="104"/>
                </a:cubicBezTo>
                <a:cubicBezTo>
                  <a:pt x="108" y="86"/>
                  <a:pt x="108" y="86"/>
                  <a:pt x="108" y="86"/>
                </a:cubicBezTo>
                <a:cubicBezTo>
                  <a:pt x="117" y="82"/>
                  <a:pt x="124" y="77"/>
                  <a:pt x="131" y="70"/>
                </a:cubicBezTo>
                <a:cubicBezTo>
                  <a:pt x="139" y="63"/>
                  <a:pt x="139" y="63"/>
                  <a:pt x="139" y="63"/>
                </a:cubicBezTo>
                <a:cubicBezTo>
                  <a:pt x="158" y="53"/>
                  <a:pt x="158" y="53"/>
                  <a:pt x="158" y="53"/>
                </a:cubicBezTo>
                <a:cubicBezTo>
                  <a:pt x="160" y="53"/>
                  <a:pt x="160" y="51"/>
                  <a:pt x="160" y="49"/>
                </a:cubicBezTo>
                <a:cubicBezTo>
                  <a:pt x="136" y="2"/>
                  <a:pt x="136" y="2"/>
                  <a:pt x="136" y="2"/>
                </a:cubicBezTo>
                <a:cubicBezTo>
                  <a:pt x="136" y="1"/>
                  <a:pt x="135" y="1"/>
                  <a:pt x="135" y="0"/>
                </a:cubicBezTo>
                <a:cubicBezTo>
                  <a:pt x="134" y="0"/>
                  <a:pt x="133" y="0"/>
                  <a:pt x="132" y="1"/>
                </a:cubicBezTo>
                <a:cubicBezTo>
                  <a:pt x="113" y="10"/>
                  <a:pt x="113" y="10"/>
                  <a:pt x="113" y="10"/>
                </a:cubicBezTo>
                <a:cubicBezTo>
                  <a:pt x="112" y="11"/>
                  <a:pt x="111" y="13"/>
                  <a:pt x="112" y="14"/>
                </a:cubicBezTo>
                <a:lnTo>
                  <a:pt x="134" y="60"/>
                </a:lnTo>
                <a:close/>
                <a:moveTo>
                  <a:pt x="132" y="7"/>
                </a:moveTo>
                <a:cubicBezTo>
                  <a:pt x="153" y="50"/>
                  <a:pt x="153" y="50"/>
                  <a:pt x="153" y="50"/>
                </a:cubicBezTo>
                <a:cubicBezTo>
                  <a:pt x="139" y="56"/>
                  <a:pt x="139" y="56"/>
                  <a:pt x="139" y="56"/>
                </a:cubicBezTo>
                <a:cubicBezTo>
                  <a:pt x="118" y="14"/>
                  <a:pt x="118" y="14"/>
                  <a:pt x="118" y="14"/>
                </a:cubicBezTo>
                <a:lnTo>
                  <a:pt x="132" y="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1032B731-197D-4AC4-BDDC-343358FC0750}"/>
              </a:ext>
            </a:extLst>
          </p:cNvPr>
          <p:cNvSpPr>
            <a:spLocks noEditPoints="1"/>
          </p:cNvSpPr>
          <p:nvPr/>
        </p:nvSpPr>
        <p:spPr bwMode="auto">
          <a:xfrm>
            <a:off x="342101" y="5421134"/>
            <a:ext cx="605367" cy="734484"/>
          </a:xfrm>
          <a:custGeom>
            <a:avLst/>
            <a:gdLst>
              <a:gd name="T0" fmla="*/ 116 w 133"/>
              <a:gd name="T1" fmla="*/ 65 h 160"/>
              <a:gd name="T2" fmla="*/ 116 w 133"/>
              <a:gd name="T3" fmla="*/ 59 h 160"/>
              <a:gd name="T4" fmla="*/ 57 w 133"/>
              <a:gd name="T5" fmla="*/ 62 h 160"/>
              <a:gd name="T6" fmla="*/ 60 w 133"/>
              <a:gd name="T7" fmla="*/ 81 h 160"/>
              <a:gd name="T8" fmla="*/ 104 w 133"/>
              <a:gd name="T9" fmla="*/ 78 h 160"/>
              <a:gd name="T10" fmla="*/ 60 w 133"/>
              <a:gd name="T11" fmla="*/ 75 h 160"/>
              <a:gd name="T12" fmla="*/ 60 w 133"/>
              <a:gd name="T13" fmla="*/ 81 h 160"/>
              <a:gd name="T14" fmla="*/ 116 w 133"/>
              <a:gd name="T15" fmla="*/ 95 h 160"/>
              <a:gd name="T16" fmla="*/ 116 w 133"/>
              <a:gd name="T17" fmla="*/ 89 h 160"/>
              <a:gd name="T18" fmla="*/ 57 w 133"/>
              <a:gd name="T19" fmla="*/ 92 h 160"/>
              <a:gd name="T20" fmla="*/ 66 w 133"/>
              <a:gd name="T21" fmla="*/ 106 h 160"/>
              <a:gd name="T22" fmla="*/ 57 w 133"/>
              <a:gd name="T23" fmla="*/ 109 h 160"/>
              <a:gd name="T24" fmla="*/ 66 w 133"/>
              <a:gd name="T25" fmla="*/ 112 h 160"/>
              <a:gd name="T26" fmla="*/ 66 w 133"/>
              <a:gd name="T27" fmla="*/ 106 h 160"/>
              <a:gd name="T28" fmla="*/ 60 w 133"/>
              <a:gd name="T29" fmla="*/ 121 h 160"/>
              <a:gd name="T30" fmla="*/ 60 w 133"/>
              <a:gd name="T31" fmla="*/ 126 h 160"/>
              <a:gd name="T32" fmla="*/ 69 w 133"/>
              <a:gd name="T33" fmla="*/ 123 h 160"/>
              <a:gd name="T34" fmla="*/ 116 w 133"/>
              <a:gd name="T35" fmla="*/ 106 h 160"/>
              <a:gd name="T36" fmla="*/ 75 w 133"/>
              <a:gd name="T37" fmla="*/ 109 h 160"/>
              <a:gd name="T38" fmla="*/ 116 w 133"/>
              <a:gd name="T39" fmla="*/ 112 h 160"/>
              <a:gd name="T40" fmla="*/ 116 w 133"/>
              <a:gd name="T41" fmla="*/ 106 h 160"/>
              <a:gd name="T42" fmla="*/ 101 w 133"/>
              <a:gd name="T43" fmla="*/ 120 h 160"/>
              <a:gd name="T44" fmla="*/ 75 w 133"/>
              <a:gd name="T45" fmla="*/ 123 h 160"/>
              <a:gd name="T46" fmla="*/ 101 w 133"/>
              <a:gd name="T47" fmla="*/ 126 h 160"/>
              <a:gd name="T48" fmla="*/ 98 w 133"/>
              <a:gd name="T49" fmla="*/ 159 h 160"/>
              <a:gd name="T50" fmla="*/ 112 w 133"/>
              <a:gd name="T51" fmla="*/ 149 h 160"/>
              <a:gd name="T52" fmla="*/ 124 w 133"/>
              <a:gd name="T53" fmla="*/ 160 h 160"/>
              <a:gd name="T54" fmla="*/ 132 w 133"/>
              <a:gd name="T55" fmla="*/ 153 h 160"/>
              <a:gd name="T56" fmla="*/ 133 w 133"/>
              <a:gd name="T57" fmla="*/ 50 h 160"/>
              <a:gd name="T58" fmla="*/ 97 w 133"/>
              <a:gd name="T59" fmla="*/ 36 h 160"/>
              <a:gd name="T60" fmla="*/ 94 w 133"/>
              <a:gd name="T61" fmla="*/ 0 h 160"/>
              <a:gd name="T62" fmla="*/ 0 w 133"/>
              <a:gd name="T63" fmla="*/ 3 h 160"/>
              <a:gd name="T64" fmla="*/ 14 w 133"/>
              <a:gd name="T65" fmla="*/ 118 h 160"/>
              <a:gd name="T66" fmla="*/ 34 w 133"/>
              <a:gd name="T67" fmla="*/ 115 h 160"/>
              <a:gd name="T68" fmla="*/ 25 w 133"/>
              <a:gd name="T69" fmla="*/ 112 h 160"/>
              <a:gd name="T70" fmla="*/ 27 w 133"/>
              <a:gd name="T71" fmla="*/ 50 h 160"/>
              <a:gd name="T72" fmla="*/ 42 w 133"/>
              <a:gd name="T73" fmla="*/ 50 h 160"/>
              <a:gd name="T74" fmla="*/ 42 w 133"/>
              <a:gd name="T75" fmla="*/ 151 h 160"/>
              <a:gd name="T76" fmla="*/ 42 w 133"/>
              <a:gd name="T77" fmla="*/ 152 h 160"/>
              <a:gd name="T78" fmla="*/ 43 w 133"/>
              <a:gd name="T79" fmla="*/ 153 h 160"/>
              <a:gd name="T80" fmla="*/ 49 w 133"/>
              <a:gd name="T81" fmla="*/ 159 h 160"/>
              <a:gd name="T82" fmla="*/ 63 w 133"/>
              <a:gd name="T83" fmla="*/ 149 h 160"/>
              <a:gd name="T84" fmla="*/ 78 w 133"/>
              <a:gd name="T85" fmla="*/ 159 h 160"/>
              <a:gd name="T86" fmla="*/ 98 w 133"/>
              <a:gd name="T87" fmla="*/ 159 h 160"/>
              <a:gd name="T88" fmla="*/ 21 w 133"/>
              <a:gd name="T89" fmla="*/ 104 h 160"/>
              <a:gd name="T90" fmla="*/ 6 w 133"/>
              <a:gd name="T91" fmla="*/ 104 h 160"/>
              <a:gd name="T92" fmla="*/ 91 w 133"/>
              <a:gd name="T93" fmla="*/ 6 h 160"/>
              <a:gd name="T94" fmla="*/ 35 w 133"/>
              <a:gd name="T95" fmla="*/ 36 h 160"/>
              <a:gd name="T96" fmla="*/ 76 w 133"/>
              <a:gd name="T97" fmla="*/ 153 h 160"/>
              <a:gd name="T98" fmla="*/ 63 w 133"/>
              <a:gd name="T99" fmla="*/ 142 h 160"/>
              <a:gd name="T100" fmla="*/ 51 w 133"/>
              <a:gd name="T101" fmla="*/ 153 h 160"/>
              <a:gd name="T102" fmla="*/ 48 w 133"/>
              <a:gd name="T103" fmla="*/ 50 h 160"/>
              <a:gd name="T104" fmla="*/ 48 w 133"/>
              <a:gd name="T105" fmla="*/ 48 h 160"/>
              <a:gd name="T106" fmla="*/ 48 w 133"/>
              <a:gd name="T107" fmla="*/ 47 h 160"/>
              <a:gd name="T108" fmla="*/ 48 w 133"/>
              <a:gd name="T109" fmla="*/ 46 h 160"/>
              <a:gd name="T110" fmla="*/ 47 w 133"/>
              <a:gd name="T111" fmla="*/ 44 h 160"/>
              <a:gd name="T112" fmla="*/ 46 w 133"/>
              <a:gd name="T113" fmla="*/ 43 h 160"/>
              <a:gd name="T114" fmla="*/ 46 w 133"/>
              <a:gd name="T115" fmla="*/ 42 h 160"/>
              <a:gd name="T116" fmla="*/ 120 w 133"/>
              <a:gd name="T117" fmla="*/ 42 h 160"/>
              <a:gd name="T118" fmla="*/ 127 w 133"/>
              <a:gd name="T119" fmla="*/ 150 h 160"/>
              <a:gd name="T120" fmla="*/ 114 w 133"/>
              <a:gd name="T121" fmla="*/ 143 h 160"/>
              <a:gd name="T122" fmla="*/ 100 w 133"/>
              <a:gd name="T123" fmla="*/ 153 h 160"/>
              <a:gd name="T124" fmla="*/ 86 w 133"/>
              <a:gd name="T125" fmla="*/ 143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33" h="160">
                <a:moveTo>
                  <a:pt x="60" y="65"/>
                </a:moveTo>
                <a:cubicBezTo>
                  <a:pt x="116" y="65"/>
                  <a:pt x="116" y="65"/>
                  <a:pt x="116" y="65"/>
                </a:cubicBezTo>
                <a:cubicBezTo>
                  <a:pt x="117" y="65"/>
                  <a:pt x="119" y="64"/>
                  <a:pt x="119" y="62"/>
                </a:cubicBezTo>
                <a:cubicBezTo>
                  <a:pt x="119" y="61"/>
                  <a:pt x="117" y="59"/>
                  <a:pt x="116" y="59"/>
                </a:cubicBezTo>
                <a:cubicBezTo>
                  <a:pt x="60" y="59"/>
                  <a:pt x="60" y="59"/>
                  <a:pt x="60" y="59"/>
                </a:cubicBezTo>
                <a:cubicBezTo>
                  <a:pt x="59" y="59"/>
                  <a:pt x="57" y="61"/>
                  <a:pt x="57" y="62"/>
                </a:cubicBezTo>
                <a:cubicBezTo>
                  <a:pt x="57" y="64"/>
                  <a:pt x="59" y="65"/>
                  <a:pt x="60" y="65"/>
                </a:cubicBezTo>
                <a:close/>
                <a:moveTo>
                  <a:pt x="60" y="81"/>
                </a:moveTo>
                <a:cubicBezTo>
                  <a:pt x="101" y="81"/>
                  <a:pt x="101" y="81"/>
                  <a:pt x="101" y="81"/>
                </a:cubicBezTo>
                <a:cubicBezTo>
                  <a:pt x="102" y="81"/>
                  <a:pt x="104" y="80"/>
                  <a:pt x="104" y="78"/>
                </a:cubicBezTo>
                <a:cubicBezTo>
                  <a:pt x="104" y="76"/>
                  <a:pt x="102" y="75"/>
                  <a:pt x="101" y="75"/>
                </a:cubicBezTo>
                <a:cubicBezTo>
                  <a:pt x="60" y="75"/>
                  <a:pt x="60" y="75"/>
                  <a:pt x="60" y="75"/>
                </a:cubicBezTo>
                <a:cubicBezTo>
                  <a:pt x="59" y="75"/>
                  <a:pt x="57" y="76"/>
                  <a:pt x="57" y="78"/>
                </a:cubicBezTo>
                <a:cubicBezTo>
                  <a:pt x="57" y="80"/>
                  <a:pt x="59" y="81"/>
                  <a:pt x="60" y="81"/>
                </a:cubicBezTo>
                <a:close/>
                <a:moveTo>
                  <a:pt x="60" y="95"/>
                </a:moveTo>
                <a:cubicBezTo>
                  <a:pt x="116" y="95"/>
                  <a:pt x="116" y="95"/>
                  <a:pt x="116" y="95"/>
                </a:cubicBezTo>
                <a:cubicBezTo>
                  <a:pt x="117" y="95"/>
                  <a:pt x="119" y="94"/>
                  <a:pt x="119" y="92"/>
                </a:cubicBezTo>
                <a:cubicBezTo>
                  <a:pt x="119" y="91"/>
                  <a:pt x="117" y="89"/>
                  <a:pt x="116" y="89"/>
                </a:cubicBezTo>
                <a:cubicBezTo>
                  <a:pt x="60" y="89"/>
                  <a:pt x="60" y="89"/>
                  <a:pt x="60" y="89"/>
                </a:cubicBezTo>
                <a:cubicBezTo>
                  <a:pt x="59" y="89"/>
                  <a:pt x="57" y="91"/>
                  <a:pt x="57" y="92"/>
                </a:cubicBezTo>
                <a:cubicBezTo>
                  <a:pt x="57" y="94"/>
                  <a:pt x="59" y="95"/>
                  <a:pt x="60" y="95"/>
                </a:cubicBezTo>
                <a:close/>
                <a:moveTo>
                  <a:pt x="66" y="106"/>
                </a:moveTo>
                <a:cubicBezTo>
                  <a:pt x="60" y="106"/>
                  <a:pt x="60" y="106"/>
                  <a:pt x="60" y="106"/>
                </a:cubicBezTo>
                <a:cubicBezTo>
                  <a:pt x="59" y="106"/>
                  <a:pt x="57" y="107"/>
                  <a:pt x="57" y="109"/>
                </a:cubicBezTo>
                <a:cubicBezTo>
                  <a:pt x="57" y="111"/>
                  <a:pt x="59" y="112"/>
                  <a:pt x="60" y="112"/>
                </a:cubicBezTo>
                <a:cubicBezTo>
                  <a:pt x="66" y="112"/>
                  <a:pt x="66" y="112"/>
                  <a:pt x="66" y="112"/>
                </a:cubicBezTo>
                <a:cubicBezTo>
                  <a:pt x="67" y="112"/>
                  <a:pt x="69" y="111"/>
                  <a:pt x="69" y="109"/>
                </a:cubicBezTo>
                <a:cubicBezTo>
                  <a:pt x="69" y="107"/>
                  <a:pt x="67" y="106"/>
                  <a:pt x="66" y="106"/>
                </a:cubicBezTo>
                <a:close/>
                <a:moveTo>
                  <a:pt x="66" y="121"/>
                </a:moveTo>
                <a:cubicBezTo>
                  <a:pt x="60" y="121"/>
                  <a:pt x="60" y="121"/>
                  <a:pt x="60" y="121"/>
                </a:cubicBezTo>
                <a:cubicBezTo>
                  <a:pt x="59" y="121"/>
                  <a:pt x="57" y="122"/>
                  <a:pt x="57" y="123"/>
                </a:cubicBezTo>
                <a:cubicBezTo>
                  <a:pt x="57" y="125"/>
                  <a:pt x="59" y="126"/>
                  <a:pt x="60" y="126"/>
                </a:cubicBezTo>
                <a:cubicBezTo>
                  <a:pt x="66" y="126"/>
                  <a:pt x="66" y="126"/>
                  <a:pt x="66" y="126"/>
                </a:cubicBezTo>
                <a:cubicBezTo>
                  <a:pt x="67" y="126"/>
                  <a:pt x="69" y="125"/>
                  <a:pt x="69" y="123"/>
                </a:cubicBezTo>
                <a:cubicBezTo>
                  <a:pt x="69" y="122"/>
                  <a:pt x="67" y="121"/>
                  <a:pt x="66" y="121"/>
                </a:cubicBezTo>
                <a:close/>
                <a:moveTo>
                  <a:pt x="116" y="106"/>
                </a:moveTo>
                <a:cubicBezTo>
                  <a:pt x="77" y="106"/>
                  <a:pt x="77" y="106"/>
                  <a:pt x="77" y="106"/>
                </a:cubicBezTo>
                <a:cubicBezTo>
                  <a:pt x="76" y="106"/>
                  <a:pt x="75" y="107"/>
                  <a:pt x="75" y="109"/>
                </a:cubicBezTo>
                <a:cubicBezTo>
                  <a:pt x="75" y="111"/>
                  <a:pt x="76" y="112"/>
                  <a:pt x="77" y="112"/>
                </a:cubicBezTo>
                <a:cubicBezTo>
                  <a:pt x="116" y="112"/>
                  <a:pt x="116" y="112"/>
                  <a:pt x="116" y="112"/>
                </a:cubicBezTo>
                <a:cubicBezTo>
                  <a:pt x="117" y="112"/>
                  <a:pt x="119" y="111"/>
                  <a:pt x="119" y="109"/>
                </a:cubicBezTo>
                <a:cubicBezTo>
                  <a:pt x="119" y="107"/>
                  <a:pt x="117" y="106"/>
                  <a:pt x="116" y="106"/>
                </a:cubicBezTo>
                <a:close/>
                <a:moveTo>
                  <a:pt x="104" y="123"/>
                </a:moveTo>
                <a:cubicBezTo>
                  <a:pt x="104" y="122"/>
                  <a:pt x="102" y="120"/>
                  <a:pt x="101" y="120"/>
                </a:cubicBezTo>
                <a:cubicBezTo>
                  <a:pt x="77" y="120"/>
                  <a:pt x="77" y="120"/>
                  <a:pt x="77" y="120"/>
                </a:cubicBezTo>
                <a:cubicBezTo>
                  <a:pt x="76" y="120"/>
                  <a:pt x="75" y="122"/>
                  <a:pt x="75" y="123"/>
                </a:cubicBezTo>
                <a:cubicBezTo>
                  <a:pt x="75" y="125"/>
                  <a:pt x="76" y="126"/>
                  <a:pt x="77" y="126"/>
                </a:cubicBezTo>
                <a:cubicBezTo>
                  <a:pt x="101" y="126"/>
                  <a:pt x="101" y="126"/>
                  <a:pt x="101" y="126"/>
                </a:cubicBezTo>
                <a:cubicBezTo>
                  <a:pt x="102" y="126"/>
                  <a:pt x="104" y="125"/>
                  <a:pt x="104" y="123"/>
                </a:cubicBezTo>
                <a:close/>
                <a:moveTo>
                  <a:pt x="98" y="159"/>
                </a:moveTo>
                <a:cubicBezTo>
                  <a:pt x="99" y="160"/>
                  <a:pt x="101" y="160"/>
                  <a:pt x="102" y="159"/>
                </a:cubicBezTo>
                <a:cubicBezTo>
                  <a:pt x="112" y="149"/>
                  <a:pt x="112" y="149"/>
                  <a:pt x="112" y="149"/>
                </a:cubicBezTo>
                <a:cubicBezTo>
                  <a:pt x="122" y="159"/>
                  <a:pt x="122" y="159"/>
                  <a:pt x="122" y="159"/>
                </a:cubicBezTo>
                <a:cubicBezTo>
                  <a:pt x="123" y="160"/>
                  <a:pt x="124" y="160"/>
                  <a:pt x="124" y="160"/>
                </a:cubicBezTo>
                <a:cubicBezTo>
                  <a:pt x="125" y="160"/>
                  <a:pt x="126" y="160"/>
                  <a:pt x="126" y="159"/>
                </a:cubicBezTo>
                <a:cubicBezTo>
                  <a:pt x="132" y="153"/>
                  <a:pt x="132" y="153"/>
                  <a:pt x="132" y="153"/>
                </a:cubicBezTo>
                <a:cubicBezTo>
                  <a:pt x="133" y="152"/>
                  <a:pt x="133" y="152"/>
                  <a:pt x="133" y="151"/>
                </a:cubicBezTo>
                <a:cubicBezTo>
                  <a:pt x="133" y="50"/>
                  <a:pt x="133" y="50"/>
                  <a:pt x="133" y="50"/>
                </a:cubicBezTo>
                <a:cubicBezTo>
                  <a:pt x="133" y="42"/>
                  <a:pt x="127" y="36"/>
                  <a:pt x="120" y="36"/>
                </a:cubicBezTo>
                <a:cubicBezTo>
                  <a:pt x="97" y="36"/>
                  <a:pt x="97" y="36"/>
                  <a:pt x="97" y="36"/>
                </a:cubicBezTo>
                <a:cubicBezTo>
                  <a:pt x="97" y="3"/>
                  <a:pt x="97" y="3"/>
                  <a:pt x="97" y="3"/>
                </a:cubicBezTo>
                <a:cubicBezTo>
                  <a:pt x="97" y="1"/>
                  <a:pt x="96" y="0"/>
                  <a:pt x="94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112"/>
                  <a:pt x="6" y="118"/>
                  <a:pt x="14" y="118"/>
                </a:cubicBezTo>
                <a:cubicBezTo>
                  <a:pt x="31" y="118"/>
                  <a:pt x="31" y="118"/>
                  <a:pt x="31" y="118"/>
                </a:cubicBezTo>
                <a:cubicBezTo>
                  <a:pt x="32" y="118"/>
                  <a:pt x="34" y="116"/>
                  <a:pt x="34" y="115"/>
                </a:cubicBezTo>
                <a:cubicBezTo>
                  <a:pt x="34" y="113"/>
                  <a:pt x="32" y="112"/>
                  <a:pt x="31" y="112"/>
                </a:cubicBezTo>
                <a:cubicBezTo>
                  <a:pt x="25" y="112"/>
                  <a:pt x="25" y="112"/>
                  <a:pt x="25" y="112"/>
                </a:cubicBezTo>
                <a:cubicBezTo>
                  <a:pt x="26" y="109"/>
                  <a:pt x="27" y="107"/>
                  <a:pt x="27" y="104"/>
                </a:cubicBezTo>
                <a:cubicBezTo>
                  <a:pt x="27" y="50"/>
                  <a:pt x="27" y="50"/>
                  <a:pt x="27" y="50"/>
                </a:cubicBezTo>
                <a:cubicBezTo>
                  <a:pt x="27" y="46"/>
                  <a:pt x="30" y="42"/>
                  <a:pt x="35" y="42"/>
                </a:cubicBezTo>
                <a:cubicBezTo>
                  <a:pt x="39" y="42"/>
                  <a:pt x="42" y="46"/>
                  <a:pt x="42" y="50"/>
                </a:cubicBezTo>
                <a:cubicBezTo>
                  <a:pt x="42" y="151"/>
                  <a:pt x="42" y="151"/>
                  <a:pt x="42" y="151"/>
                </a:cubicBezTo>
                <a:cubicBezTo>
                  <a:pt x="42" y="151"/>
                  <a:pt x="42" y="151"/>
                  <a:pt x="42" y="151"/>
                </a:cubicBezTo>
                <a:cubicBezTo>
                  <a:pt x="42" y="152"/>
                  <a:pt x="42" y="152"/>
                  <a:pt x="42" y="152"/>
                </a:cubicBezTo>
                <a:cubicBezTo>
                  <a:pt x="42" y="152"/>
                  <a:pt x="42" y="152"/>
                  <a:pt x="42" y="152"/>
                </a:cubicBezTo>
                <a:cubicBezTo>
                  <a:pt x="43" y="152"/>
                  <a:pt x="43" y="152"/>
                  <a:pt x="43" y="152"/>
                </a:cubicBezTo>
                <a:cubicBezTo>
                  <a:pt x="43" y="152"/>
                  <a:pt x="43" y="153"/>
                  <a:pt x="43" y="153"/>
                </a:cubicBezTo>
                <a:cubicBezTo>
                  <a:pt x="43" y="153"/>
                  <a:pt x="43" y="153"/>
                  <a:pt x="43" y="153"/>
                </a:cubicBezTo>
                <a:cubicBezTo>
                  <a:pt x="49" y="159"/>
                  <a:pt x="49" y="159"/>
                  <a:pt x="49" y="159"/>
                </a:cubicBezTo>
                <a:cubicBezTo>
                  <a:pt x="50" y="160"/>
                  <a:pt x="52" y="160"/>
                  <a:pt x="53" y="159"/>
                </a:cubicBezTo>
                <a:cubicBezTo>
                  <a:pt x="63" y="149"/>
                  <a:pt x="63" y="149"/>
                  <a:pt x="63" y="149"/>
                </a:cubicBezTo>
                <a:cubicBezTo>
                  <a:pt x="74" y="159"/>
                  <a:pt x="74" y="159"/>
                  <a:pt x="74" y="159"/>
                </a:cubicBezTo>
                <a:cubicBezTo>
                  <a:pt x="75" y="160"/>
                  <a:pt x="77" y="160"/>
                  <a:pt x="78" y="159"/>
                </a:cubicBezTo>
                <a:cubicBezTo>
                  <a:pt x="88" y="149"/>
                  <a:pt x="88" y="149"/>
                  <a:pt x="88" y="149"/>
                </a:cubicBezTo>
                <a:lnTo>
                  <a:pt x="98" y="159"/>
                </a:lnTo>
                <a:close/>
                <a:moveTo>
                  <a:pt x="21" y="50"/>
                </a:moveTo>
                <a:cubicBezTo>
                  <a:pt x="21" y="104"/>
                  <a:pt x="21" y="104"/>
                  <a:pt x="21" y="104"/>
                </a:cubicBezTo>
                <a:cubicBezTo>
                  <a:pt x="21" y="108"/>
                  <a:pt x="18" y="112"/>
                  <a:pt x="14" y="112"/>
                </a:cubicBezTo>
                <a:cubicBezTo>
                  <a:pt x="9" y="112"/>
                  <a:pt x="6" y="108"/>
                  <a:pt x="6" y="104"/>
                </a:cubicBezTo>
                <a:cubicBezTo>
                  <a:pt x="6" y="6"/>
                  <a:pt x="6" y="6"/>
                  <a:pt x="6" y="6"/>
                </a:cubicBezTo>
                <a:cubicBezTo>
                  <a:pt x="91" y="6"/>
                  <a:pt x="91" y="6"/>
                  <a:pt x="91" y="6"/>
                </a:cubicBezTo>
                <a:cubicBezTo>
                  <a:pt x="91" y="36"/>
                  <a:pt x="91" y="36"/>
                  <a:pt x="91" y="36"/>
                </a:cubicBezTo>
                <a:cubicBezTo>
                  <a:pt x="35" y="36"/>
                  <a:pt x="35" y="36"/>
                  <a:pt x="35" y="36"/>
                </a:cubicBezTo>
                <a:cubicBezTo>
                  <a:pt x="27" y="36"/>
                  <a:pt x="21" y="42"/>
                  <a:pt x="21" y="50"/>
                </a:cubicBezTo>
                <a:close/>
                <a:moveTo>
                  <a:pt x="76" y="153"/>
                </a:moveTo>
                <a:cubicBezTo>
                  <a:pt x="66" y="143"/>
                  <a:pt x="66" y="143"/>
                  <a:pt x="66" y="143"/>
                </a:cubicBezTo>
                <a:cubicBezTo>
                  <a:pt x="65" y="142"/>
                  <a:pt x="64" y="142"/>
                  <a:pt x="63" y="142"/>
                </a:cubicBezTo>
                <a:cubicBezTo>
                  <a:pt x="63" y="142"/>
                  <a:pt x="62" y="142"/>
                  <a:pt x="61" y="143"/>
                </a:cubicBezTo>
                <a:cubicBezTo>
                  <a:pt x="51" y="153"/>
                  <a:pt x="51" y="153"/>
                  <a:pt x="51" y="153"/>
                </a:cubicBezTo>
                <a:cubicBezTo>
                  <a:pt x="48" y="150"/>
                  <a:pt x="48" y="150"/>
                  <a:pt x="48" y="150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9"/>
                  <a:pt x="48" y="49"/>
                  <a:pt x="48" y="49"/>
                </a:cubicBezTo>
                <a:cubicBezTo>
                  <a:pt x="48" y="48"/>
                  <a:pt x="48" y="48"/>
                  <a:pt x="48" y="48"/>
                </a:cubicBezTo>
                <a:cubicBezTo>
                  <a:pt x="48" y="48"/>
                  <a:pt x="48" y="48"/>
                  <a:pt x="48" y="47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47"/>
                  <a:pt x="48" y="46"/>
                  <a:pt x="48" y="46"/>
                </a:cubicBezTo>
                <a:cubicBezTo>
                  <a:pt x="48" y="46"/>
                  <a:pt x="48" y="46"/>
                  <a:pt x="48" y="46"/>
                </a:cubicBezTo>
                <a:cubicBezTo>
                  <a:pt x="47" y="45"/>
                  <a:pt x="47" y="45"/>
                  <a:pt x="47" y="45"/>
                </a:cubicBezTo>
                <a:cubicBezTo>
                  <a:pt x="47" y="45"/>
                  <a:pt x="47" y="45"/>
                  <a:pt x="47" y="44"/>
                </a:cubicBezTo>
                <a:cubicBezTo>
                  <a:pt x="47" y="44"/>
                  <a:pt x="47" y="44"/>
                  <a:pt x="47" y="44"/>
                </a:cubicBezTo>
                <a:cubicBezTo>
                  <a:pt x="47" y="43"/>
                  <a:pt x="47" y="43"/>
                  <a:pt x="46" y="43"/>
                </a:cubicBezTo>
                <a:cubicBezTo>
                  <a:pt x="46" y="43"/>
                  <a:pt x="46" y="43"/>
                  <a:pt x="46" y="42"/>
                </a:cubicBezTo>
                <a:cubicBezTo>
                  <a:pt x="46" y="42"/>
                  <a:pt x="46" y="42"/>
                  <a:pt x="46" y="42"/>
                </a:cubicBezTo>
                <a:cubicBezTo>
                  <a:pt x="46" y="42"/>
                  <a:pt x="46" y="42"/>
                  <a:pt x="46" y="42"/>
                </a:cubicBezTo>
                <a:cubicBezTo>
                  <a:pt x="120" y="42"/>
                  <a:pt x="120" y="42"/>
                  <a:pt x="120" y="42"/>
                </a:cubicBezTo>
                <a:cubicBezTo>
                  <a:pt x="124" y="42"/>
                  <a:pt x="127" y="46"/>
                  <a:pt x="127" y="50"/>
                </a:cubicBezTo>
                <a:cubicBezTo>
                  <a:pt x="127" y="150"/>
                  <a:pt x="127" y="150"/>
                  <a:pt x="127" y="150"/>
                </a:cubicBezTo>
                <a:cubicBezTo>
                  <a:pt x="124" y="153"/>
                  <a:pt x="124" y="153"/>
                  <a:pt x="124" y="153"/>
                </a:cubicBezTo>
                <a:cubicBezTo>
                  <a:pt x="114" y="143"/>
                  <a:pt x="114" y="143"/>
                  <a:pt x="114" y="143"/>
                </a:cubicBezTo>
                <a:cubicBezTo>
                  <a:pt x="113" y="142"/>
                  <a:pt x="111" y="142"/>
                  <a:pt x="110" y="143"/>
                </a:cubicBezTo>
                <a:cubicBezTo>
                  <a:pt x="100" y="153"/>
                  <a:pt x="100" y="153"/>
                  <a:pt x="100" y="153"/>
                </a:cubicBezTo>
                <a:cubicBezTo>
                  <a:pt x="90" y="143"/>
                  <a:pt x="90" y="143"/>
                  <a:pt x="90" y="143"/>
                </a:cubicBezTo>
                <a:cubicBezTo>
                  <a:pt x="89" y="142"/>
                  <a:pt x="87" y="142"/>
                  <a:pt x="86" y="143"/>
                </a:cubicBezTo>
                <a:lnTo>
                  <a:pt x="76" y="15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55" name="Freeform 5">
            <a:extLst>
              <a:ext uri="{FF2B5EF4-FFF2-40B4-BE49-F238E27FC236}">
                <a16:creationId xmlns:a16="http://schemas.microsoft.com/office/drawing/2014/main" id="{20756DC5-8C70-4EA4-91B3-E72C54CB8478}"/>
              </a:ext>
            </a:extLst>
          </p:cNvPr>
          <p:cNvSpPr>
            <a:spLocks noEditPoints="1"/>
          </p:cNvSpPr>
          <p:nvPr/>
        </p:nvSpPr>
        <p:spPr bwMode="auto">
          <a:xfrm>
            <a:off x="304800" y="1803402"/>
            <a:ext cx="603251" cy="628612"/>
          </a:xfrm>
          <a:custGeom>
            <a:avLst/>
            <a:gdLst>
              <a:gd name="T0" fmla="*/ 145 w 155"/>
              <a:gd name="T1" fmla="*/ 31 h 160"/>
              <a:gd name="T2" fmla="*/ 137 w 155"/>
              <a:gd name="T3" fmla="*/ 0 h 160"/>
              <a:gd name="T4" fmla="*/ 18 w 155"/>
              <a:gd name="T5" fmla="*/ 30 h 160"/>
              <a:gd name="T6" fmla="*/ 15 w 155"/>
              <a:gd name="T7" fmla="*/ 30 h 160"/>
              <a:gd name="T8" fmla="*/ 0 w 155"/>
              <a:gd name="T9" fmla="*/ 45 h 160"/>
              <a:gd name="T10" fmla="*/ 0 w 155"/>
              <a:gd name="T11" fmla="*/ 145 h 160"/>
              <a:gd name="T12" fmla="*/ 15 w 155"/>
              <a:gd name="T13" fmla="*/ 160 h 160"/>
              <a:gd name="T14" fmla="*/ 140 w 155"/>
              <a:gd name="T15" fmla="*/ 160 h 160"/>
              <a:gd name="T16" fmla="*/ 155 w 155"/>
              <a:gd name="T17" fmla="*/ 145 h 160"/>
              <a:gd name="T18" fmla="*/ 155 w 155"/>
              <a:gd name="T19" fmla="*/ 129 h 160"/>
              <a:gd name="T20" fmla="*/ 155 w 155"/>
              <a:gd name="T21" fmla="*/ 62 h 160"/>
              <a:gd name="T22" fmla="*/ 155 w 155"/>
              <a:gd name="T23" fmla="*/ 45 h 160"/>
              <a:gd name="T24" fmla="*/ 145 w 155"/>
              <a:gd name="T25" fmla="*/ 31 h 160"/>
              <a:gd name="T26" fmla="*/ 128 w 155"/>
              <a:gd name="T27" fmla="*/ 15 h 160"/>
              <a:gd name="T28" fmla="*/ 132 w 155"/>
              <a:gd name="T29" fmla="*/ 30 h 160"/>
              <a:gd name="T30" fmla="*/ 69 w 155"/>
              <a:gd name="T31" fmla="*/ 30 h 160"/>
              <a:gd name="T32" fmla="*/ 128 w 155"/>
              <a:gd name="T33" fmla="*/ 15 h 160"/>
              <a:gd name="T34" fmla="*/ 142 w 155"/>
              <a:gd name="T35" fmla="*/ 116 h 160"/>
              <a:gd name="T36" fmla="*/ 77 w 155"/>
              <a:gd name="T37" fmla="*/ 116 h 160"/>
              <a:gd name="T38" fmla="*/ 57 w 155"/>
              <a:gd name="T39" fmla="*/ 95 h 160"/>
              <a:gd name="T40" fmla="*/ 77 w 155"/>
              <a:gd name="T41" fmla="*/ 74 h 160"/>
              <a:gd name="T42" fmla="*/ 142 w 155"/>
              <a:gd name="T43" fmla="*/ 74 h 160"/>
              <a:gd name="T44" fmla="*/ 142 w 155"/>
              <a:gd name="T45" fmla="*/ 116 h 160"/>
              <a:gd name="T46" fmla="*/ 142 w 155"/>
              <a:gd name="T47" fmla="*/ 62 h 160"/>
              <a:gd name="T48" fmla="*/ 77 w 155"/>
              <a:gd name="T49" fmla="*/ 62 h 160"/>
              <a:gd name="T50" fmla="*/ 44 w 155"/>
              <a:gd name="T51" fmla="*/ 95 h 160"/>
              <a:gd name="T52" fmla="*/ 77 w 155"/>
              <a:gd name="T53" fmla="*/ 129 h 160"/>
              <a:gd name="T54" fmla="*/ 142 w 155"/>
              <a:gd name="T55" fmla="*/ 129 h 160"/>
              <a:gd name="T56" fmla="*/ 142 w 155"/>
              <a:gd name="T57" fmla="*/ 145 h 160"/>
              <a:gd name="T58" fmla="*/ 140 w 155"/>
              <a:gd name="T59" fmla="*/ 147 h 160"/>
              <a:gd name="T60" fmla="*/ 15 w 155"/>
              <a:gd name="T61" fmla="*/ 147 h 160"/>
              <a:gd name="T62" fmla="*/ 13 w 155"/>
              <a:gd name="T63" fmla="*/ 145 h 160"/>
              <a:gd name="T64" fmla="*/ 13 w 155"/>
              <a:gd name="T65" fmla="*/ 45 h 160"/>
              <a:gd name="T66" fmla="*/ 15 w 155"/>
              <a:gd name="T67" fmla="*/ 43 h 160"/>
              <a:gd name="T68" fmla="*/ 140 w 155"/>
              <a:gd name="T69" fmla="*/ 43 h 160"/>
              <a:gd name="T70" fmla="*/ 142 w 155"/>
              <a:gd name="T71" fmla="*/ 45 h 160"/>
              <a:gd name="T72" fmla="*/ 142 w 155"/>
              <a:gd name="T73" fmla="*/ 62 h 160"/>
              <a:gd name="T74" fmla="*/ 77 w 155"/>
              <a:gd name="T75" fmla="*/ 87 h 160"/>
              <a:gd name="T76" fmla="*/ 69 w 155"/>
              <a:gd name="T77" fmla="*/ 95 h 160"/>
              <a:gd name="T78" fmla="*/ 77 w 155"/>
              <a:gd name="T79" fmla="*/ 103 h 160"/>
              <a:gd name="T80" fmla="*/ 86 w 155"/>
              <a:gd name="T81" fmla="*/ 95 h 160"/>
              <a:gd name="T82" fmla="*/ 77 w 155"/>
              <a:gd name="T83" fmla="*/ 87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55" h="160">
                <a:moveTo>
                  <a:pt x="145" y="31"/>
                </a:moveTo>
                <a:cubicBezTo>
                  <a:pt x="137" y="0"/>
                  <a:pt x="137" y="0"/>
                  <a:pt x="137" y="0"/>
                </a:cubicBezTo>
                <a:cubicBezTo>
                  <a:pt x="18" y="30"/>
                  <a:pt x="18" y="30"/>
                  <a:pt x="18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7" y="30"/>
                  <a:pt x="0" y="37"/>
                  <a:pt x="0" y="45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53"/>
                  <a:pt x="7" y="160"/>
                  <a:pt x="15" y="160"/>
                </a:cubicBezTo>
                <a:cubicBezTo>
                  <a:pt x="140" y="160"/>
                  <a:pt x="140" y="160"/>
                  <a:pt x="140" y="160"/>
                </a:cubicBezTo>
                <a:cubicBezTo>
                  <a:pt x="148" y="160"/>
                  <a:pt x="155" y="153"/>
                  <a:pt x="155" y="145"/>
                </a:cubicBezTo>
                <a:cubicBezTo>
                  <a:pt x="155" y="129"/>
                  <a:pt x="155" y="129"/>
                  <a:pt x="155" y="129"/>
                </a:cubicBezTo>
                <a:cubicBezTo>
                  <a:pt x="155" y="62"/>
                  <a:pt x="155" y="62"/>
                  <a:pt x="155" y="62"/>
                </a:cubicBezTo>
                <a:cubicBezTo>
                  <a:pt x="155" y="45"/>
                  <a:pt x="155" y="45"/>
                  <a:pt x="155" y="45"/>
                </a:cubicBezTo>
                <a:cubicBezTo>
                  <a:pt x="155" y="38"/>
                  <a:pt x="151" y="33"/>
                  <a:pt x="145" y="31"/>
                </a:cubicBezTo>
                <a:close/>
                <a:moveTo>
                  <a:pt x="128" y="15"/>
                </a:moveTo>
                <a:cubicBezTo>
                  <a:pt x="132" y="30"/>
                  <a:pt x="132" y="30"/>
                  <a:pt x="132" y="30"/>
                </a:cubicBezTo>
                <a:cubicBezTo>
                  <a:pt x="69" y="30"/>
                  <a:pt x="69" y="30"/>
                  <a:pt x="69" y="30"/>
                </a:cubicBezTo>
                <a:lnTo>
                  <a:pt x="128" y="15"/>
                </a:lnTo>
                <a:close/>
                <a:moveTo>
                  <a:pt x="142" y="116"/>
                </a:moveTo>
                <a:cubicBezTo>
                  <a:pt x="77" y="116"/>
                  <a:pt x="77" y="116"/>
                  <a:pt x="77" y="116"/>
                </a:cubicBezTo>
                <a:cubicBezTo>
                  <a:pt x="66" y="116"/>
                  <a:pt x="57" y="107"/>
                  <a:pt x="57" y="95"/>
                </a:cubicBezTo>
                <a:cubicBezTo>
                  <a:pt x="57" y="84"/>
                  <a:pt x="66" y="74"/>
                  <a:pt x="77" y="74"/>
                </a:cubicBezTo>
                <a:cubicBezTo>
                  <a:pt x="142" y="74"/>
                  <a:pt x="142" y="74"/>
                  <a:pt x="142" y="74"/>
                </a:cubicBezTo>
                <a:lnTo>
                  <a:pt x="142" y="116"/>
                </a:lnTo>
                <a:close/>
                <a:moveTo>
                  <a:pt x="142" y="62"/>
                </a:moveTo>
                <a:cubicBezTo>
                  <a:pt x="77" y="62"/>
                  <a:pt x="77" y="62"/>
                  <a:pt x="77" y="62"/>
                </a:cubicBezTo>
                <a:cubicBezTo>
                  <a:pt x="59" y="62"/>
                  <a:pt x="44" y="77"/>
                  <a:pt x="44" y="95"/>
                </a:cubicBezTo>
                <a:cubicBezTo>
                  <a:pt x="44" y="114"/>
                  <a:pt x="59" y="129"/>
                  <a:pt x="77" y="129"/>
                </a:cubicBezTo>
                <a:cubicBezTo>
                  <a:pt x="142" y="129"/>
                  <a:pt x="142" y="129"/>
                  <a:pt x="142" y="129"/>
                </a:cubicBezTo>
                <a:cubicBezTo>
                  <a:pt x="142" y="145"/>
                  <a:pt x="142" y="145"/>
                  <a:pt x="142" y="145"/>
                </a:cubicBezTo>
                <a:cubicBezTo>
                  <a:pt x="142" y="146"/>
                  <a:pt x="141" y="147"/>
                  <a:pt x="140" y="147"/>
                </a:cubicBezTo>
                <a:cubicBezTo>
                  <a:pt x="15" y="147"/>
                  <a:pt x="15" y="147"/>
                  <a:pt x="15" y="147"/>
                </a:cubicBezTo>
                <a:cubicBezTo>
                  <a:pt x="14" y="147"/>
                  <a:pt x="13" y="146"/>
                  <a:pt x="13" y="145"/>
                </a:cubicBezTo>
                <a:cubicBezTo>
                  <a:pt x="13" y="45"/>
                  <a:pt x="13" y="45"/>
                  <a:pt x="13" y="45"/>
                </a:cubicBezTo>
                <a:cubicBezTo>
                  <a:pt x="13" y="44"/>
                  <a:pt x="14" y="43"/>
                  <a:pt x="15" y="43"/>
                </a:cubicBezTo>
                <a:cubicBezTo>
                  <a:pt x="140" y="43"/>
                  <a:pt x="140" y="43"/>
                  <a:pt x="140" y="43"/>
                </a:cubicBezTo>
                <a:cubicBezTo>
                  <a:pt x="141" y="43"/>
                  <a:pt x="142" y="44"/>
                  <a:pt x="142" y="45"/>
                </a:cubicBezTo>
                <a:cubicBezTo>
                  <a:pt x="142" y="62"/>
                  <a:pt x="142" y="62"/>
                  <a:pt x="142" y="62"/>
                </a:cubicBezTo>
                <a:close/>
                <a:moveTo>
                  <a:pt x="77" y="87"/>
                </a:moveTo>
                <a:cubicBezTo>
                  <a:pt x="73" y="87"/>
                  <a:pt x="69" y="90"/>
                  <a:pt x="69" y="95"/>
                </a:cubicBezTo>
                <a:cubicBezTo>
                  <a:pt x="69" y="100"/>
                  <a:pt x="73" y="103"/>
                  <a:pt x="77" y="103"/>
                </a:cubicBezTo>
                <a:cubicBezTo>
                  <a:pt x="82" y="103"/>
                  <a:pt x="86" y="100"/>
                  <a:pt x="86" y="95"/>
                </a:cubicBezTo>
                <a:cubicBezTo>
                  <a:pt x="86" y="90"/>
                  <a:pt x="82" y="87"/>
                  <a:pt x="77" y="87"/>
                </a:cubicBez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56" name="Freeform 8">
            <a:extLst>
              <a:ext uri="{FF2B5EF4-FFF2-40B4-BE49-F238E27FC236}">
                <a16:creationId xmlns:a16="http://schemas.microsoft.com/office/drawing/2014/main" id="{0331F6C5-7B79-46BF-9B84-6F30AD9B9214}"/>
              </a:ext>
            </a:extLst>
          </p:cNvPr>
          <p:cNvSpPr>
            <a:spLocks noEditPoints="1"/>
          </p:cNvSpPr>
          <p:nvPr/>
        </p:nvSpPr>
        <p:spPr bwMode="auto">
          <a:xfrm>
            <a:off x="304801" y="2717801"/>
            <a:ext cx="546100" cy="734484"/>
          </a:xfrm>
          <a:custGeom>
            <a:avLst/>
            <a:gdLst>
              <a:gd name="T0" fmla="*/ 0 w 120"/>
              <a:gd name="T1" fmla="*/ 0 h 160"/>
              <a:gd name="T2" fmla="*/ 0 w 120"/>
              <a:gd name="T3" fmla="*/ 151 h 160"/>
              <a:gd name="T4" fmla="*/ 58 w 120"/>
              <a:gd name="T5" fmla="*/ 151 h 160"/>
              <a:gd name="T6" fmla="*/ 58 w 120"/>
              <a:gd name="T7" fmla="*/ 139 h 160"/>
              <a:gd name="T8" fmla="*/ 12 w 120"/>
              <a:gd name="T9" fmla="*/ 139 h 160"/>
              <a:gd name="T10" fmla="*/ 12 w 120"/>
              <a:gd name="T11" fmla="*/ 12 h 160"/>
              <a:gd name="T12" fmla="*/ 108 w 120"/>
              <a:gd name="T13" fmla="*/ 12 h 160"/>
              <a:gd name="T14" fmla="*/ 108 w 120"/>
              <a:gd name="T15" fmla="*/ 139 h 160"/>
              <a:gd name="T16" fmla="*/ 100 w 120"/>
              <a:gd name="T17" fmla="*/ 139 h 160"/>
              <a:gd name="T18" fmla="*/ 100 w 120"/>
              <a:gd name="T19" fmla="*/ 151 h 160"/>
              <a:gd name="T20" fmla="*/ 120 w 120"/>
              <a:gd name="T21" fmla="*/ 151 h 160"/>
              <a:gd name="T22" fmla="*/ 120 w 120"/>
              <a:gd name="T23" fmla="*/ 0 h 160"/>
              <a:gd name="T24" fmla="*/ 0 w 120"/>
              <a:gd name="T25" fmla="*/ 0 h 160"/>
              <a:gd name="T26" fmla="*/ 23 w 120"/>
              <a:gd name="T27" fmla="*/ 23 h 160"/>
              <a:gd name="T28" fmla="*/ 97 w 120"/>
              <a:gd name="T29" fmla="*/ 23 h 160"/>
              <a:gd name="T30" fmla="*/ 97 w 120"/>
              <a:gd name="T31" fmla="*/ 35 h 160"/>
              <a:gd name="T32" fmla="*/ 23 w 120"/>
              <a:gd name="T33" fmla="*/ 35 h 160"/>
              <a:gd name="T34" fmla="*/ 23 w 120"/>
              <a:gd name="T35" fmla="*/ 23 h 160"/>
              <a:gd name="T36" fmla="*/ 23 w 120"/>
              <a:gd name="T37" fmla="*/ 46 h 160"/>
              <a:gd name="T38" fmla="*/ 97 w 120"/>
              <a:gd name="T39" fmla="*/ 46 h 160"/>
              <a:gd name="T40" fmla="*/ 97 w 120"/>
              <a:gd name="T41" fmla="*/ 58 h 160"/>
              <a:gd name="T42" fmla="*/ 23 w 120"/>
              <a:gd name="T43" fmla="*/ 58 h 160"/>
              <a:gd name="T44" fmla="*/ 23 w 120"/>
              <a:gd name="T45" fmla="*/ 46 h 160"/>
              <a:gd name="T46" fmla="*/ 23 w 120"/>
              <a:gd name="T47" fmla="*/ 70 h 160"/>
              <a:gd name="T48" fmla="*/ 60 w 120"/>
              <a:gd name="T49" fmla="*/ 70 h 160"/>
              <a:gd name="T50" fmla="*/ 60 w 120"/>
              <a:gd name="T51" fmla="*/ 81 h 160"/>
              <a:gd name="T52" fmla="*/ 23 w 120"/>
              <a:gd name="T53" fmla="*/ 81 h 160"/>
              <a:gd name="T54" fmla="*/ 23 w 120"/>
              <a:gd name="T55" fmla="*/ 70 h 160"/>
              <a:gd name="T56" fmla="*/ 79 w 120"/>
              <a:gd name="T57" fmla="*/ 97 h 160"/>
              <a:gd name="T58" fmla="*/ 62 w 120"/>
              <a:gd name="T59" fmla="*/ 114 h 160"/>
              <a:gd name="T60" fmla="*/ 70 w 120"/>
              <a:gd name="T61" fmla="*/ 128 h 160"/>
              <a:gd name="T62" fmla="*/ 70 w 120"/>
              <a:gd name="T63" fmla="*/ 160 h 160"/>
              <a:gd name="T64" fmla="*/ 79 w 120"/>
              <a:gd name="T65" fmla="*/ 155 h 160"/>
              <a:gd name="T66" fmla="*/ 89 w 120"/>
              <a:gd name="T67" fmla="*/ 160 h 160"/>
              <a:gd name="T68" fmla="*/ 89 w 120"/>
              <a:gd name="T69" fmla="*/ 128 h 160"/>
              <a:gd name="T70" fmla="*/ 97 w 120"/>
              <a:gd name="T71" fmla="*/ 114 h 160"/>
              <a:gd name="T72" fmla="*/ 79 w 120"/>
              <a:gd name="T73" fmla="*/ 97 h 160"/>
              <a:gd name="T74" fmla="*/ 79 w 120"/>
              <a:gd name="T75" fmla="*/ 120 h 160"/>
              <a:gd name="T76" fmla="*/ 73 w 120"/>
              <a:gd name="T77" fmla="*/ 114 h 160"/>
              <a:gd name="T78" fmla="*/ 79 w 120"/>
              <a:gd name="T79" fmla="*/ 108 h 160"/>
              <a:gd name="T80" fmla="*/ 85 w 120"/>
              <a:gd name="T81" fmla="*/ 114 h 160"/>
              <a:gd name="T82" fmla="*/ 79 w 120"/>
              <a:gd name="T83" fmla="*/ 120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0" h="160">
                <a:moveTo>
                  <a:pt x="0" y="0"/>
                </a:moveTo>
                <a:cubicBezTo>
                  <a:pt x="0" y="151"/>
                  <a:pt x="0" y="151"/>
                  <a:pt x="0" y="151"/>
                </a:cubicBezTo>
                <a:cubicBezTo>
                  <a:pt x="58" y="151"/>
                  <a:pt x="58" y="151"/>
                  <a:pt x="58" y="151"/>
                </a:cubicBezTo>
                <a:cubicBezTo>
                  <a:pt x="58" y="139"/>
                  <a:pt x="58" y="139"/>
                  <a:pt x="58" y="139"/>
                </a:cubicBezTo>
                <a:cubicBezTo>
                  <a:pt x="12" y="139"/>
                  <a:pt x="12" y="139"/>
                  <a:pt x="12" y="139"/>
                </a:cubicBezTo>
                <a:cubicBezTo>
                  <a:pt x="12" y="12"/>
                  <a:pt x="12" y="12"/>
                  <a:pt x="12" y="12"/>
                </a:cubicBezTo>
                <a:cubicBezTo>
                  <a:pt x="108" y="12"/>
                  <a:pt x="108" y="12"/>
                  <a:pt x="108" y="12"/>
                </a:cubicBezTo>
                <a:cubicBezTo>
                  <a:pt x="108" y="139"/>
                  <a:pt x="108" y="139"/>
                  <a:pt x="108" y="139"/>
                </a:cubicBezTo>
                <a:cubicBezTo>
                  <a:pt x="100" y="139"/>
                  <a:pt x="100" y="139"/>
                  <a:pt x="100" y="139"/>
                </a:cubicBezTo>
                <a:cubicBezTo>
                  <a:pt x="100" y="151"/>
                  <a:pt x="100" y="151"/>
                  <a:pt x="100" y="151"/>
                </a:cubicBezTo>
                <a:cubicBezTo>
                  <a:pt x="120" y="151"/>
                  <a:pt x="120" y="151"/>
                  <a:pt x="120" y="151"/>
                </a:cubicBezTo>
                <a:cubicBezTo>
                  <a:pt x="120" y="0"/>
                  <a:pt x="120" y="0"/>
                  <a:pt x="120" y="0"/>
                </a:cubicBezTo>
                <a:lnTo>
                  <a:pt x="0" y="0"/>
                </a:lnTo>
                <a:close/>
                <a:moveTo>
                  <a:pt x="23" y="23"/>
                </a:moveTo>
                <a:cubicBezTo>
                  <a:pt x="97" y="23"/>
                  <a:pt x="97" y="23"/>
                  <a:pt x="97" y="23"/>
                </a:cubicBezTo>
                <a:cubicBezTo>
                  <a:pt x="97" y="35"/>
                  <a:pt x="97" y="35"/>
                  <a:pt x="97" y="35"/>
                </a:cubicBezTo>
                <a:cubicBezTo>
                  <a:pt x="23" y="35"/>
                  <a:pt x="23" y="35"/>
                  <a:pt x="23" y="35"/>
                </a:cubicBezTo>
                <a:lnTo>
                  <a:pt x="23" y="23"/>
                </a:lnTo>
                <a:close/>
                <a:moveTo>
                  <a:pt x="23" y="46"/>
                </a:moveTo>
                <a:cubicBezTo>
                  <a:pt x="97" y="46"/>
                  <a:pt x="97" y="46"/>
                  <a:pt x="97" y="46"/>
                </a:cubicBezTo>
                <a:cubicBezTo>
                  <a:pt x="97" y="58"/>
                  <a:pt x="97" y="58"/>
                  <a:pt x="97" y="58"/>
                </a:cubicBezTo>
                <a:cubicBezTo>
                  <a:pt x="23" y="58"/>
                  <a:pt x="23" y="58"/>
                  <a:pt x="23" y="58"/>
                </a:cubicBezTo>
                <a:lnTo>
                  <a:pt x="23" y="46"/>
                </a:lnTo>
                <a:close/>
                <a:moveTo>
                  <a:pt x="23" y="70"/>
                </a:moveTo>
                <a:cubicBezTo>
                  <a:pt x="60" y="70"/>
                  <a:pt x="60" y="70"/>
                  <a:pt x="60" y="70"/>
                </a:cubicBezTo>
                <a:cubicBezTo>
                  <a:pt x="60" y="81"/>
                  <a:pt x="60" y="81"/>
                  <a:pt x="60" y="81"/>
                </a:cubicBezTo>
                <a:cubicBezTo>
                  <a:pt x="23" y="81"/>
                  <a:pt x="23" y="81"/>
                  <a:pt x="23" y="81"/>
                </a:cubicBezTo>
                <a:lnTo>
                  <a:pt x="23" y="70"/>
                </a:lnTo>
                <a:close/>
                <a:moveTo>
                  <a:pt x="79" y="97"/>
                </a:moveTo>
                <a:cubicBezTo>
                  <a:pt x="70" y="97"/>
                  <a:pt x="62" y="104"/>
                  <a:pt x="62" y="114"/>
                </a:cubicBezTo>
                <a:cubicBezTo>
                  <a:pt x="62" y="120"/>
                  <a:pt x="65" y="125"/>
                  <a:pt x="70" y="128"/>
                </a:cubicBezTo>
                <a:cubicBezTo>
                  <a:pt x="70" y="160"/>
                  <a:pt x="70" y="160"/>
                  <a:pt x="70" y="160"/>
                </a:cubicBezTo>
                <a:cubicBezTo>
                  <a:pt x="79" y="155"/>
                  <a:pt x="79" y="155"/>
                  <a:pt x="79" y="155"/>
                </a:cubicBezTo>
                <a:cubicBezTo>
                  <a:pt x="89" y="160"/>
                  <a:pt x="89" y="160"/>
                  <a:pt x="89" y="160"/>
                </a:cubicBezTo>
                <a:cubicBezTo>
                  <a:pt x="89" y="128"/>
                  <a:pt x="89" y="128"/>
                  <a:pt x="89" y="128"/>
                </a:cubicBezTo>
                <a:cubicBezTo>
                  <a:pt x="93" y="125"/>
                  <a:pt x="97" y="120"/>
                  <a:pt x="97" y="114"/>
                </a:cubicBezTo>
                <a:cubicBezTo>
                  <a:pt x="97" y="104"/>
                  <a:pt x="89" y="97"/>
                  <a:pt x="79" y="97"/>
                </a:cubicBezTo>
                <a:close/>
                <a:moveTo>
                  <a:pt x="79" y="120"/>
                </a:moveTo>
                <a:cubicBezTo>
                  <a:pt x="76" y="120"/>
                  <a:pt x="73" y="117"/>
                  <a:pt x="73" y="114"/>
                </a:cubicBezTo>
                <a:cubicBezTo>
                  <a:pt x="73" y="111"/>
                  <a:pt x="76" y="108"/>
                  <a:pt x="79" y="108"/>
                </a:cubicBezTo>
                <a:cubicBezTo>
                  <a:pt x="82" y="108"/>
                  <a:pt x="85" y="111"/>
                  <a:pt x="85" y="114"/>
                </a:cubicBezTo>
                <a:cubicBezTo>
                  <a:pt x="85" y="117"/>
                  <a:pt x="82" y="120"/>
                  <a:pt x="79" y="120"/>
                </a:cubicBezTo>
                <a:close/>
              </a:path>
            </a:pathLst>
          </a:custGeom>
          <a:ln w="19050"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406400" y="177801"/>
            <a:ext cx="96520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PERSIAPAN PBJP MELALUI PENYEDIA OLEH PPK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A6F572-5C6F-410D-B9EF-61C718D9DFD6}"/>
              </a:ext>
            </a:extLst>
          </p:cNvPr>
          <p:cNvSpPr txBox="1"/>
          <p:nvPr/>
        </p:nvSpPr>
        <p:spPr>
          <a:xfrm>
            <a:off x="2946401" y="1092200"/>
            <a:ext cx="6097772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867" b="1" dirty="0">
                <a:latin typeface="Arial" pitchFamily="34" charset="0"/>
                <a:ea typeface="Kozuka Gothic Pro R" pitchFamily="34" charset="-128"/>
                <a:cs typeface="Arial" pitchFamily="34" charset="0"/>
              </a:rPr>
              <a:t>BESARAN PERSENTASE UANG MUKA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5B57D32-75C0-4DA5-B53B-C12DEEC1C11E}"/>
              </a:ext>
            </a:extLst>
          </p:cNvPr>
          <p:cNvGrpSpPr/>
          <p:nvPr/>
        </p:nvGrpSpPr>
        <p:grpSpPr>
          <a:xfrm>
            <a:off x="1378909" y="2200933"/>
            <a:ext cx="9577939" cy="3043013"/>
            <a:chOff x="1378908" y="2285995"/>
            <a:chExt cx="9577939" cy="304301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864B16F-D86C-4A32-B92D-256FC91CC81A}"/>
                </a:ext>
              </a:extLst>
            </p:cNvPr>
            <p:cNvGrpSpPr/>
            <p:nvPr/>
          </p:nvGrpSpPr>
          <p:grpSpPr>
            <a:xfrm>
              <a:off x="1454000" y="2285995"/>
              <a:ext cx="4989328" cy="2494814"/>
              <a:chOff x="1454000" y="2488018"/>
              <a:chExt cx="4989328" cy="2494814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57D0150-874B-4B56-8321-5AADEBA26D44}"/>
                  </a:ext>
                </a:extLst>
              </p:cNvPr>
              <p:cNvSpPr/>
              <p:nvPr/>
            </p:nvSpPr>
            <p:spPr>
              <a:xfrm>
                <a:off x="5005272" y="4331009"/>
                <a:ext cx="1438054" cy="651823"/>
              </a:xfrm>
              <a:prstGeom prst="rect">
                <a:avLst/>
              </a:prstGeom>
              <a:solidFill>
                <a:srgbClr val="D94F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798A676-C959-4240-ACFD-65A672E03B2B}"/>
                  </a:ext>
                </a:extLst>
              </p:cNvPr>
              <p:cNvSpPr/>
              <p:nvPr/>
            </p:nvSpPr>
            <p:spPr>
              <a:xfrm>
                <a:off x="3229634" y="4305530"/>
                <a:ext cx="1438054" cy="651823"/>
              </a:xfrm>
              <a:prstGeom prst="rect">
                <a:avLst/>
              </a:prstGeom>
              <a:solidFill>
                <a:srgbClr val="D94F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1526BC8-6A66-46E5-81FC-B5FB408BD698}"/>
                  </a:ext>
                </a:extLst>
              </p:cNvPr>
              <p:cNvSpPr/>
              <p:nvPr/>
            </p:nvSpPr>
            <p:spPr>
              <a:xfrm>
                <a:off x="1454000" y="4310400"/>
                <a:ext cx="1438054" cy="651823"/>
              </a:xfrm>
              <a:prstGeom prst="rect">
                <a:avLst/>
              </a:prstGeom>
              <a:solidFill>
                <a:srgbClr val="D94F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F96C47F3-B7C1-4D34-98A8-7E0E148BCE1F}"/>
                  </a:ext>
                </a:extLst>
              </p:cNvPr>
              <p:cNvGrpSpPr/>
              <p:nvPr/>
            </p:nvGrpSpPr>
            <p:grpSpPr>
              <a:xfrm>
                <a:off x="1454002" y="3003698"/>
                <a:ext cx="1438054" cy="1233377"/>
                <a:chOff x="1454002" y="3009014"/>
                <a:chExt cx="1438054" cy="1233377"/>
              </a:xfrm>
            </p:grpSpPr>
            <p:sp>
              <p:nvSpPr>
                <p:cNvPr id="10" name="Frame 9">
                  <a:extLst>
                    <a:ext uri="{FF2B5EF4-FFF2-40B4-BE49-F238E27FC236}">
                      <a16:creationId xmlns:a16="http://schemas.microsoft.com/office/drawing/2014/main" id="{74825D6B-B7F4-467F-9F63-FA2A8F452243}"/>
                    </a:ext>
                  </a:extLst>
                </p:cNvPr>
                <p:cNvSpPr/>
                <p:nvPr/>
              </p:nvSpPr>
              <p:spPr>
                <a:xfrm>
                  <a:off x="1454002" y="3009014"/>
                  <a:ext cx="1438054" cy="1233377"/>
                </a:xfrm>
                <a:prstGeom prst="frame">
                  <a:avLst>
                    <a:gd name="adj1" fmla="val 4741"/>
                  </a:avLst>
                </a:prstGeom>
                <a:solidFill>
                  <a:srgbClr val="D94F3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3A0A9509-C1A8-47CE-A815-1ECC00B609D8}"/>
                    </a:ext>
                  </a:extLst>
                </p:cNvPr>
                <p:cNvSpPr/>
                <p:nvPr/>
              </p:nvSpPr>
              <p:spPr>
                <a:xfrm>
                  <a:off x="1648046" y="3232298"/>
                  <a:ext cx="1052623" cy="765544"/>
                </a:xfrm>
                <a:prstGeom prst="rect">
                  <a:avLst/>
                </a:prstGeom>
                <a:solidFill>
                  <a:srgbClr val="0150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DDBE002-3C01-426C-BFD0-DB5B63340F69}"/>
                    </a:ext>
                  </a:extLst>
                </p:cNvPr>
                <p:cNvSpPr txBox="1"/>
                <p:nvPr/>
              </p:nvSpPr>
              <p:spPr>
                <a:xfrm>
                  <a:off x="1693899" y="3439633"/>
                  <a:ext cx="9582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u="sng" dirty="0">
                      <a:solidFill>
                        <a:schemeClr val="bg1"/>
                      </a:solidFill>
                      <a:latin typeface="League Spartan" panose="00000800000000000000" pitchFamily="50" charset="0"/>
                    </a:rPr>
                    <a:t>&gt;</a:t>
                  </a:r>
                  <a:r>
                    <a:rPr lang="en-US" dirty="0">
                      <a:solidFill>
                        <a:schemeClr val="bg1"/>
                      </a:solidFill>
                      <a:latin typeface="League Spartan" panose="00000800000000000000" pitchFamily="50" charset="0"/>
                    </a:rPr>
                    <a:t>50%</a:t>
                  </a:r>
                  <a:endParaRPr lang="en-ID" dirty="0">
                    <a:solidFill>
                      <a:schemeClr val="bg1"/>
                    </a:solidFill>
                    <a:latin typeface="League Spartan" panose="00000800000000000000" pitchFamily="50" charset="0"/>
                  </a:endParaRPr>
                </a:p>
              </p:txBody>
            </p:sp>
          </p:grp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73697C1-1410-4405-B713-9DDF6058B6DD}"/>
                  </a:ext>
                </a:extLst>
              </p:cNvPr>
              <p:cNvSpPr/>
              <p:nvPr/>
            </p:nvSpPr>
            <p:spPr>
              <a:xfrm>
                <a:off x="1454002" y="2488018"/>
                <a:ext cx="4989326" cy="423385"/>
              </a:xfrm>
              <a:prstGeom prst="rect">
                <a:avLst/>
              </a:prstGeom>
              <a:solidFill>
                <a:srgbClr val="D94F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C3B54D-9F3F-4C20-BE48-AD9BADFC7E9D}"/>
                  </a:ext>
                </a:extLst>
              </p:cNvPr>
              <p:cNvSpPr txBox="1"/>
              <p:nvPr/>
            </p:nvSpPr>
            <p:spPr>
              <a:xfrm>
                <a:off x="1876648" y="2510173"/>
                <a:ext cx="42187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i-FI" b="1" dirty="0">
                    <a:solidFill>
                      <a:schemeClr val="bg1"/>
                    </a:solidFill>
                    <a:latin typeface="+mj-lt"/>
                  </a:rPr>
                  <a:t>Usaha Mikro, Usaha Kecil, serta Koperasi</a:t>
                </a:r>
                <a:endParaRPr lang="en-ID" b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9407FC4D-1DEA-41E9-80CB-00B9C94DBEDE}"/>
                  </a:ext>
                </a:extLst>
              </p:cNvPr>
              <p:cNvGrpSpPr/>
              <p:nvPr/>
            </p:nvGrpSpPr>
            <p:grpSpPr>
              <a:xfrm>
                <a:off x="3229638" y="3003698"/>
                <a:ext cx="1438054" cy="1233377"/>
                <a:chOff x="1454002" y="3009014"/>
                <a:chExt cx="1438054" cy="1233377"/>
              </a:xfrm>
            </p:grpSpPr>
            <p:sp>
              <p:nvSpPr>
                <p:cNvPr id="18" name="Frame 17">
                  <a:extLst>
                    <a:ext uri="{FF2B5EF4-FFF2-40B4-BE49-F238E27FC236}">
                      <a16:creationId xmlns:a16="http://schemas.microsoft.com/office/drawing/2014/main" id="{49C71BAF-2BE3-477A-9594-7BF315AED158}"/>
                    </a:ext>
                  </a:extLst>
                </p:cNvPr>
                <p:cNvSpPr/>
                <p:nvPr/>
              </p:nvSpPr>
              <p:spPr>
                <a:xfrm>
                  <a:off x="1454002" y="3009014"/>
                  <a:ext cx="1438054" cy="1233377"/>
                </a:xfrm>
                <a:prstGeom prst="frame">
                  <a:avLst>
                    <a:gd name="adj1" fmla="val 4741"/>
                  </a:avLst>
                </a:prstGeom>
                <a:solidFill>
                  <a:srgbClr val="D94F3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B5BBA5F1-7134-4D4D-844D-86CFDDA3B801}"/>
                    </a:ext>
                  </a:extLst>
                </p:cNvPr>
                <p:cNvSpPr/>
                <p:nvPr/>
              </p:nvSpPr>
              <p:spPr>
                <a:xfrm>
                  <a:off x="1648046" y="3232298"/>
                  <a:ext cx="1052623" cy="765544"/>
                </a:xfrm>
                <a:prstGeom prst="rect">
                  <a:avLst/>
                </a:prstGeom>
                <a:solidFill>
                  <a:srgbClr val="0150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ACF0452-BD24-44F6-A04C-05DBB394371A}"/>
                    </a:ext>
                  </a:extLst>
                </p:cNvPr>
                <p:cNvSpPr txBox="1"/>
                <p:nvPr/>
              </p:nvSpPr>
              <p:spPr>
                <a:xfrm>
                  <a:off x="1693899" y="3439633"/>
                  <a:ext cx="9582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u="sng" dirty="0">
                      <a:solidFill>
                        <a:schemeClr val="bg1"/>
                      </a:solidFill>
                      <a:latin typeface="League Spartan" panose="00000800000000000000" pitchFamily="50" charset="0"/>
                    </a:rPr>
                    <a:t>&gt;</a:t>
                  </a:r>
                  <a:r>
                    <a:rPr lang="en-US" dirty="0">
                      <a:solidFill>
                        <a:schemeClr val="bg1"/>
                      </a:solidFill>
                      <a:latin typeface="League Spartan" panose="00000800000000000000" pitchFamily="50" charset="0"/>
                    </a:rPr>
                    <a:t>30%</a:t>
                  </a:r>
                  <a:endParaRPr lang="en-ID" dirty="0">
                    <a:solidFill>
                      <a:schemeClr val="bg1"/>
                    </a:solidFill>
                    <a:latin typeface="League Spartan" panose="00000800000000000000" pitchFamily="50" charset="0"/>
                  </a:endParaRP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1552EE71-573F-4F03-9410-12C516E0EFC1}"/>
                  </a:ext>
                </a:extLst>
              </p:cNvPr>
              <p:cNvGrpSpPr/>
              <p:nvPr/>
            </p:nvGrpSpPr>
            <p:grpSpPr>
              <a:xfrm>
                <a:off x="5005274" y="3003698"/>
                <a:ext cx="1438054" cy="1233377"/>
                <a:chOff x="1454002" y="3009014"/>
                <a:chExt cx="1438054" cy="1233377"/>
              </a:xfrm>
            </p:grpSpPr>
            <p:sp>
              <p:nvSpPr>
                <p:cNvPr id="22" name="Frame 21">
                  <a:extLst>
                    <a:ext uri="{FF2B5EF4-FFF2-40B4-BE49-F238E27FC236}">
                      <a16:creationId xmlns:a16="http://schemas.microsoft.com/office/drawing/2014/main" id="{765B81F6-A234-40CA-9120-0688CDC3DF11}"/>
                    </a:ext>
                  </a:extLst>
                </p:cNvPr>
                <p:cNvSpPr/>
                <p:nvPr/>
              </p:nvSpPr>
              <p:spPr>
                <a:xfrm>
                  <a:off x="1454002" y="3009014"/>
                  <a:ext cx="1438054" cy="1233377"/>
                </a:xfrm>
                <a:prstGeom prst="frame">
                  <a:avLst>
                    <a:gd name="adj1" fmla="val 4741"/>
                  </a:avLst>
                </a:prstGeom>
                <a:solidFill>
                  <a:srgbClr val="D94F3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D7550E78-C7EB-4169-BC39-67CB252CFDC5}"/>
                    </a:ext>
                  </a:extLst>
                </p:cNvPr>
                <p:cNvSpPr/>
                <p:nvPr/>
              </p:nvSpPr>
              <p:spPr>
                <a:xfrm>
                  <a:off x="1648046" y="3232298"/>
                  <a:ext cx="1052623" cy="765544"/>
                </a:xfrm>
                <a:prstGeom prst="rect">
                  <a:avLst/>
                </a:prstGeom>
                <a:solidFill>
                  <a:srgbClr val="0150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dirty="0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D7107FA-4D76-40AB-9834-672C82E68459}"/>
                    </a:ext>
                  </a:extLst>
                </p:cNvPr>
                <p:cNvSpPr txBox="1"/>
                <p:nvPr/>
              </p:nvSpPr>
              <p:spPr>
                <a:xfrm>
                  <a:off x="1693899" y="3439633"/>
                  <a:ext cx="9582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  <a:latin typeface="League Spartan" panose="00000800000000000000" pitchFamily="50" charset="0"/>
                    </a:rPr>
                    <a:t>&lt;30%</a:t>
                  </a:r>
                  <a:endParaRPr lang="en-ID" dirty="0">
                    <a:solidFill>
                      <a:schemeClr val="bg1"/>
                    </a:solidFill>
                    <a:latin typeface="League Spartan" panose="00000800000000000000" pitchFamily="50" charset="0"/>
                  </a:endParaRPr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EC51F14-ABBA-4E78-8C8F-35092F6324BB}"/>
                  </a:ext>
                </a:extLst>
              </p:cNvPr>
              <p:cNvSpPr txBox="1"/>
              <p:nvPr/>
            </p:nvSpPr>
            <p:spPr>
              <a:xfrm>
                <a:off x="1454003" y="4329371"/>
                <a:ext cx="14380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+mj-lt"/>
                  </a:rPr>
                  <a:t>&gt; 50 </a:t>
                </a:r>
                <a:r>
                  <a:rPr lang="en-US" sz="1600" dirty="0" err="1">
                    <a:solidFill>
                      <a:schemeClr val="bg1"/>
                    </a:solidFill>
                    <a:latin typeface="+mj-lt"/>
                  </a:rPr>
                  <a:t>juta</a:t>
                </a:r>
                <a:r>
                  <a:rPr lang="en-US" sz="1600" dirty="0">
                    <a:solidFill>
                      <a:schemeClr val="bg1"/>
                    </a:solidFill>
                    <a:latin typeface="+mj-lt"/>
                  </a:rPr>
                  <a:t>  </a:t>
                </a:r>
              </a:p>
              <a:p>
                <a:pPr algn="ctr"/>
                <a:r>
                  <a:rPr lang="en-US" sz="1600" u="sng" dirty="0">
                    <a:solidFill>
                      <a:schemeClr val="bg1"/>
                    </a:solidFill>
                    <a:latin typeface="+mj-lt"/>
                  </a:rPr>
                  <a:t>&lt;</a:t>
                </a:r>
                <a:r>
                  <a:rPr lang="en-US" sz="1600" dirty="0">
                    <a:solidFill>
                      <a:schemeClr val="bg1"/>
                    </a:solidFill>
                    <a:latin typeface="+mj-lt"/>
                  </a:rPr>
                  <a:t>200 </a:t>
                </a:r>
                <a:r>
                  <a:rPr lang="en-US" sz="1600" dirty="0" err="1">
                    <a:solidFill>
                      <a:schemeClr val="bg1"/>
                    </a:solidFill>
                    <a:latin typeface="+mj-lt"/>
                  </a:rPr>
                  <a:t>juta</a:t>
                </a:r>
                <a:endParaRPr lang="en-ID" sz="16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6179B5F-9B9F-4117-95E5-BCBC8FD50886}"/>
                  </a:ext>
                </a:extLst>
              </p:cNvPr>
              <p:cNvSpPr txBox="1"/>
              <p:nvPr/>
            </p:nvSpPr>
            <p:spPr>
              <a:xfrm>
                <a:off x="3229636" y="4377448"/>
                <a:ext cx="14380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+mj-lt"/>
                  </a:rPr>
                  <a:t>&gt; 200 </a:t>
                </a:r>
                <a:r>
                  <a:rPr lang="en-US" sz="1600" dirty="0" err="1">
                    <a:solidFill>
                      <a:schemeClr val="bg1"/>
                    </a:solidFill>
                    <a:latin typeface="+mj-lt"/>
                  </a:rPr>
                  <a:t>juta</a:t>
                </a:r>
                <a:r>
                  <a:rPr lang="en-US" sz="1600" dirty="0">
                    <a:solidFill>
                      <a:schemeClr val="bg1"/>
                    </a:solidFill>
                    <a:latin typeface="+mj-lt"/>
                  </a:rPr>
                  <a:t>  </a:t>
                </a:r>
              </a:p>
              <a:p>
                <a:pPr algn="ctr"/>
                <a:r>
                  <a:rPr lang="en-US" sz="1600" u="sng" dirty="0">
                    <a:solidFill>
                      <a:schemeClr val="bg1"/>
                    </a:solidFill>
                    <a:latin typeface="+mj-lt"/>
                  </a:rPr>
                  <a:t>&lt;</a:t>
                </a:r>
                <a:r>
                  <a:rPr lang="en-US" sz="1600" dirty="0">
                    <a:solidFill>
                      <a:schemeClr val="bg1"/>
                    </a:solidFill>
                    <a:latin typeface="+mj-lt"/>
                  </a:rPr>
                  <a:t> 2,5 M</a:t>
                </a:r>
                <a:endParaRPr lang="en-ID" sz="16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2644151-15C5-4339-9B20-F732435D4422}"/>
                  </a:ext>
                </a:extLst>
              </p:cNvPr>
              <p:cNvSpPr txBox="1"/>
              <p:nvPr/>
            </p:nvSpPr>
            <p:spPr>
              <a:xfrm>
                <a:off x="5005271" y="4334688"/>
                <a:ext cx="14380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+mj-lt"/>
                  </a:rPr>
                  <a:t>&gt; 2,5 M</a:t>
                </a:r>
              </a:p>
              <a:p>
                <a:pPr algn="ctr"/>
                <a:r>
                  <a:rPr lang="en-ID" sz="1600" u="sng" dirty="0">
                    <a:solidFill>
                      <a:schemeClr val="bg1"/>
                    </a:solidFill>
                    <a:latin typeface="+mj-lt"/>
                  </a:rPr>
                  <a:t>&lt;</a:t>
                </a:r>
                <a:r>
                  <a:rPr lang="en-ID" sz="1600" dirty="0">
                    <a:solidFill>
                      <a:schemeClr val="bg1"/>
                    </a:solidFill>
                    <a:latin typeface="+mj-lt"/>
                  </a:rPr>
                  <a:t> 15 M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D351984-3A8A-4FAB-B425-96FDD0B12438}"/>
                </a:ext>
              </a:extLst>
            </p:cNvPr>
            <p:cNvSpPr txBox="1"/>
            <p:nvPr/>
          </p:nvSpPr>
          <p:spPr>
            <a:xfrm>
              <a:off x="1378908" y="4933005"/>
              <a:ext cx="7332698" cy="369332"/>
            </a:xfrm>
            <a:prstGeom prst="rect">
              <a:avLst/>
            </a:prstGeom>
            <a:solidFill>
              <a:srgbClr val="01503B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ID" b="1" dirty="0">
                  <a:solidFill>
                    <a:schemeClr val="bg1"/>
                  </a:solidFill>
                  <a:latin typeface="+mj-lt"/>
                </a:rPr>
                <a:t>Nilai Pagu Anggaran/Kontrak</a:t>
              </a:r>
            </a:p>
          </p:txBody>
        </p:sp>
        <p:sp>
          <p:nvSpPr>
            <p:cNvPr id="34" name="Frame 33">
              <a:extLst>
                <a:ext uri="{FF2B5EF4-FFF2-40B4-BE49-F238E27FC236}">
                  <a16:creationId xmlns:a16="http://schemas.microsoft.com/office/drawing/2014/main" id="{481063A7-5DF8-40DB-9AF3-116230A193DC}"/>
                </a:ext>
              </a:extLst>
            </p:cNvPr>
            <p:cNvSpPr/>
            <p:nvPr/>
          </p:nvSpPr>
          <p:spPr>
            <a:xfrm>
              <a:off x="7273552" y="2805126"/>
              <a:ext cx="1438054" cy="1233377"/>
            </a:xfrm>
            <a:prstGeom prst="frame">
              <a:avLst>
                <a:gd name="adj1" fmla="val 4741"/>
              </a:avLst>
            </a:prstGeom>
            <a:solidFill>
              <a:srgbClr val="0150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3B2FE0B-A2C5-4A0A-857B-885D39235BAE}"/>
                </a:ext>
              </a:extLst>
            </p:cNvPr>
            <p:cNvSpPr/>
            <p:nvPr/>
          </p:nvSpPr>
          <p:spPr>
            <a:xfrm>
              <a:off x="7471362" y="3066530"/>
              <a:ext cx="1052623" cy="765544"/>
            </a:xfrm>
            <a:prstGeom prst="rect">
              <a:avLst/>
            </a:prstGeom>
            <a:solidFill>
              <a:srgbClr val="D94F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C1E170C-09E7-4B68-9A9F-48FDD346D4DC}"/>
                </a:ext>
              </a:extLst>
            </p:cNvPr>
            <p:cNvSpPr txBox="1"/>
            <p:nvPr/>
          </p:nvSpPr>
          <p:spPr>
            <a:xfrm>
              <a:off x="7517215" y="3273865"/>
              <a:ext cx="9582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>
                  <a:solidFill>
                    <a:schemeClr val="bg1"/>
                  </a:solidFill>
                  <a:latin typeface="League Spartan" panose="00000800000000000000" pitchFamily="50" charset="0"/>
                </a:rPr>
                <a:t>&lt;</a:t>
              </a:r>
              <a:r>
                <a:rPr lang="en-US" dirty="0">
                  <a:solidFill>
                    <a:schemeClr val="bg1"/>
                  </a:solidFill>
                  <a:latin typeface="League Spartan" panose="00000800000000000000" pitchFamily="50" charset="0"/>
                </a:rPr>
                <a:t>20%</a:t>
              </a:r>
              <a:endParaRPr lang="en-ID" dirty="0">
                <a:solidFill>
                  <a:schemeClr val="bg1"/>
                </a:solidFill>
                <a:latin typeface="League Spartan" panose="00000800000000000000" pitchFamily="50" charset="0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7938852-311E-4C75-AEFE-82FB341C2E75}"/>
                </a:ext>
              </a:extLst>
            </p:cNvPr>
            <p:cNvGrpSpPr/>
            <p:nvPr/>
          </p:nvGrpSpPr>
          <p:grpSpPr>
            <a:xfrm>
              <a:off x="7273552" y="4169273"/>
              <a:ext cx="1438055" cy="651823"/>
              <a:chOff x="7273551" y="4325691"/>
              <a:chExt cx="1438055" cy="651823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BB83572-26C8-4064-9FA2-4EBCE8E4B048}"/>
                  </a:ext>
                </a:extLst>
              </p:cNvPr>
              <p:cNvSpPr/>
              <p:nvPr/>
            </p:nvSpPr>
            <p:spPr>
              <a:xfrm>
                <a:off x="7273552" y="4325691"/>
                <a:ext cx="1438054" cy="651823"/>
              </a:xfrm>
              <a:prstGeom prst="rect">
                <a:avLst/>
              </a:prstGeom>
              <a:solidFill>
                <a:srgbClr val="D94F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2BD8702-0602-429E-9D6B-140B429A6CB9}"/>
                  </a:ext>
                </a:extLst>
              </p:cNvPr>
              <p:cNvSpPr txBox="1"/>
              <p:nvPr/>
            </p:nvSpPr>
            <p:spPr>
              <a:xfrm>
                <a:off x="7273551" y="4467596"/>
                <a:ext cx="14380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D" sz="1600" dirty="0">
                    <a:solidFill>
                      <a:schemeClr val="bg1"/>
                    </a:solidFill>
                    <a:latin typeface="+mj-lt"/>
                  </a:rPr>
                  <a:t>&gt; 15 M</a:t>
                </a:r>
              </a:p>
            </p:txBody>
          </p:sp>
        </p:grpSp>
        <p:sp>
          <p:nvSpPr>
            <p:cNvPr id="41" name="Frame 40">
              <a:extLst>
                <a:ext uri="{FF2B5EF4-FFF2-40B4-BE49-F238E27FC236}">
                  <a16:creationId xmlns:a16="http://schemas.microsoft.com/office/drawing/2014/main" id="{6994DFF5-4C04-4238-BF46-09F7192944E4}"/>
                </a:ext>
              </a:extLst>
            </p:cNvPr>
            <p:cNvSpPr/>
            <p:nvPr/>
          </p:nvSpPr>
          <p:spPr>
            <a:xfrm>
              <a:off x="9518793" y="2801675"/>
              <a:ext cx="1438054" cy="1233377"/>
            </a:xfrm>
            <a:prstGeom prst="frame">
              <a:avLst>
                <a:gd name="adj1" fmla="val 4741"/>
              </a:avLst>
            </a:prstGeom>
            <a:solidFill>
              <a:srgbClr val="0150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C14152B-9EED-4598-8DAD-1658F8C09B6C}"/>
                </a:ext>
              </a:extLst>
            </p:cNvPr>
            <p:cNvSpPr/>
            <p:nvPr/>
          </p:nvSpPr>
          <p:spPr>
            <a:xfrm>
              <a:off x="9716603" y="3063079"/>
              <a:ext cx="1052623" cy="765544"/>
            </a:xfrm>
            <a:prstGeom prst="rect">
              <a:avLst/>
            </a:prstGeom>
            <a:solidFill>
              <a:srgbClr val="D94F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3FDD473-8E8A-4C27-8BD6-34076C647AFD}"/>
                </a:ext>
              </a:extLst>
            </p:cNvPr>
            <p:cNvSpPr txBox="1"/>
            <p:nvPr/>
          </p:nvSpPr>
          <p:spPr>
            <a:xfrm>
              <a:off x="9762456" y="3270413"/>
              <a:ext cx="9582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u="sng" dirty="0">
                  <a:solidFill>
                    <a:schemeClr val="bg1"/>
                  </a:solidFill>
                  <a:latin typeface="League Spartan" panose="00000800000000000000" pitchFamily="50" charset="0"/>
                </a:rPr>
                <a:t>&lt;</a:t>
              </a:r>
              <a:r>
                <a:rPr lang="en-US" dirty="0">
                  <a:solidFill>
                    <a:schemeClr val="bg1"/>
                  </a:solidFill>
                  <a:latin typeface="League Spartan" panose="00000800000000000000" pitchFamily="50" charset="0"/>
                </a:rPr>
                <a:t>15%</a:t>
              </a:r>
              <a:endParaRPr lang="en-ID" dirty="0">
                <a:solidFill>
                  <a:schemeClr val="bg1"/>
                </a:solidFill>
                <a:latin typeface="League Spartan" panose="00000800000000000000" pitchFamily="50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CCDBA5E-FD0A-45E0-8DBF-8A6BF12CE22E}"/>
                </a:ext>
              </a:extLst>
            </p:cNvPr>
            <p:cNvSpPr txBox="1"/>
            <p:nvPr/>
          </p:nvSpPr>
          <p:spPr>
            <a:xfrm>
              <a:off x="9518794" y="4959674"/>
              <a:ext cx="1438053" cy="369332"/>
            </a:xfrm>
            <a:prstGeom prst="rect">
              <a:avLst/>
            </a:prstGeom>
            <a:solidFill>
              <a:srgbClr val="01503B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ID" b="1" dirty="0" err="1">
                  <a:solidFill>
                    <a:schemeClr val="bg1"/>
                  </a:solidFill>
                  <a:latin typeface="+mj-lt"/>
                </a:rPr>
                <a:t>Tahun</a:t>
              </a:r>
              <a:r>
                <a:rPr lang="en-ID" b="1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ID" b="1" dirty="0" err="1">
                  <a:solidFill>
                    <a:schemeClr val="bg1"/>
                  </a:solidFill>
                  <a:latin typeface="+mj-lt"/>
                </a:rPr>
                <a:t>Jamak</a:t>
              </a:r>
              <a:endParaRPr lang="en-ID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grpSp>
        <p:nvGrpSpPr>
          <p:cNvPr id="46" name="Group 65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47" name="Rounded Rectangle 4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50" name="Group 14"/>
          <p:cNvGrpSpPr/>
          <p:nvPr/>
        </p:nvGrpSpPr>
        <p:grpSpPr>
          <a:xfrm>
            <a:off x="10464800" y="6631333"/>
            <a:ext cx="1422400" cy="101600"/>
            <a:chOff x="3200400" y="2647950"/>
            <a:chExt cx="1066800" cy="76200"/>
          </a:xfrm>
        </p:grpSpPr>
        <p:sp>
          <p:nvSpPr>
            <p:cNvPr id="51" name="Rounded Rectangle 50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54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406400" y="177801"/>
            <a:ext cx="96520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PERSIAPAN PBJP MELALUI PENYEDIA OLEH PPK</a:t>
            </a:r>
          </a:p>
        </p:txBody>
      </p:sp>
    </p:spTree>
    <p:extLst>
      <p:ext uri="{BB962C8B-B14F-4D97-AF65-F5344CB8AC3E}">
        <p14:creationId xmlns:p14="http://schemas.microsoft.com/office/powerpoint/2010/main" val="2196202924"/>
      </p:ext>
    </p:extLst>
  </p:cSld>
  <p:clrMapOvr>
    <a:masterClrMapping/>
  </p:clrMapOvr>
  <p:transition spd="slow"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grpSp>
        <p:nvGrpSpPr>
          <p:cNvPr id="2" name="Group 65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" name="Group 14"/>
          <p:cNvGrpSpPr/>
          <p:nvPr/>
        </p:nvGrpSpPr>
        <p:grpSpPr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16" name="Rounded Rectangle 15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937074" y="802958"/>
            <a:ext cx="2273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JAMINAN PBJ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261601" y="6172200"/>
            <a:ext cx="18312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chemeClr val="lt1"/>
              </a:buClr>
              <a:buSzPts val="1600"/>
            </a:pPr>
            <a:r>
              <a:rPr lang="en-US" sz="1600" dirty="0">
                <a:latin typeface="Arial" pitchFamily="34" charset="0"/>
                <a:ea typeface="Calibri"/>
                <a:cs typeface="Arial" pitchFamily="34" charset="0"/>
                <a:sym typeface="Calibri"/>
              </a:rPr>
              <a:t>Pasal 1</a:t>
            </a:r>
          </a:p>
        </p:txBody>
      </p:sp>
      <p:pic>
        <p:nvPicPr>
          <p:cNvPr id="36" name="Google Shape;474;p33"/>
          <p:cNvPicPr preferRelativeResize="0"/>
          <p:nvPr/>
        </p:nvPicPr>
        <p:blipFill rotWithShape="1">
          <a:blip r:embed="rId4" cstate="print">
            <a:alphaModFix/>
          </a:blip>
          <a:srcRect l="27006" t="31284" r="33421" b="7817"/>
          <a:stretch/>
        </p:blipFill>
        <p:spPr>
          <a:xfrm>
            <a:off x="4572000" y="1295400"/>
            <a:ext cx="3048000" cy="263967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477;p33"/>
          <p:cNvSpPr/>
          <p:nvPr/>
        </p:nvSpPr>
        <p:spPr>
          <a:xfrm>
            <a:off x="361797" y="4110464"/>
            <a:ext cx="11521017" cy="1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 sz="2133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Jaminan tertulis yang dikeluarkan oleh Bank Umum/Perusahaan Penjaminan/Perusahaan Asuransi/lembaga keuangan khusus yang menjalankan usaha di bidang pembiayaan, penjaminan, dan asuransi untuk mendorong ekspor Indonesia sesuai dengan ketentuan peraturan perundang-undangan di bidang lembaga pembiayaan ekspor Indonesia</a:t>
            </a:r>
            <a:endParaRPr sz="213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406400" y="177801"/>
            <a:ext cx="96520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PERSIAPAN PBJP MELALUI PENYEDIA OLEH PPK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grpSp>
        <p:nvGrpSpPr>
          <p:cNvPr id="2" name="Group 65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" name="Group 14"/>
          <p:cNvGrpSpPr/>
          <p:nvPr/>
        </p:nvGrpSpPr>
        <p:grpSpPr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16" name="Rounded Rectangle 15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261601" y="6172200"/>
            <a:ext cx="18312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chemeClr val="lt1"/>
              </a:buClr>
              <a:buSzPts val="1600"/>
            </a:pPr>
            <a:r>
              <a:rPr lang="en-US" sz="1600" dirty="0">
                <a:latin typeface="Arial" pitchFamily="34" charset="0"/>
                <a:ea typeface="Calibri"/>
                <a:cs typeface="Arial" pitchFamily="34" charset="0"/>
                <a:sym typeface="Calibri"/>
              </a:rPr>
              <a:t>Pasal  30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37074" y="802958"/>
            <a:ext cx="2273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JAMINAN PBJ</a:t>
            </a:r>
          </a:p>
        </p:txBody>
      </p:sp>
      <p:grpSp>
        <p:nvGrpSpPr>
          <p:cNvPr id="20" name="Google Shape;487;p34"/>
          <p:cNvGrpSpPr/>
          <p:nvPr/>
        </p:nvGrpSpPr>
        <p:grpSpPr>
          <a:xfrm>
            <a:off x="304800" y="2802467"/>
            <a:ext cx="3336243" cy="1014871"/>
            <a:chOff x="467391" y="1911191"/>
            <a:chExt cx="2723622" cy="828444"/>
          </a:xfrm>
        </p:grpSpPr>
        <p:pic>
          <p:nvPicPr>
            <p:cNvPr id="21" name="Google Shape;488;p34"/>
            <p:cNvPicPr preferRelativeResize="0"/>
            <p:nvPr/>
          </p:nvPicPr>
          <p:blipFill rotWithShape="1">
            <a:blip r:embed="rId4" cstate="print">
              <a:alphaModFix/>
            </a:blip>
            <a:srcRect/>
            <a:stretch/>
          </p:blipFill>
          <p:spPr>
            <a:xfrm>
              <a:off x="467391" y="1911191"/>
              <a:ext cx="2723622" cy="8284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489;p34"/>
            <p:cNvSpPr/>
            <p:nvPr/>
          </p:nvSpPr>
          <p:spPr>
            <a:xfrm>
              <a:off x="743562" y="2107628"/>
              <a:ext cx="2171279" cy="4808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867" b="1" dirty="0">
                  <a:solidFill>
                    <a:schemeClr val="lt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Sifat Jaminan</a:t>
              </a:r>
              <a:endParaRPr sz="1867" b="1" dirty="0">
                <a:solidFill>
                  <a:schemeClr val="lt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endParaRPr>
            </a:p>
          </p:txBody>
        </p:sp>
      </p:grpSp>
      <p:grpSp>
        <p:nvGrpSpPr>
          <p:cNvPr id="23" name="Google Shape;490;p34"/>
          <p:cNvGrpSpPr/>
          <p:nvPr/>
        </p:nvGrpSpPr>
        <p:grpSpPr>
          <a:xfrm>
            <a:off x="7950200" y="2774951"/>
            <a:ext cx="3937000" cy="1024591"/>
            <a:chOff x="6201145" y="1889572"/>
            <a:chExt cx="3214172" cy="836355"/>
          </a:xfrm>
        </p:grpSpPr>
        <p:pic>
          <p:nvPicPr>
            <p:cNvPr id="24" name="Google Shape;491;p34"/>
            <p:cNvPicPr preferRelativeResize="0"/>
            <p:nvPr/>
          </p:nvPicPr>
          <p:blipFill rotWithShape="1">
            <a:blip r:embed="rId4" cstate="print">
              <a:alphaModFix/>
            </a:blip>
            <a:srcRect/>
            <a:stretch/>
          </p:blipFill>
          <p:spPr>
            <a:xfrm>
              <a:off x="6201145" y="1889572"/>
              <a:ext cx="3214172" cy="8363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Google Shape;492;p34"/>
            <p:cNvSpPr/>
            <p:nvPr/>
          </p:nvSpPr>
          <p:spPr>
            <a:xfrm>
              <a:off x="6242414" y="2091724"/>
              <a:ext cx="3168141" cy="4808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867" b="1" dirty="0">
                  <a:solidFill>
                    <a:schemeClr val="lt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Penerbit Jaminan</a:t>
              </a:r>
              <a:endParaRPr sz="1867" b="1" dirty="0">
                <a:solidFill>
                  <a:schemeClr val="lt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endParaRPr>
            </a:p>
          </p:txBody>
        </p:sp>
      </p:grpSp>
      <p:pic>
        <p:nvPicPr>
          <p:cNvPr id="26" name="Google Shape;493;p34"/>
          <p:cNvPicPr preferRelativeResize="0"/>
          <p:nvPr/>
        </p:nvPicPr>
        <p:blipFill rotWithShape="1">
          <a:blip r:embed="rId5" cstate="print">
            <a:alphaModFix/>
          </a:blip>
          <a:srcRect/>
          <a:stretch/>
        </p:blipFill>
        <p:spPr>
          <a:xfrm>
            <a:off x="1473201" y="1527952"/>
            <a:ext cx="1189849" cy="118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494;p34"/>
          <p:cNvPicPr preferRelativeResize="0"/>
          <p:nvPr/>
        </p:nvPicPr>
        <p:blipFill rotWithShape="1">
          <a:blip r:embed="rId6" cstate="print">
            <a:alphaModFix/>
          </a:blip>
          <a:srcRect/>
          <a:stretch/>
        </p:blipFill>
        <p:spPr>
          <a:xfrm>
            <a:off x="9287934" y="1600200"/>
            <a:ext cx="1407599" cy="1073197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495;p34"/>
          <p:cNvSpPr/>
          <p:nvPr/>
        </p:nvSpPr>
        <p:spPr>
          <a:xfrm>
            <a:off x="8128000" y="3835401"/>
            <a:ext cx="3860800" cy="2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-US" sz="1867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Bank Umum, Perusahaan Penjaminan,  Perusahaan Asuransi. Lembaga keuangan khusus ekspor/impor Indonesia yang memiliki izin usaha dan pencatatan produk </a:t>
            </a:r>
            <a:r>
              <a:rPr lang="en-US" sz="1867" i="1" dirty="0" err="1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suretyship</a:t>
            </a:r>
            <a:r>
              <a:rPr lang="en-US" sz="1867" i="1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 </a:t>
            </a:r>
            <a:r>
              <a:rPr lang="en-US" sz="1867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 di OJK</a:t>
            </a:r>
            <a:endParaRPr sz="1867" dirty="0">
              <a:solidFill>
                <a:schemeClr val="dk1"/>
              </a:solidFill>
              <a:latin typeface="Arial" pitchFamily="34" charset="0"/>
              <a:ea typeface="Calibri"/>
              <a:cs typeface="Arial" pitchFamily="34" charset="0"/>
              <a:sym typeface="Calibri"/>
            </a:endParaRPr>
          </a:p>
        </p:txBody>
      </p:sp>
      <p:sp>
        <p:nvSpPr>
          <p:cNvPr id="30" name="Google Shape;496;p34"/>
          <p:cNvSpPr/>
          <p:nvPr/>
        </p:nvSpPr>
        <p:spPr>
          <a:xfrm>
            <a:off x="406400" y="3733801"/>
            <a:ext cx="3632200" cy="2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457189" indent="-457189"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1867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Tidak bersyarat </a:t>
            </a:r>
            <a:endParaRPr sz="1867" dirty="0">
              <a:latin typeface="Arial" pitchFamily="34" charset="0"/>
              <a:cs typeface="Arial" pitchFamily="34" charset="0"/>
            </a:endParaRPr>
          </a:p>
          <a:p>
            <a:pPr marL="457189" indent="-457189"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1867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Mudah dicairkan </a:t>
            </a:r>
            <a:endParaRPr sz="1867" dirty="0">
              <a:latin typeface="Arial" pitchFamily="34" charset="0"/>
              <a:cs typeface="Arial" pitchFamily="34" charset="0"/>
            </a:endParaRPr>
          </a:p>
          <a:p>
            <a:pPr marL="457189" indent="-457189"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1867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Harus dicairkan oleh penerbit jaminan paling lambat 14 hari kerja  </a:t>
            </a:r>
            <a:endParaRPr sz="1867" dirty="0">
              <a:solidFill>
                <a:schemeClr val="dk1"/>
              </a:solidFill>
              <a:latin typeface="Arial" pitchFamily="34" charset="0"/>
              <a:ea typeface="Calibri"/>
              <a:cs typeface="Arial" pitchFamily="34" charset="0"/>
              <a:sym typeface="Calibri"/>
            </a:endParaRPr>
          </a:p>
        </p:txBody>
      </p:sp>
      <p:grpSp>
        <p:nvGrpSpPr>
          <p:cNvPr id="31" name="Google Shape;498;p34"/>
          <p:cNvGrpSpPr/>
          <p:nvPr/>
        </p:nvGrpSpPr>
        <p:grpSpPr>
          <a:xfrm>
            <a:off x="4127501" y="2785534"/>
            <a:ext cx="3484001" cy="1014871"/>
            <a:chOff x="3334268" y="1897483"/>
            <a:chExt cx="2844644" cy="828444"/>
          </a:xfrm>
        </p:grpSpPr>
        <p:pic>
          <p:nvPicPr>
            <p:cNvPr id="32" name="Google Shape;499;p34"/>
            <p:cNvPicPr preferRelativeResize="0"/>
            <p:nvPr/>
          </p:nvPicPr>
          <p:blipFill rotWithShape="1">
            <a:blip r:embed="rId4" cstate="print">
              <a:alphaModFix/>
            </a:blip>
            <a:srcRect/>
            <a:stretch/>
          </p:blipFill>
          <p:spPr>
            <a:xfrm>
              <a:off x="3334268" y="1897483"/>
              <a:ext cx="2723622" cy="8284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" name="Google Shape;500;p34"/>
            <p:cNvSpPr txBox="1"/>
            <p:nvPr/>
          </p:nvSpPr>
          <p:spPr>
            <a:xfrm>
              <a:off x="3397765" y="2032339"/>
              <a:ext cx="2781147" cy="5237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algn="ctr"/>
              <a:r>
                <a:rPr lang="en-US" sz="1867" b="1" dirty="0">
                  <a:solidFill>
                    <a:schemeClr val="lt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Bentuk Jaminan</a:t>
              </a:r>
              <a:endParaRPr sz="1867" b="1" dirty="0">
                <a:solidFill>
                  <a:schemeClr val="lt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endParaRPr>
            </a:p>
          </p:txBody>
        </p:sp>
      </p:grpSp>
      <p:sp>
        <p:nvSpPr>
          <p:cNvPr id="34" name="Google Shape;501;p34"/>
          <p:cNvSpPr txBox="1"/>
          <p:nvPr/>
        </p:nvSpPr>
        <p:spPr>
          <a:xfrm>
            <a:off x="4311651" y="3733800"/>
            <a:ext cx="2495549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-US" sz="1867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Bank Garansi atau </a:t>
            </a:r>
            <a:r>
              <a:rPr lang="en-US" sz="1867" i="1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Surety bond</a:t>
            </a:r>
            <a:endParaRPr sz="1867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5" name="Google Shape;505;p34"/>
          <p:cNvPicPr preferRelativeResize="0"/>
          <p:nvPr/>
        </p:nvPicPr>
        <p:blipFill rotWithShape="1">
          <a:blip r:embed="rId7" cstate="print">
            <a:alphaModFix/>
          </a:blip>
          <a:srcRect/>
          <a:stretch/>
        </p:blipFill>
        <p:spPr>
          <a:xfrm>
            <a:off x="5384800" y="1600200"/>
            <a:ext cx="999317" cy="99931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406400" y="177801"/>
            <a:ext cx="96520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PERSIAPAN PBJP MELALUI PENYEDIA OLEH PPK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grpSp>
        <p:nvGrpSpPr>
          <p:cNvPr id="2" name="Group 65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" name="Group 14"/>
          <p:cNvGrpSpPr/>
          <p:nvPr/>
        </p:nvGrpSpPr>
        <p:grpSpPr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16" name="Rounded Rectangle 15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261601" y="6172201"/>
            <a:ext cx="18312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chemeClr val="lt1"/>
              </a:buClr>
              <a:buSzPts val="1600"/>
            </a:pPr>
            <a:r>
              <a:rPr lang="en-US" sz="1600" dirty="0">
                <a:latin typeface="Arial" pitchFamily="34" charset="0"/>
                <a:ea typeface="Calibri"/>
                <a:cs typeface="Arial" pitchFamily="34" charset="0"/>
                <a:sym typeface="Calibri"/>
              </a:rPr>
              <a:t>Pasal  30 ayat 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449762" y="802958"/>
            <a:ext cx="3248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JENIS JAMINAN PBJ</a:t>
            </a:r>
          </a:p>
        </p:txBody>
      </p:sp>
      <p:grpSp>
        <p:nvGrpSpPr>
          <p:cNvPr id="31" name="Google Shape;511;p35"/>
          <p:cNvGrpSpPr/>
          <p:nvPr/>
        </p:nvGrpSpPr>
        <p:grpSpPr>
          <a:xfrm>
            <a:off x="2540001" y="1531232"/>
            <a:ext cx="7139879" cy="4742568"/>
            <a:chOff x="1172892" y="1461"/>
            <a:chExt cx="5865379" cy="5016608"/>
          </a:xfrm>
        </p:grpSpPr>
        <p:sp>
          <p:nvSpPr>
            <p:cNvPr id="36" name="Google Shape;512;p35"/>
            <p:cNvSpPr/>
            <p:nvPr/>
          </p:nvSpPr>
          <p:spPr>
            <a:xfrm rot="10800000">
              <a:off x="1577847" y="1461"/>
              <a:ext cx="5460424" cy="809910"/>
            </a:xfrm>
            <a:prstGeom prst="homePlate">
              <a:avLst>
                <a:gd name="adj" fmla="val 50000"/>
              </a:avLst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133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" name="Google Shape;513;p35"/>
            <p:cNvSpPr txBox="1"/>
            <p:nvPr/>
          </p:nvSpPr>
          <p:spPr>
            <a:xfrm>
              <a:off x="1780324" y="1461"/>
              <a:ext cx="5257947" cy="80991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476167" tIns="142233" rIns="265500" bIns="142233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2133" dirty="0"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Jaminan Penawaran</a:t>
              </a:r>
              <a:endParaRPr sz="2133" dirty="0">
                <a:latin typeface="Arial" pitchFamily="34" charset="0"/>
                <a:ea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38" name="Google Shape;514;p35"/>
            <p:cNvSpPr/>
            <p:nvPr/>
          </p:nvSpPr>
          <p:spPr>
            <a:xfrm>
              <a:off x="1172892" y="1461"/>
              <a:ext cx="809910" cy="80991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133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" name="Google Shape;515;p35"/>
            <p:cNvSpPr/>
            <p:nvPr/>
          </p:nvSpPr>
          <p:spPr>
            <a:xfrm rot="10800000">
              <a:off x="1577847" y="1053136"/>
              <a:ext cx="5460424" cy="809910"/>
            </a:xfrm>
            <a:prstGeom prst="homePlate">
              <a:avLst>
                <a:gd name="adj" fmla="val 50000"/>
              </a:avLst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133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" name="Google Shape;516;p35"/>
            <p:cNvSpPr txBox="1"/>
            <p:nvPr/>
          </p:nvSpPr>
          <p:spPr>
            <a:xfrm>
              <a:off x="1780324" y="1053136"/>
              <a:ext cx="5257947" cy="80991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476167" tIns="142233" rIns="265500" bIns="142233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2133" dirty="0"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Jaminan Sanggah Banding</a:t>
              </a:r>
              <a:endParaRPr sz="2133" dirty="0">
                <a:latin typeface="Arial" pitchFamily="34" charset="0"/>
                <a:ea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41" name="Google Shape;517;p35"/>
            <p:cNvSpPr/>
            <p:nvPr/>
          </p:nvSpPr>
          <p:spPr>
            <a:xfrm>
              <a:off x="1172892" y="1053136"/>
              <a:ext cx="809910" cy="80991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133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" name="Google Shape;518;p35"/>
            <p:cNvSpPr/>
            <p:nvPr/>
          </p:nvSpPr>
          <p:spPr>
            <a:xfrm rot="10800000">
              <a:off x="1577847" y="2104810"/>
              <a:ext cx="5460424" cy="809910"/>
            </a:xfrm>
            <a:prstGeom prst="homePlate">
              <a:avLst>
                <a:gd name="adj" fmla="val 50000"/>
              </a:avLst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133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" name="Google Shape;519;p35"/>
            <p:cNvSpPr txBox="1"/>
            <p:nvPr/>
          </p:nvSpPr>
          <p:spPr>
            <a:xfrm>
              <a:off x="1780324" y="2104810"/>
              <a:ext cx="5257947" cy="80991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476167" tIns="142233" rIns="265500" bIns="142233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2133" dirty="0"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Jaminan Pelaksanaan</a:t>
              </a:r>
              <a:endParaRPr sz="2133" dirty="0">
                <a:latin typeface="Arial" pitchFamily="34" charset="0"/>
                <a:ea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44" name="Google Shape;520;p35"/>
            <p:cNvSpPr/>
            <p:nvPr/>
          </p:nvSpPr>
          <p:spPr>
            <a:xfrm>
              <a:off x="1172892" y="2104810"/>
              <a:ext cx="809910" cy="80991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133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Google Shape;521;p35"/>
            <p:cNvSpPr/>
            <p:nvPr/>
          </p:nvSpPr>
          <p:spPr>
            <a:xfrm rot="10800000">
              <a:off x="1577847" y="3156485"/>
              <a:ext cx="5460424" cy="809910"/>
            </a:xfrm>
            <a:prstGeom prst="homePlate">
              <a:avLst>
                <a:gd name="adj" fmla="val 50000"/>
              </a:avLst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133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Google Shape;522;p35"/>
            <p:cNvSpPr txBox="1"/>
            <p:nvPr/>
          </p:nvSpPr>
          <p:spPr>
            <a:xfrm>
              <a:off x="1780324" y="3156485"/>
              <a:ext cx="5257947" cy="80991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476167" tIns="142233" rIns="265500" bIns="142233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2133" dirty="0"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Jaminan Uang Muka</a:t>
              </a:r>
              <a:endParaRPr sz="2133" dirty="0">
                <a:latin typeface="Arial" pitchFamily="34" charset="0"/>
                <a:ea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47" name="Google Shape;523;p35"/>
            <p:cNvSpPr/>
            <p:nvPr/>
          </p:nvSpPr>
          <p:spPr>
            <a:xfrm>
              <a:off x="1172892" y="3156485"/>
              <a:ext cx="809910" cy="80991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133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Google Shape;524;p35"/>
            <p:cNvSpPr/>
            <p:nvPr/>
          </p:nvSpPr>
          <p:spPr>
            <a:xfrm rot="10800000">
              <a:off x="1577847" y="4208159"/>
              <a:ext cx="5460424" cy="809910"/>
            </a:xfrm>
            <a:prstGeom prst="homePlate">
              <a:avLst>
                <a:gd name="adj" fmla="val 50000"/>
              </a:avLst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133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Google Shape;525;p35"/>
            <p:cNvSpPr txBox="1"/>
            <p:nvPr/>
          </p:nvSpPr>
          <p:spPr>
            <a:xfrm>
              <a:off x="1780324" y="4208159"/>
              <a:ext cx="5257947" cy="80991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476167" tIns="142233" rIns="265500" bIns="142233" anchor="ctr" anchorCtr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2133" dirty="0"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Jaminan Pemeliharaan</a:t>
              </a:r>
              <a:endParaRPr sz="2133" dirty="0">
                <a:latin typeface="Arial" pitchFamily="34" charset="0"/>
                <a:ea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50" name="Google Shape;526;p35"/>
            <p:cNvSpPr/>
            <p:nvPr/>
          </p:nvSpPr>
          <p:spPr>
            <a:xfrm>
              <a:off x="1172892" y="4208159"/>
              <a:ext cx="809910" cy="80991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133"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51" name="Google Shape;528;p35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8946456" y="5416396"/>
            <a:ext cx="1034421" cy="956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9;p35"/>
          <p:cNvPicPr preferRelativeResize="0"/>
          <p:nvPr/>
        </p:nvPicPr>
        <p:blipFill rotWithShape="1">
          <a:blip r:embed="rId5" cstate="print">
            <a:alphaModFix/>
          </a:blip>
          <a:srcRect/>
          <a:stretch/>
        </p:blipFill>
        <p:spPr>
          <a:xfrm>
            <a:off x="8932126" y="4394364"/>
            <a:ext cx="1063084" cy="987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0;p35"/>
          <p:cNvPicPr preferRelativeResize="0"/>
          <p:nvPr/>
        </p:nvPicPr>
        <p:blipFill rotWithShape="1">
          <a:blip r:embed="rId6" cstate="print">
            <a:alphaModFix/>
          </a:blip>
          <a:srcRect/>
          <a:stretch/>
        </p:blipFill>
        <p:spPr>
          <a:xfrm>
            <a:off x="8917258" y="3415873"/>
            <a:ext cx="1092820" cy="940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33;p35"/>
          <p:cNvPicPr preferRelativeResize="0"/>
          <p:nvPr/>
        </p:nvPicPr>
        <p:blipFill rotWithShape="1">
          <a:blip r:embed="rId7" cstate="print">
            <a:alphaModFix/>
          </a:blip>
          <a:srcRect/>
          <a:stretch/>
        </p:blipFill>
        <p:spPr>
          <a:xfrm>
            <a:off x="8868935" y="1397000"/>
            <a:ext cx="1189464" cy="9441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roup 57"/>
          <p:cNvGrpSpPr/>
          <p:nvPr/>
        </p:nvGrpSpPr>
        <p:grpSpPr>
          <a:xfrm>
            <a:off x="8940800" y="2448770"/>
            <a:ext cx="1106448" cy="941201"/>
            <a:chOff x="5105400" y="1428750"/>
            <a:chExt cx="1295400" cy="1219200"/>
          </a:xfrm>
        </p:grpSpPr>
        <p:sp>
          <p:nvSpPr>
            <p:cNvPr id="56" name="Oval 55"/>
            <p:cNvSpPr/>
            <p:nvPr/>
          </p:nvSpPr>
          <p:spPr>
            <a:xfrm>
              <a:off x="5105400" y="1428750"/>
              <a:ext cx="1295400" cy="1219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57" name="Google Shape;270;p11"/>
            <p:cNvPicPr preferRelativeResize="0"/>
            <p:nvPr/>
          </p:nvPicPr>
          <p:blipFill rotWithShape="1">
            <a:blip r:embed="rId8" cstate="print">
              <a:alphaModFix/>
            </a:blip>
            <a:srcRect/>
            <a:stretch/>
          </p:blipFill>
          <p:spPr>
            <a:xfrm>
              <a:off x="5219700" y="1581150"/>
              <a:ext cx="1054100" cy="908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" name="TextBox 53"/>
          <p:cNvSpPr txBox="1"/>
          <p:nvPr/>
        </p:nvSpPr>
        <p:spPr>
          <a:xfrm>
            <a:off x="2743200" y="1498600"/>
            <a:ext cx="508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67" b="1" dirty="0">
                <a:solidFill>
                  <a:schemeClr val="accent2"/>
                </a:solidFill>
              </a:rPr>
              <a:t>1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743200" y="2514600"/>
            <a:ext cx="508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67" b="1" dirty="0">
                <a:solidFill>
                  <a:schemeClr val="accent2"/>
                </a:solidFill>
              </a:rPr>
              <a:t>2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743200" y="3530600"/>
            <a:ext cx="508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67" b="1" dirty="0">
                <a:solidFill>
                  <a:schemeClr val="accent2"/>
                </a:solidFill>
              </a:rPr>
              <a:t>3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743200" y="4546600"/>
            <a:ext cx="508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67" b="1" dirty="0">
                <a:solidFill>
                  <a:schemeClr val="accent2"/>
                </a:solidFill>
              </a:rPr>
              <a:t>4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785328" y="5475868"/>
            <a:ext cx="508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67" b="1" dirty="0">
                <a:solidFill>
                  <a:schemeClr val="accent2"/>
                </a:solidFill>
              </a:rPr>
              <a:t>5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406400" y="177801"/>
            <a:ext cx="96520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PERSIAPAN PBJP MELALUI PENYEDIA OLEH PPK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406400" y="101602"/>
            <a:ext cx="41656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3200" b="1" dirty="0">
                <a:latin typeface="Arial" pitchFamily="34" charset="0"/>
                <a:ea typeface="+mj-ea"/>
                <a:cs typeface="Arial" pitchFamily="34" charset="0"/>
              </a:rPr>
              <a:t>GARIS BESAR PBJP</a:t>
            </a:r>
          </a:p>
        </p:txBody>
      </p:sp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grpSp>
        <p:nvGrpSpPr>
          <p:cNvPr id="2" name="Group 5"/>
          <p:cNvGrpSpPr/>
          <p:nvPr/>
        </p:nvGrpSpPr>
        <p:grpSpPr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7" name="Rounded Rectangle 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" name="Group 37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39" name="Rounded Rectangle 38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aphicFrame>
        <p:nvGraphicFramePr>
          <p:cNvPr id="29" name="Diagram 28"/>
          <p:cNvGraphicFramePr/>
          <p:nvPr/>
        </p:nvGraphicFramePr>
        <p:xfrm>
          <a:off x="-203200" y="2142067"/>
          <a:ext cx="3251200" cy="3420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0" name="Rounded Rectangle 29"/>
          <p:cNvSpPr/>
          <p:nvPr/>
        </p:nvSpPr>
        <p:spPr bwMode="auto">
          <a:xfrm>
            <a:off x="50797" y="5648680"/>
            <a:ext cx="2982688" cy="886379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sz="1467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Perencanaan Pengadaan terdiri atas: Perencanaan PBJ melalui Swakelola dan/atau Penyedia</a:t>
            </a:r>
          </a:p>
          <a:p>
            <a:endParaRPr lang="en-ID" sz="1467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1" name="Diagram 30"/>
          <p:cNvGraphicFramePr/>
          <p:nvPr/>
        </p:nvGraphicFramePr>
        <p:xfrm>
          <a:off x="2946400" y="2108200"/>
          <a:ext cx="2032000" cy="325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32" name="Diagram 31"/>
          <p:cNvGraphicFramePr/>
          <p:nvPr/>
        </p:nvGraphicFramePr>
        <p:xfrm>
          <a:off x="5588000" y="2108200"/>
          <a:ext cx="2133600" cy="416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36" name="Diagram 35"/>
          <p:cNvGraphicFramePr/>
          <p:nvPr/>
        </p:nvGraphicFramePr>
        <p:xfrm>
          <a:off x="8128000" y="2108200"/>
          <a:ext cx="1828800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graphicFrame>
        <p:nvGraphicFramePr>
          <p:cNvPr id="37" name="Diagram 36"/>
          <p:cNvGraphicFramePr/>
          <p:nvPr/>
        </p:nvGraphicFramePr>
        <p:xfrm>
          <a:off x="10043885" y="2079171"/>
          <a:ext cx="1981111" cy="314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4" r:lo="rId25" r:qs="rId26" r:cs="rId27"/>
          </a:graphicData>
        </a:graphic>
      </p:graphicFrame>
      <p:grpSp>
        <p:nvGrpSpPr>
          <p:cNvPr id="42" name="Group 41"/>
          <p:cNvGrpSpPr/>
          <p:nvPr/>
        </p:nvGrpSpPr>
        <p:grpSpPr>
          <a:xfrm>
            <a:off x="157957" y="787400"/>
            <a:ext cx="3251200" cy="1160461"/>
            <a:chOff x="0" y="199826"/>
            <a:chExt cx="2175867" cy="870346"/>
          </a:xfrm>
        </p:grpSpPr>
        <p:sp>
          <p:nvSpPr>
            <p:cNvPr id="43" name="Chevron 42"/>
            <p:cNvSpPr/>
            <p:nvPr/>
          </p:nvSpPr>
          <p:spPr>
            <a:xfrm>
              <a:off x="0" y="199826"/>
              <a:ext cx="2175867" cy="870346"/>
            </a:xfrm>
            <a:prstGeom prst="chevron">
              <a:avLst/>
            </a:pr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Chevron 4"/>
            <p:cNvSpPr/>
            <p:nvPr/>
          </p:nvSpPr>
          <p:spPr>
            <a:xfrm>
              <a:off x="435173" y="199826"/>
              <a:ext cx="1305521" cy="8703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algn="ctr" defTabSz="106677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/>
                <a:t>Perencanaan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917155" y="787400"/>
            <a:ext cx="4109245" cy="1160461"/>
            <a:chOff x="0" y="199826"/>
            <a:chExt cx="2175867" cy="870346"/>
          </a:xfrm>
        </p:grpSpPr>
        <p:sp>
          <p:nvSpPr>
            <p:cNvPr id="49" name="Chevron 48"/>
            <p:cNvSpPr/>
            <p:nvPr/>
          </p:nvSpPr>
          <p:spPr>
            <a:xfrm>
              <a:off x="0" y="199826"/>
              <a:ext cx="2175867" cy="870346"/>
            </a:xfrm>
            <a:prstGeom prst="chevron">
              <a:avLst/>
            </a:pr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Chevron 4"/>
            <p:cNvSpPr/>
            <p:nvPr/>
          </p:nvSpPr>
          <p:spPr>
            <a:xfrm>
              <a:off x="435173" y="199826"/>
              <a:ext cx="1305521" cy="8703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algn="ctr" defTabSz="106677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/>
                <a:t>Persiapan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8534399" y="787400"/>
            <a:ext cx="3200781" cy="1160461"/>
            <a:chOff x="0" y="199826"/>
            <a:chExt cx="2175867" cy="870346"/>
          </a:xfrm>
        </p:grpSpPr>
        <p:sp>
          <p:nvSpPr>
            <p:cNvPr id="52" name="Chevron 51"/>
            <p:cNvSpPr/>
            <p:nvPr/>
          </p:nvSpPr>
          <p:spPr>
            <a:xfrm>
              <a:off x="0" y="199826"/>
              <a:ext cx="2175867" cy="870346"/>
            </a:xfrm>
            <a:prstGeom prst="chevron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3" name="Chevron 4"/>
            <p:cNvSpPr/>
            <p:nvPr/>
          </p:nvSpPr>
          <p:spPr>
            <a:xfrm>
              <a:off x="435173" y="199826"/>
              <a:ext cx="1305521" cy="8703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algn="ctr" defTabSz="106677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/>
                <a:t>Pelaksanaan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2917373" y="787400"/>
            <a:ext cx="6125027" cy="1363661"/>
            <a:chOff x="-1055912" y="47426"/>
            <a:chExt cx="4593770" cy="1022746"/>
          </a:xfrm>
        </p:grpSpPr>
        <p:sp>
          <p:nvSpPr>
            <p:cNvPr id="56" name="Chevron 4"/>
            <p:cNvSpPr/>
            <p:nvPr/>
          </p:nvSpPr>
          <p:spPr>
            <a:xfrm>
              <a:off x="435173" y="199826"/>
              <a:ext cx="1305521" cy="8703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algn="ctr" defTabSz="106677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400" dirty="0"/>
            </a:p>
          </p:txBody>
        </p:sp>
        <p:sp>
          <p:nvSpPr>
            <p:cNvPr id="57" name="Chevron 56"/>
            <p:cNvSpPr/>
            <p:nvPr/>
          </p:nvSpPr>
          <p:spPr>
            <a:xfrm>
              <a:off x="2394858" y="47426"/>
              <a:ext cx="1143000" cy="870346"/>
            </a:xfrm>
            <a:prstGeom prst="chevron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8" name="Chevron 57"/>
            <p:cNvSpPr/>
            <p:nvPr/>
          </p:nvSpPr>
          <p:spPr>
            <a:xfrm>
              <a:off x="-1055912" y="47426"/>
              <a:ext cx="1119694" cy="870346"/>
            </a:xfrm>
            <a:prstGeom prst="chevron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8361BC9-E3EC-4A28-8B43-93A660BC1D10}"/>
              </a:ext>
            </a:extLst>
          </p:cNvPr>
          <p:cNvGrpSpPr/>
          <p:nvPr/>
        </p:nvGrpSpPr>
        <p:grpSpPr>
          <a:xfrm>
            <a:off x="5588000" y="6318865"/>
            <a:ext cx="2133600" cy="465327"/>
            <a:chOff x="0" y="10112"/>
            <a:chExt cx="1600200" cy="348995"/>
          </a:xfrm>
          <a:solidFill>
            <a:schemeClr val="tx2">
              <a:lumMod val="75000"/>
            </a:schemeClr>
          </a:solidFill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945100B6-CAB8-4D62-A29D-F7F3584D52AE}"/>
                </a:ext>
              </a:extLst>
            </p:cNvPr>
            <p:cNvSpPr/>
            <p:nvPr/>
          </p:nvSpPr>
          <p:spPr>
            <a:xfrm>
              <a:off x="0" y="10112"/>
              <a:ext cx="1600200" cy="348995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Rectangle: Rounded Corners 4">
              <a:extLst>
                <a:ext uri="{FF2B5EF4-FFF2-40B4-BE49-F238E27FC236}">
                  <a16:creationId xmlns:a16="http://schemas.microsoft.com/office/drawing/2014/main" id="{6F298969-8CD0-4E4E-AB45-C881256344D8}"/>
                </a:ext>
              </a:extLst>
            </p:cNvPr>
            <p:cNvSpPr txBox="1"/>
            <p:nvPr/>
          </p:nvSpPr>
          <p:spPr>
            <a:xfrm>
              <a:off x="10222" y="20334"/>
              <a:ext cx="1579756" cy="32855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0800" tIns="50800" rIns="50800" bIns="50800" numCol="1" spcCol="1270" anchor="ctr" anchorCtr="0">
              <a:noAutofit/>
            </a:bodyPr>
            <a:lstStyle/>
            <a:p>
              <a:pPr algn="ctr" defTabSz="592652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33" b="1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Persiapan</a:t>
              </a:r>
              <a:r>
                <a:rPr lang="en-US" sz="1333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333" b="1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Pemilihan</a:t>
              </a:r>
              <a:endParaRPr lang="en-US" sz="1333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9593887-4E16-40BF-A9D1-DAA19E86E4A7}"/>
              </a:ext>
            </a:extLst>
          </p:cNvPr>
          <p:cNvGrpSpPr/>
          <p:nvPr/>
        </p:nvGrpSpPr>
        <p:grpSpPr>
          <a:xfrm rot="16200000">
            <a:off x="4593012" y="5394926"/>
            <a:ext cx="1365864" cy="391884"/>
            <a:chOff x="0" y="10112"/>
            <a:chExt cx="1600200" cy="348995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448EBE08-D4C7-49C4-8091-7C87ED38A447}"/>
                </a:ext>
              </a:extLst>
            </p:cNvPr>
            <p:cNvSpPr/>
            <p:nvPr/>
          </p:nvSpPr>
          <p:spPr>
            <a:xfrm>
              <a:off x="0" y="10112"/>
              <a:ext cx="1600200" cy="348995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6" name="Rectangle: Rounded Corners 4">
              <a:extLst>
                <a:ext uri="{FF2B5EF4-FFF2-40B4-BE49-F238E27FC236}">
                  <a16:creationId xmlns:a16="http://schemas.microsoft.com/office/drawing/2014/main" id="{8E50B1F6-ED82-4477-A32B-A72EA97DA520}"/>
                </a:ext>
              </a:extLst>
            </p:cNvPr>
            <p:cNvSpPr txBox="1"/>
            <p:nvPr/>
          </p:nvSpPr>
          <p:spPr>
            <a:xfrm>
              <a:off x="10222" y="20334"/>
              <a:ext cx="1579756" cy="32855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0800" tIns="50800" rIns="50800" bIns="50800" numCol="1" spcCol="1270" anchor="ctr" anchorCtr="0">
              <a:noAutofit/>
            </a:bodyPr>
            <a:lstStyle/>
            <a:p>
              <a:pPr algn="ctr" defTabSz="592652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33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PPK</a:t>
              </a:r>
            </a:p>
          </p:txBody>
        </p:sp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grpSp>
        <p:nvGrpSpPr>
          <p:cNvPr id="2" name="Group 65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" name="Group 14"/>
          <p:cNvGrpSpPr/>
          <p:nvPr/>
        </p:nvGrpSpPr>
        <p:grpSpPr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16" name="Rounded Rectangle 15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261601" y="6172201"/>
            <a:ext cx="18312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chemeClr val="lt1"/>
              </a:buClr>
              <a:buSzPts val="1600"/>
            </a:pPr>
            <a:r>
              <a:rPr lang="en-US" sz="1600" dirty="0">
                <a:latin typeface="Arial" pitchFamily="34" charset="0"/>
                <a:ea typeface="Calibri"/>
                <a:cs typeface="Arial" pitchFamily="34" charset="0"/>
                <a:sym typeface="Calibri"/>
              </a:rPr>
              <a:t>Pasal  30 ayat 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064405" y="802958"/>
            <a:ext cx="4018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1. JAMINAN PENAWARAN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492578" y="2006600"/>
            <a:ext cx="11089823" cy="2844800"/>
            <a:chOff x="445633" y="1504950"/>
            <a:chExt cx="8317367" cy="2133600"/>
          </a:xfrm>
        </p:grpSpPr>
        <p:sp>
          <p:nvSpPr>
            <p:cNvPr id="59" name="Rounded Rectangle 58"/>
            <p:cNvSpPr/>
            <p:nvPr/>
          </p:nvSpPr>
          <p:spPr>
            <a:xfrm>
              <a:off x="1295399" y="1504950"/>
              <a:ext cx="7467600" cy="2133600"/>
            </a:xfrm>
            <a:prstGeom prst="round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" name="Google Shape;543;p36"/>
            <p:cNvSpPr/>
            <p:nvPr/>
          </p:nvSpPr>
          <p:spPr>
            <a:xfrm>
              <a:off x="2057400" y="1809750"/>
              <a:ext cx="6705600" cy="1741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marL="357708" indent="-357708">
                <a:buClr>
                  <a:schemeClr val="dk1"/>
                </a:buClr>
                <a:buSzPts val="2800"/>
                <a:buFont typeface="Noto Sans Symbols"/>
                <a:buChar char="▪"/>
              </a:pPr>
              <a:r>
                <a:rPr lang="en-US" sz="2400" dirty="0" err="1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Hanya</a:t>
              </a:r>
              <a:r>
                <a:rPr lang="en-US" sz="2400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</a:t>
              </a:r>
              <a:r>
                <a:rPr lang="en-US" sz="2400" dirty="0" err="1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untuk</a:t>
              </a:r>
              <a:r>
                <a:rPr lang="en-US" sz="2400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</a:t>
              </a:r>
              <a:r>
                <a:rPr lang="en-US" sz="2400" dirty="0" err="1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pekerjaan</a:t>
              </a:r>
              <a:r>
                <a:rPr lang="en-US" sz="2400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</a:t>
              </a:r>
              <a:r>
                <a:rPr lang="en-US" sz="2400" dirty="0" err="1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konstruksi</a:t>
              </a:r>
              <a:r>
                <a:rPr lang="en-US" sz="2400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</a:t>
              </a:r>
              <a:r>
                <a:rPr lang="en-US" sz="2400" dirty="0" err="1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untuk</a:t>
              </a:r>
              <a:r>
                <a:rPr lang="en-US" sz="2400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</a:t>
              </a:r>
              <a:r>
                <a:rPr lang="en-US" sz="2400" dirty="0" err="1">
                  <a:solidFill>
                    <a:srgbClr val="FF0000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nilai</a:t>
              </a:r>
              <a:r>
                <a:rPr lang="en-US" sz="2400" dirty="0">
                  <a:solidFill>
                    <a:srgbClr val="FF0000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HPS </a:t>
              </a:r>
              <a:r>
                <a:rPr lang="en-US" sz="2400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paling </a:t>
              </a:r>
              <a:r>
                <a:rPr lang="en-US" sz="2400" dirty="0" err="1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sedikit</a:t>
              </a:r>
              <a:r>
                <a:rPr lang="en-US" sz="2400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</a:t>
              </a:r>
              <a:r>
                <a:rPr lang="en-US" sz="2400" dirty="0" err="1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diatas</a:t>
              </a:r>
              <a:r>
                <a:rPr lang="en-US" sz="2400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Rp. 10 </a:t>
              </a:r>
              <a:r>
                <a:rPr lang="en-US" sz="2400" dirty="0" err="1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Miliar</a:t>
              </a:r>
              <a:endParaRPr sz="2400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endParaRPr>
            </a:p>
            <a:p>
              <a:pPr marL="357708" indent="-357708">
                <a:buClr>
                  <a:schemeClr val="dk1"/>
                </a:buClr>
                <a:buSzPts val="2800"/>
                <a:buFont typeface="Noto Sans Symbols"/>
                <a:buChar char="▪"/>
              </a:pPr>
              <a:r>
                <a:rPr lang="en-US" sz="2400" dirty="0" err="1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Besarnya</a:t>
              </a:r>
              <a:r>
                <a:rPr lang="en-US" sz="2400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</a:t>
              </a:r>
              <a:r>
                <a:rPr lang="en-US" sz="2400" dirty="0" err="1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antara</a:t>
              </a:r>
              <a:r>
                <a:rPr lang="en-US" sz="2400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1 % </a:t>
              </a:r>
              <a:r>
                <a:rPr lang="en-US" sz="2400" dirty="0" err="1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sd</a:t>
              </a:r>
              <a:r>
                <a:rPr lang="en-US" sz="2400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3 % </a:t>
              </a:r>
              <a:r>
                <a:rPr lang="en-US" sz="2400" dirty="0" err="1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dari</a:t>
              </a:r>
              <a:r>
                <a:rPr lang="en-US" sz="2400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</a:t>
              </a:r>
              <a:r>
                <a:rPr lang="en-US" sz="2400" dirty="0" err="1">
                  <a:solidFill>
                    <a:srgbClr val="FF0000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nilai</a:t>
              </a:r>
              <a:r>
                <a:rPr lang="en-US" sz="2400" dirty="0">
                  <a:solidFill>
                    <a:srgbClr val="FF0000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HPS</a:t>
              </a:r>
              <a:endParaRPr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marL="357708" indent="-357708">
                <a:buClr>
                  <a:schemeClr val="dk1"/>
                </a:buClr>
                <a:buSzPts val="2800"/>
                <a:buFont typeface="Noto Sans Symbols"/>
                <a:buChar char="▪"/>
              </a:pPr>
              <a:r>
                <a:rPr lang="en-US" sz="2400" dirty="0" err="1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Untuk</a:t>
              </a:r>
              <a:r>
                <a:rPr lang="en-US" sz="2400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</a:t>
              </a:r>
              <a:r>
                <a:rPr lang="en-US" sz="2400" dirty="0" err="1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pekerjaan</a:t>
              </a:r>
              <a:r>
                <a:rPr lang="en-US" sz="2400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</a:t>
              </a:r>
              <a:r>
                <a:rPr lang="en-US" sz="2400" dirty="0" err="1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konstruksi</a:t>
              </a:r>
              <a:r>
                <a:rPr lang="en-US" sz="2400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</a:t>
              </a:r>
              <a:r>
                <a:rPr lang="en-US" sz="2400" dirty="0" err="1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terintegrasi</a:t>
              </a:r>
              <a:r>
                <a:rPr lang="en-US" sz="2400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</a:t>
              </a:r>
              <a:r>
                <a:rPr lang="en-US" sz="2400" dirty="0" err="1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besarnya</a:t>
              </a:r>
              <a:r>
                <a:rPr lang="en-US" sz="2400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</a:t>
              </a:r>
              <a:r>
                <a:rPr lang="en-US" sz="2400" dirty="0" err="1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antara</a:t>
              </a:r>
              <a:r>
                <a:rPr lang="en-US" sz="2400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1 % </a:t>
              </a:r>
              <a:r>
                <a:rPr lang="en-US" sz="2400" dirty="0" err="1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hingga</a:t>
              </a:r>
              <a:r>
                <a:rPr lang="en-US" sz="2400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3 % </a:t>
              </a:r>
              <a:r>
                <a:rPr lang="en-US" sz="2400" dirty="0" err="1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dari</a:t>
              </a:r>
              <a:r>
                <a:rPr lang="en-US" sz="2400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Nilai </a:t>
              </a:r>
              <a:r>
                <a:rPr lang="en-US" sz="2400" dirty="0" err="1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Pagu</a:t>
              </a:r>
              <a:r>
                <a:rPr lang="en-US" sz="2400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 </a:t>
              </a:r>
              <a:r>
                <a:rPr lang="en-US" sz="2400" dirty="0" err="1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Anggaran</a:t>
              </a:r>
              <a:endParaRPr sz="2400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endParaRPr>
            </a:p>
          </p:txBody>
        </p:sp>
        <p:pic>
          <p:nvPicPr>
            <p:cNvPr id="58" name="Google Shape;548;p36"/>
            <p:cNvPicPr preferRelativeResize="0"/>
            <p:nvPr/>
          </p:nvPicPr>
          <p:blipFill rotWithShape="1">
            <a:blip r:embed="rId4" cstate="print">
              <a:alphaModFix/>
            </a:blip>
            <a:srcRect/>
            <a:stretch/>
          </p:blipFill>
          <p:spPr>
            <a:xfrm>
              <a:off x="445633" y="1733550"/>
              <a:ext cx="1674721" cy="1676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406400" y="177801"/>
            <a:ext cx="96520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PERSIAPAN PBJP MELALUI PENYEDIA OLEH PPK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grpSp>
        <p:nvGrpSpPr>
          <p:cNvPr id="2" name="Group 65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" name="Group 14"/>
          <p:cNvGrpSpPr/>
          <p:nvPr/>
        </p:nvGrpSpPr>
        <p:grpSpPr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16" name="Rounded Rectangle 15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261601" y="6172200"/>
            <a:ext cx="18312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chemeClr val="lt1"/>
              </a:buClr>
              <a:buSzPts val="1600"/>
            </a:pPr>
            <a:r>
              <a:rPr lang="en-US" sz="1600" dirty="0">
                <a:latin typeface="Arial" pitchFamily="34" charset="0"/>
                <a:ea typeface="Calibri"/>
                <a:cs typeface="Arial" pitchFamily="34" charset="0"/>
                <a:sym typeface="Calibri"/>
              </a:rPr>
              <a:t>Pasal  31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17626" y="802958"/>
            <a:ext cx="5112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2. JAMINAN SANGGAH BANDING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1625599" y="2006600"/>
            <a:ext cx="9956800" cy="2844800"/>
          </a:xfrm>
          <a:prstGeom prst="round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20" name="Group 19"/>
          <p:cNvGrpSpPr/>
          <p:nvPr/>
        </p:nvGrpSpPr>
        <p:grpSpPr>
          <a:xfrm>
            <a:off x="436369" y="2335594"/>
            <a:ext cx="2366639" cy="2109407"/>
            <a:chOff x="5105400" y="1428750"/>
            <a:chExt cx="1295400" cy="1219200"/>
          </a:xfrm>
        </p:grpSpPr>
        <p:sp>
          <p:nvSpPr>
            <p:cNvPr id="21" name="Oval 20"/>
            <p:cNvSpPr/>
            <p:nvPr/>
          </p:nvSpPr>
          <p:spPr>
            <a:xfrm>
              <a:off x="5105400" y="1428750"/>
              <a:ext cx="1295400" cy="1219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22" name="Google Shape;270;p11"/>
            <p:cNvPicPr preferRelativeResize="0"/>
            <p:nvPr/>
          </p:nvPicPr>
          <p:blipFill rotWithShape="1">
            <a:blip r:embed="rId4" cstate="print">
              <a:alphaModFix/>
            </a:blip>
            <a:srcRect/>
            <a:stretch/>
          </p:blipFill>
          <p:spPr>
            <a:xfrm>
              <a:off x="5219700" y="1581150"/>
              <a:ext cx="1054100" cy="908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" name="Rectangle 22"/>
          <p:cNvSpPr/>
          <p:nvPr/>
        </p:nvSpPr>
        <p:spPr>
          <a:xfrm>
            <a:off x="3048000" y="2628781"/>
            <a:ext cx="8026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708" indent="-357708"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400" b="1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Hanya untuk pekerjaan konstruksi 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357708" indent="-357708"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400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Besarnya 1 % dari </a:t>
            </a:r>
            <a:r>
              <a:rPr lang="en-US" sz="2400" dirty="0">
                <a:solidFill>
                  <a:srgbClr val="FF0000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nilai HPS</a:t>
            </a:r>
            <a:endParaRPr lang="en-US" sz="2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marL="357708" indent="-357708"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400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Untuk pekerjaan konstruksi terintegrasi besarnya 1 % dari Nilai Pagu Anggaran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406400" y="177801"/>
            <a:ext cx="96520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PERSIAPAN PBJP MELALUI PENYEDIA OLEH PPK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grpSp>
        <p:nvGrpSpPr>
          <p:cNvPr id="2" name="Group 65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" name="Group 14"/>
          <p:cNvGrpSpPr/>
          <p:nvPr/>
        </p:nvGrpSpPr>
        <p:grpSpPr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16" name="Rounded Rectangle 15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261601" y="6172200"/>
            <a:ext cx="18312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chemeClr val="lt1"/>
              </a:buClr>
              <a:buSzPts val="1600"/>
            </a:pPr>
            <a:r>
              <a:rPr lang="en-US" sz="1600" dirty="0">
                <a:latin typeface="Arial" pitchFamily="34" charset="0"/>
                <a:ea typeface="Calibri"/>
                <a:cs typeface="Arial" pitchFamily="34" charset="0"/>
                <a:sym typeface="Calibri"/>
              </a:rPr>
              <a:t>Pasal  33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96177" y="802958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3. JAMINAN PELAKSANAAN </a:t>
            </a:r>
            <a:r>
              <a:rPr lang="en-US" sz="1867" b="1" dirty="0">
                <a:latin typeface="Arial" pitchFamily="34" charset="0"/>
                <a:cs typeface="Arial" pitchFamily="34" charset="0"/>
              </a:rPr>
              <a:t>(1/2)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Google Shape;567;p38"/>
          <p:cNvSpPr/>
          <p:nvPr/>
        </p:nvSpPr>
        <p:spPr>
          <a:xfrm>
            <a:off x="2260600" y="1600200"/>
            <a:ext cx="8610600" cy="84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357708" indent="-357708">
              <a:spcBef>
                <a:spcPts val="800"/>
              </a:spcBef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133" dirty="0" err="1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Ketentuan</a:t>
            </a:r>
            <a:r>
              <a:rPr lang="en-US" sz="2133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 </a:t>
            </a:r>
            <a:r>
              <a:rPr lang="en-US" sz="2133" dirty="0" err="1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Besaran</a:t>
            </a:r>
            <a:r>
              <a:rPr lang="en-US" sz="2133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 </a:t>
            </a:r>
            <a:r>
              <a:rPr lang="en-US" sz="2133" dirty="0" err="1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jaminan</a:t>
            </a:r>
            <a:r>
              <a:rPr lang="en-US" sz="2133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 </a:t>
            </a:r>
            <a:r>
              <a:rPr lang="en-US" sz="2133" dirty="0" err="1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Pelaksanaan</a:t>
            </a:r>
            <a:endParaRPr sz="2133" dirty="0">
              <a:solidFill>
                <a:schemeClr val="dk1"/>
              </a:solidFill>
              <a:latin typeface="Arial" pitchFamily="34" charset="0"/>
              <a:ea typeface="Calibri"/>
              <a:cs typeface="Arial" pitchFamily="34" charset="0"/>
              <a:sym typeface="Calibri"/>
            </a:endParaRPr>
          </a:p>
        </p:txBody>
      </p:sp>
      <p:graphicFrame>
        <p:nvGraphicFramePr>
          <p:cNvPr id="24" name="Google Shape;569;p38"/>
          <p:cNvGraphicFramePr/>
          <p:nvPr/>
        </p:nvGraphicFramePr>
        <p:xfrm>
          <a:off x="1219201" y="3022600"/>
          <a:ext cx="10411881" cy="17116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67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6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78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730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u="none" strike="noStrike" cap="none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Jenis Pekerjaan</a:t>
                      </a:r>
                      <a:endParaRPr sz="2100" b="1" u="none" strike="noStrike" cap="none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37100" marR="137100" marT="68533" marB="6853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u="none" strike="noStrike" cap="none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Nilai Penawaran </a:t>
                      </a:r>
                      <a:r>
                        <a:rPr lang="en-US" sz="2100" b="1" u="none" strike="noStrike" cap="none" dirty="0" err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Terkoreksi</a:t>
                      </a:r>
                      <a:endParaRPr sz="2100" b="1" u="none" strike="noStrike" cap="none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37100" marR="137100" marT="68533" marB="6853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u="none" strike="noStrike" cap="none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Nilai Jaminan Pelaksanaan</a:t>
                      </a:r>
                      <a:endParaRPr sz="2100" b="1" u="none" strike="noStrike" cap="none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37100" marR="137100" marT="68533" marB="685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187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Pekerjaan B/PK/JL</a:t>
                      </a:r>
                      <a:endParaRPr sz="21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37100" marR="137100" marT="68533" marB="68533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200"/>
                        <a:buFont typeface="Calibri"/>
                        <a:buNone/>
                      </a:pPr>
                      <a:r>
                        <a:rPr lang="en-US" sz="21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≥ 80 % sd 100 %  dari nilai HPS</a:t>
                      </a:r>
                      <a:endParaRPr sz="210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37100" marR="137100" marT="68533" marB="68533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200"/>
                        <a:buFont typeface="Calibri"/>
                        <a:buNone/>
                      </a:pPr>
                      <a:r>
                        <a:rPr lang="en-US" sz="21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5 % dari nilai kontrak</a:t>
                      </a:r>
                      <a:endParaRPr sz="21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37100" marR="137100" marT="68533" marB="68533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18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200"/>
                        <a:buFont typeface="Calibri"/>
                        <a:buNone/>
                      </a:pPr>
                      <a:r>
                        <a:rPr lang="en-US" sz="21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&lt; 80 % dari nilai HPS</a:t>
                      </a:r>
                      <a:endParaRPr sz="160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37100" marR="137100" marT="68533" marB="68533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200"/>
                        <a:buFont typeface="Calibri"/>
                        <a:buNone/>
                      </a:pPr>
                      <a:r>
                        <a:rPr lang="en-US" sz="21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5 % </a:t>
                      </a:r>
                      <a:r>
                        <a:rPr lang="en-US" sz="2100" dirty="0" err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dari</a:t>
                      </a:r>
                      <a:r>
                        <a:rPr lang="en-US" sz="21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100" dirty="0" err="1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nilai</a:t>
                      </a:r>
                      <a:r>
                        <a:rPr lang="en-US" sz="21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 HPS</a:t>
                      </a:r>
                      <a:endParaRPr sz="16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37100" marR="137100" marT="68533" marB="68533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5" name="Google Shape;573;p38"/>
          <p:cNvSpPr/>
          <p:nvPr/>
        </p:nvSpPr>
        <p:spPr>
          <a:xfrm>
            <a:off x="1149144" y="5054600"/>
            <a:ext cx="10475384" cy="8128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 sz="1867" dirty="0" err="1">
                <a:latin typeface="Arial" pitchFamily="34" charset="0"/>
                <a:ea typeface="Calibri"/>
                <a:cs typeface="Arial" pitchFamily="34" charset="0"/>
                <a:sym typeface="Calibri"/>
              </a:rPr>
              <a:t>Untuk</a:t>
            </a:r>
            <a:r>
              <a:rPr lang="en-US" sz="1867" dirty="0">
                <a:latin typeface="Arial" pitchFamily="34" charset="0"/>
                <a:ea typeface="Calibri"/>
                <a:cs typeface="Arial" pitchFamily="34" charset="0"/>
                <a:sym typeface="Calibri"/>
              </a:rPr>
              <a:t> </a:t>
            </a:r>
            <a:r>
              <a:rPr lang="en-US" sz="1867" dirty="0" err="1">
                <a:latin typeface="Arial" pitchFamily="34" charset="0"/>
                <a:ea typeface="Calibri"/>
                <a:cs typeface="Arial" pitchFamily="34" charset="0"/>
                <a:sym typeface="Calibri"/>
              </a:rPr>
              <a:t>Pekerjaan</a:t>
            </a:r>
            <a:r>
              <a:rPr lang="en-US" sz="1867" dirty="0">
                <a:latin typeface="Arial" pitchFamily="34" charset="0"/>
                <a:ea typeface="Calibri"/>
                <a:cs typeface="Arial" pitchFamily="34" charset="0"/>
                <a:sym typeface="Calibri"/>
              </a:rPr>
              <a:t> </a:t>
            </a:r>
            <a:r>
              <a:rPr lang="en-US" sz="1867" dirty="0" err="1">
                <a:latin typeface="Arial" pitchFamily="34" charset="0"/>
                <a:ea typeface="Calibri"/>
                <a:cs typeface="Arial" pitchFamily="34" charset="0"/>
                <a:sym typeface="Calibri"/>
              </a:rPr>
              <a:t>Terintegrasi</a:t>
            </a:r>
            <a:r>
              <a:rPr lang="en-US" sz="1867" dirty="0">
                <a:latin typeface="Arial" pitchFamily="34" charset="0"/>
                <a:ea typeface="Calibri"/>
                <a:cs typeface="Arial" pitchFamily="34" charset="0"/>
                <a:sym typeface="Calibri"/>
              </a:rPr>
              <a:t> </a:t>
            </a:r>
            <a:r>
              <a:rPr lang="en-US" sz="1867" dirty="0" err="1">
                <a:latin typeface="Arial" pitchFamily="34" charset="0"/>
                <a:ea typeface="Calibri"/>
                <a:cs typeface="Arial" pitchFamily="34" charset="0"/>
                <a:sym typeface="Calibri"/>
              </a:rPr>
              <a:t>nilai</a:t>
            </a:r>
            <a:r>
              <a:rPr lang="en-US" sz="1867" dirty="0">
                <a:latin typeface="Arial" pitchFamily="34" charset="0"/>
                <a:ea typeface="Calibri"/>
                <a:cs typeface="Arial" pitchFamily="34" charset="0"/>
                <a:sym typeface="Calibri"/>
              </a:rPr>
              <a:t> </a:t>
            </a:r>
            <a:r>
              <a:rPr lang="en-US" sz="1867" dirty="0" err="1">
                <a:latin typeface="Arial" pitchFamily="34" charset="0"/>
                <a:ea typeface="Calibri"/>
                <a:cs typeface="Arial" pitchFamily="34" charset="0"/>
                <a:sym typeface="Calibri"/>
              </a:rPr>
              <a:t>jaminanan</a:t>
            </a:r>
            <a:r>
              <a:rPr lang="en-US" sz="1867" dirty="0">
                <a:latin typeface="Arial" pitchFamily="34" charset="0"/>
                <a:ea typeface="Calibri"/>
                <a:cs typeface="Arial" pitchFamily="34" charset="0"/>
                <a:sym typeface="Calibri"/>
              </a:rPr>
              <a:t> </a:t>
            </a:r>
            <a:r>
              <a:rPr lang="en-US" sz="1867" dirty="0" err="1">
                <a:latin typeface="Arial" pitchFamily="34" charset="0"/>
                <a:ea typeface="Calibri"/>
                <a:cs typeface="Arial" pitchFamily="34" charset="0"/>
                <a:sym typeface="Calibri"/>
              </a:rPr>
              <a:t>dihitung</a:t>
            </a:r>
            <a:r>
              <a:rPr lang="en-US" sz="1867" dirty="0">
                <a:latin typeface="Arial" pitchFamily="34" charset="0"/>
                <a:ea typeface="Calibri"/>
                <a:cs typeface="Arial" pitchFamily="34" charset="0"/>
                <a:sym typeface="Calibri"/>
              </a:rPr>
              <a:t> </a:t>
            </a:r>
            <a:r>
              <a:rPr lang="en-US" sz="1867" dirty="0" err="1">
                <a:latin typeface="Arial" pitchFamily="34" charset="0"/>
                <a:ea typeface="Calibri"/>
                <a:cs typeface="Arial" pitchFamily="34" charset="0"/>
                <a:sym typeface="Calibri"/>
              </a:rPr>
              <a:t>bukan</a:t>
            </a:r>
            <a:r>
              <a:rPr lang="en-US" sz="1867" dirty="0">
                <a:latin typeface="Arial" pitchFamily="34" charset="0"/>
                <a:ea typeface="Calibri"/>
                <a:cs typeface="Arial" pitchFamily="34" charset="0"/>
                <a:sym typeface="Calibri"/>
              </a:rPr>
              <a:t> </a:t>
            </a:r>
            <a:r>
              <a:rPr lang="en-US" sz="1867" dirty="0" err="1">
                <a:latin typeface="Arial" pitchFamily="34" charset="0"/>
                <a:ea typeface="Calibri"/>
                <a:cs typeface="Arial" pitchFamily="34" charset="0"/>
                <a:sym typeface="Calibri"/>
              </a:rPr>
              <a:t>dari</a:t>
            </a:r>
            <a:r>
              <a:rPr lang="en-US" sz="1867" dirty="0">
                <a:latin typeface="Arial" pitchFamily="34" charset="0"/>
                <a:ea typeface="Calibri"/>
                <a:cs typeface="Arial" pitchFamily="34" charset="0"/>
                <a:sym typeface="Calibri"/>
              </a:rPr>
              <a:t> </a:t>
            </a:r>
            <a:r>
              <a:rPr lang="en-US" sz="1867" dirty="0" err="1">
                <a:latin typeface="Arial" pitchFamily="34" charset="0"/>
                <a:ea typeface="Calibri"/>
                <a:cs typeface="Arial" pitchFamily="34" charset="0"/>
                <a:sym typeface="Calibri"/>
              </a:rPr>
              <a:t>nilai</a:t>
            </a:r>
            <a:r>
              <a:rPr lang="en-US" sz="1867" dirty="0">
                <a:latin typeface="Arial" pitchFamily="34" charset="0"/>
                <a:ea typeface="Calibri"/>
                <a:cs typeface="Arial" pitchFamily="34" charset="0"/>
                <a:sym typeface="Calibri"/>
              </a:rPr>
              <a:t> HPS </a:t>
            </a:r>
            <a:r>
              <a:rPr lang="en-US" sz="1867" dirty="0" err="1">
                <a:latin typeface="Arial" pitchFamily="34" charset="0"/>
                <a:ea typeface="Calibri"/>
                <a:cs typeface="Arial" pitchFamily="34" charset="0"/>
                <a:sym typeface="Calibri"/>
              </a:rPr>
              <a:t>tetapi</a:t>
            </a:r>
            <a:r>
              <a:rPr lang="en-US" sz="1867" dirty="0">
                <a:latin typeface="Arial" pitchFamily="34" charset="0"/>
                <a:ea typeface="Calibri"/>
                <a:cs typeface="Arial" pitchFamily="34" charset="0"/>
                <a:sym typeface="Calibri"/>
              </a:rPr>
              <a:t> </a:t>
            </a:r>
            <a:r>
              <a:rPr lang="en-US" sz="1867" dirty="0" err="1">
                <a:latin typeface="Arial" pitchFamily="34" charset="0"/>
                <a:ea typeface="Calibri"/>
                <a:cs typeface="Arial" pitchFamily="34" charset="0"/>
                <a:sym typeface="Calibri"/>
              </a:rPr>
              <a:t>dari</a:t>
            </a:r>
            <a:r>
              <a:rPr lang="en-US" sz="1867" dirty="0">
                <a:latin typeface="Arial" pitchFamily="34" charset="0"/>
                <a:ea typeface="Calibri"/>
                <a:cs typeface="Arial" pitchFamily="34" charset="0"/>
                <a:sym typeface="Calibri"/>
              </a:rPr>
              <a:t> </a:t>
            </a:r>
            <a:r>
              <a:rPr lang="en-US" sz="1867" dirty="0" err="1">
                <a:latin typeface="Arial" pitchFamily="34" charset="0"/>
                <a:ea typeface="Calibri"/>
                <a:cs typeface="Arial" pitchFamily="34" charset="0"/>
                <a:sym typeface="Calibri"/>
              </a:rPr>
              <a:t>nilai</a:t>
            </a:r>
            <a:r>
              <a:rPr lang="en-US" sz="1867" dirty="0">
                <a:latin typeface="Arial" pitchFamily="34" charset="0"/>
                <a:ea typeface="Calibri"/>
                <a:cs typeface="Arial" pitchFamily="34" charset="0"/>
                <a:sym typeface="Calibri"/>
              </a:rPr>
              <a:t> </a:t>
            </a:r>
            <a:r>
              <a:rPr lang="en-US" sz="1867" dirty="0" err="1">
                <a:latin typeface="Arial" pitchFamily="34" charset="0"/>
                <a:ea typeface="Calibri"/>
                <a:cs typeface="Arial" pitchFamily="34" charset="0"/>
                <a:sym typeface="Calibri"/>
              </a:rPr>
              <a:t>Pagu</a:t>
            </a:r>
            <a:r>
              <a:rPr lang="en-US" sz="1867" dirty="0">
                <a:latin typeface="Arial" pitchFamily="34" charset="0"/>
                <a:ea typeface="Calibri"/>
                <a:cs typeface="Arial" pitchFamily="34" charset="0"/>
                <a:sym typeface="Calibri"/>
              </a:rPr>
              <a:t> </a:t>
            </a:r>
            <a:r>
              <a:rPr lang="en-US" sz="1867" dirty="0" err="1">
                <a:latin typeface="Arial" pitchFamily="34" charset="0"/>
                <a:ea typeface="Calibri"/>
                <a:cs typeface="Arial" pitchFamily="34" charset="0"/>
                <a:sym typeface="Calibri"/>
              </a:rPr>
              <a:t>Anggaran</a:t>
            </a:r>
            <a:r>
              <a:rPr lang="en-US" sz="1867" dirty="0">
                <a:latin typeface="Arial" pitchFamily="34" charset="0"/>
                <a:ea typeface="Calibri"/>
                <a:cs typeface="Arial" pitchFamily="34" charset="0"/>
                <a:sym typeface="Calibri"/>
              </a:rPr>
              <a:t> </a:t>
            </a:r>
            <a:endParaRPr sz="1867" dirty="0">
              <a:latin typeface="Arial" pitchFamily="34" charset="0"/>
              <a:ea typeface="Calibri"/>
              <a:cs typeface="Arial" pitchFamily="34" charset="0"/>
              <a:sym typeface="Calibri"/>
            </a:endParaRPr>
          </a:p>
        </p:txBody>
      </p:sp>
      <p:pic>
        <p:nvPicPr>
          <p:cNvPr id="26" name="Google Shape;530;p35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609600" y="1397000"/>
            <a:ext cx="1652704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406400" y="177801"/>
            <a:ext cx="96520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PERSIAPAN PBJP MELALUI PENYEDIA OLEH PPK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grpSp>
        <p:nvGrpSpPr>
          <p:cNvPr id="2" name="Group 65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" name="Group 14"/>
          <p:cNvGrpSpPr/>
          <p:nvPr/>
        </p:nvGrpSpPr>
        <p:grpSpPr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16" name="Rounded Rectangle 15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261601" y="6172200"/>
            <a:ext cx="18312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chemeClr val="lt1"/>
              </a:buClr>
              <a:buSzPts val="1600"/>
            </a:pPr>
            <a:r>
              <a:rPr lang="en-US" sz="1600" dirty="0">
                <a:latin typeface="Arial" pitchFamily="34" charset="0"/>
                <a:ea typeface="Calibri"/>
                <a:cs typeface="Arial" pitchFamily="34" charset="0"/>
                <a:sym typeface="Calibri"/>
              </a:rPr>
              <a:t>Pasal  33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96176" y="802958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3. JAMINAN PELAKSANAAN 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(</a:t>
            </a:r>
            <a:r>
              <a:rPr lang="en-US" sz="1867" b="1" dirty="0">
                <a:latin typeface="Arial" pitchFamily="34" charset="0"/>
                <a:cs typeface="Arial" pitchFamily="34" charset="0"/>
              </a:rPr>
              <a:t>2/2</a:t>
            </a:r>
            <a:r>
              <a:rPr lang="en-US" sz="1867" dirty="0">
                <a:latin typeface="Arial" pitchFamily="34" charset="0"/>
                <a:cs typeface="Arial" pitchFamily="34" charset="0"/>
              </a:rPr>
              <a:t>)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Google Shape;579;p39"/>
          <p:cNvSpPr txBox="1"/>
          <p:nvPr/>
        </p:nvSpPr>
        <p:spPr>
          <a:xfrm>
            <a:off x="1524000" y="1397000"/>
            <a:ext cx="914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6933" algn="ctr"/>
            <a:r>
              <a:rPr lang="en-US" sz="2400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Yang </a:t>
            </a:r>
            <a:r>
              <a:rPr lang="en-US" sz="2400" dirty="0">
                <a:solidFill>
                  <a:srgbClr val="FF0000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tidak</a:t>
            </a:r>
            <a:r>
              <a:rPr lang="en-US" sz="2400" dirty="0">
                <a:solidFill>
                  <a:srgbClr val="17365D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 </a:t>
            </a:r>
            <a:r>
              <a:rPr lang="en-US" sz="2400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memerlukan Jaminan Pelaksanaan</a:t>
            </a:r>
            <a:endParaRPr sz="2400" dirty="0">
              <a:solidFill>
                <a:schemeClr val="dk1"/>
              </a:solidFill>
              <a:latin typeface="Arial" pitchFamily="34" charset="0"/>
              <a:ea typeface="Calibri"/>
              <a:cs typeface="Arial" pitchFamily="34" charset="0"/>
              <a:sym typeface="Calibri"/>
            </a:endParaRPr>
          </a:p>
        </p:txBody>
      </p:sp>
      <p:sp>
        <p:nvSpPr>
          <p:cNvPr id="46" name="Google Shape;585;p39"/>
          <p:cNvSpPr/>
          <p:nvPr/>
        </p:nvSpPr>
        <p:spPr>
          <a:xfrm rot="5400000">
            <a:off x="3907187" y="1765257"/>
            <a:ext cx="1021933" cy="3152495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bg1">
              <a:alpha val="89803"/>
            </a:schemeClr>
          </a:solidFill>
          <a:ln w="25400" cap="flat" cmpd="sng">
            <a:solidFill>
              <a:schemeClr val="tx2">
                <a:alpha val="89803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133"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Google Shape;586;p39"/>
          <p:cNvSpPr txBox="1"/>
          <p:nvPr/>
        </p:nvSpPr>
        <p:spPr>
          <a:xfrm>
            <a:off x="2841907" y="2880422"/>
            <a:ext cx="4534832" cy="92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2233" tIns="71100" rIns="142233" bIns="71100" anchor="ctr" anchorCtr="0">
            <a:noAutofit/>
          </a:bodyPr>
          <a:lstStyle/>
          <a:p>
            <a:pPr marL="380990" lvl="1" indent="-380990">
              <a:lnSpc>
                <a:spcPct val="90000"/>
              </a:lnSpc>
              <a:buClr>
                <a:schemeClr val="dk1"/>
              </a:buClr>
              <a:buSzPts val="2800"/>
              <a:buFont typeface="Calibri"/>
              <a:buChar char="•"/>
            </a:pPr>
            <a:endParaRPr sz="2133" dirty="0">
              <a:solidFill>
                <a:srgbClr val="FF0000"/>
              </a:solidFill>
              <a:latin typeface="Arial" pitchFamily="34" charset="0"/>
              <a:ea typeface="Calibri"/>
              <a:cs typeface="Arial" pitchFamily="34" charset="0"/>
              <a:sym typeface="Calibri"/>
            </a:endParaRPr>
          </a:p>
        </p:txBody>
      </p:sp>
      <p:sp>
        <p:nvSpPr>
          <p:cNvPr id="48" name="Google Shape;587;p39"/>
          <p:cNvSpPr/>
          <p:nvPr/>
        </p:nvSpPr>
        <p:spPr>
          <a:xfrm>
            <a:off x="398111" y="2702793"/>
            <a:ext cx="2443795" cy="127741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133">
              <a:latin typeface="Arial" pitchFamily="34" charset="0"/>
              <a:cs typeface="Arial" pitchFamily="34" charset="0"/>
            </a:endParaRPr>
          </a:p>
        </p:txBody>
      </p:sp>
      <p:sp>
        <p:nvSpPr>
          <p:cNvPr id="49" name="Google Shape;588;p39"/>
          <p:cNvSpPr txBox="1"/>
          <p:nvPr/>
        </p:nvSpPr>
        <p:spPr>
          <a:xfrm>
            <a:off x="460850" y="2765152"/>
            <a:ext cx="2318319" cy="115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5100" tIns="162533" rIns="325100" bIns="162533" anchor="ctr" anchorCtr="0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4267" b="1" dirty="0">
                <a:solidFill>
                  <a:schemeClr val="lt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JL</a:t>
            </a:r>
            <a:endParaRPr sz="4267" b="1" dirty="0">
              <a:solidFill>
                <a:schemeClr val="lt1"/>
              </a:solidFill>
              <a:latin typeface="Arial" pitchFamily="34" charset="0"/>
              <a:ea typeface="Calibri"/>
              <a:cs typeface="Arial" pitchFamily="34" charset="0"/>
              <a:sym typeface="Calibri"/>
            </a:endParaRPr>
          </a:p>
        </p:txBody>
      </p:sp>
      <p:sp>
        <p:nvSpPr>
          <p:cNvPr id="50" name="Google Shape;589;p39"/>
          <p:cNvSpPr/>
          <p:nvPr/>
        </p:nvSpPr>
        <p:spPr>
          <a:xfrm rot="5400000">
            <a:off x="3907187" y="3106544"/>
            <a:ext cx="1021933" cy="3152496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bg1">
              <a:alpha val="89803"/>
            </a:schemeClr>
          </a:solidFill>
          <a:ln w="25400" cap="flat" cmpd="sng">
            <a:solidFill>
              <a:schemeClr val="tx2">
                <a:alpha val="89803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133"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Google Shape;591;p39"/>
          <p:cNvSpPr/>
          <p:nvPr/>
        </p:nvSpPr>
        <p:spPr>
          <a:xfrm>
            <a:off x="398111" y="4044081"/>
            <a:ext cx="2443795" cy="127741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133"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Google Shape;592;p39"/>
          <p:cNvSpPr txBox="1"/>
          <p:nvPr/>
        </p:nvSpPr>
        <p:spPr>
          <a:xfrm>
            <a:off x="460850" y="4106440"/>
            <a:ext cx="2318319" cy="115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5100" tIns="162533" rIns="325100" bIns="162533" anchor="ctr" anchorCtr="0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4267" b="1" dirty="0">
                <a:solidFill>
                  <a:schemeClr val="lt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B/J</a:t>
            </a:r>
            <a:endParaRPr sz="4267" b="1" dirty="0">
              <a:solidFill>
                <a:schemeClr val="lt1"/>
              </a:solidFill>
              <a:latin typeface="Arial" pitchFamily="34" charset="0"/>
              <a:ea typeface="Calibri"/>
              <a:cs typeface="Arial" pitchFamily="34" charset="0"/>
              <a:sym typeface="Calibri"/>
            </a:endParaRPr>
          </a:p>
        </p:txBody>
      </p:sp>
      <p:sp>
        <p:nvSpPr>
          <p:cNvPr id="54" name="Google Shape;593;p39"/>
          <p:cNvSpPr/>
          <p:nvPr/>
        </p:nvSpPr>
        <p:spPr>
          <a:xfrm rot="5400000">
            <a:off x="9738576" y="2008648"/>
            <a:ext cx="1021933" cy="2665712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bg1">
              <a:alpha val="89803"/>
            </a:schemeClr>
          </a:solidFill>
          <a:ln w="25400" cap="flat" cmpd="sng">
            <a:solidFill>
              <a:schemeClr val="tx2">
                <a:alpha val="89803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133"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Google Shape;594;p39"/>
          <p:cNvSpPr txBox="1"/>
          <p:nvPr/>
        </p:nvSpPr>
        <p:spPr>
          <a:xfrm>
            <a:off x="8916686" y="2880424"/>
            <a:ext cx="2814465" cy="92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2233" tIns="71100" rIns="142233" bIns="71100" anchor="ctr" anchorCtr="0">
            <a:noAutofit/>
          </a:bodyPr>
          <a:lstStyle/>
          <a:p>
            <a:pPr marL="380990" lvl="1" indent="-380990"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en-US" sz="2133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Jasa </a:t>
            </a:r>
            <a:r>
              <a:rPr lang="en-US" sz="2133" dirty="0" err="1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konsultansi</a:t>
            </a:r>
            <a:endParaRPr sz="2133" dirty="0">
              <a:solidFill>
                <a:schemeClr val="dk1"/>
              </a:solidFill>
              <a:latin typeface="Arial" pitchFamily="34" charset="0"/>
              <a:ea typeface="Calibri"/>
              <a:cs typeface="Arial" pitchFamily="34" charset="0"/>
              <a:sym typeface="Calibri"/>
            </a:endParaRPr>
          </a:p>
        </p:txBody>
      </p:sp>
      <p:sp>
        <p:nvSpPr>
          <p:cNvPr id="56" name="Google Shape;595;p39"/>
          <p:cNvSpPr/>
          <p:nvPr/>
        </p:nvSpPr>
        <p:spPr>
          <a:xfrm>
            <a:off x="6472891" y="2702795"/>
            <a:ext cx="2443795" cy="127741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133"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Google Shape;596;p39"/>
          <p:cNvSpPr txBox="1"/>
          <p:nvPr/>
        </p:nvSpPr>
        <p:spPr>
          <a:xfrm>
            <a:off x="6535630" y="2765153"/>
            <a:ext cx="2318319" cy="115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5100" tIns="162533" rIns="325100" bIns="162533" anchor="ctr" anchorCtr="0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4267" b="1" dirty="0">
                <a:solidFill>
                  <a:schemeClr val="lt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JK</a:t>
            </a:r>
            <a:endParaRPr sz="4267" b="1" dirty="0">
              <a:solidFill>
                <a:schemeClr val="lt1"/>
              </a:solidFill>
              <a:latin typeface="Arial" pitchFamily="34" charset="0"/>
              <a:ea typeface="Calibri"/>
              <a:cs typeface="Arial" pitchFamily="34" charset="0"/>
              <a:sym typeface="Calibri"/>
            </a:endParaRPr>
          </a:p>
        </p:txBody>
      </p:sp>
      <p:pic>
        <p:nvPicPr>
          <p:cNvPr id="41" name="Google Shape;598;p39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594767" y="2974471"/>
            <a:ext cx="801197" cy="797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599;p39"/>
          <p:cNvPicPr preferRelativeResize="0"/>
          <p:nvPr/>
        </p:nvPicPr>
        <p:blipFill rotWithShape="1">
          <a:blip r:embed="rId5" cstate="print">
            <a:alphaModFix/>
          </a:blip>
          <a:srcRect/>
          <a:stretch/>
        </p:blipFill>
        <p:spPr>
          <a:xfrm>
            <a:off x="620561" y="4275554"/>
            <a:ext cx="775404" cy="7723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" name="Google Shape;600;p39"/>
          <p:cNvGrpSpPr/>
          <p:nvPr/>
        </p:nvGrpSpPr>
        <p:grpSpPr>
          <a:xfrm>
            <a:off x="6669547" y="2926107"/>
            <a:ext cx="826991" cy="821988"/>
            <a:chOff x="3158834" y="2205714"/>
            <a:chExt cx="1080000" cy="1080000"/>
          </a:xfrm>
        </p:grpSpPr>
        <p:sp>
          <p:nvSpPr>
            <p:cNvPr id="44" name="Google Shape;601;p39"/>
            <p:cNvSpPr/>
            <p:nvPr/>
          </p:nvSpPr>
          <p:spPr>
            <a:xfrm>
              <a:off x="3158834" y="2205714"/>
              <a:ext cx="1080000" cy="1080000"/>
            </a:xfrm>
            <a:prstGeom prst="ellipse">
              <a:avLst/>
            </a:prstGeom>
            <a:solidFill>
              <a:srgbClr val="E5B8B7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133">
                <a:solidFill>
                  <a:schemeClr val="lt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endParaRPr>
            </a:p>
          </p:txBody>
        </p:sp>
        <p:pic>
          <p:nvPicPr>
            <p:cNvPr id="45" name="Google Shape;602;p39"/>
            <p:cNvPicPr preferRelativeResize="0"/>
            <p:nvPr/>
          </p:nvPicPr>
          <p:blipFill rotWithShape="1">
            <a:blip r:embed="rId6" cstate="print">
              <a:alphaModFix/>
            </a:blip>
            <a:srcRect l="13350" t="7027" r="14677"/>
            <a:stretch/>
          </p:blipFill>
          <p:spPr>
            <a:xfrm>
              <a:off x="3316075" y="2238333"/>
              <a:ext cx="744064" cy="9611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Rectangle 58"/>
          <p:cNvSpPr/>
          <p:nvPr/>
        </p:nvSpPr>
        <p:spPr>
          <a:xfrm>
            <a:off x="2836511" y="4531594"/>
            <a:ext cx="1946367" cy="3877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80990" lvl="1" indent="-380990"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en-US" sz="2133" b="1" i="1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E-Purchasing</a:t>
            </a:r>
            <a:endParaRPr lang="en-US" sz="2133" i="1" dirty="0">
              <a:solidFill>
                <a:schemeClr val="dk1"/>
              </a:solidFill>
              <a:latin typeface="Arial" pitchFamily="34" charset="0"/>
              <a:ea typeface="Calibri"/>
              <a:cs typeface="Arial" pitchFamily="34" charset="0"/>
              <a:sym typeface="Calibri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908375" y="2861390"/>
            <a:ext cx="308602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en-US" sz="1600" b="1" dirty="0">
                <a:latin typeface="Arial" pitchFamily="34" charset="0"/>
                <a:ea typeface="Calibri"/>
                <a:cs typeface="Arial" pitchFamily="34" charset="0"/>
                <a:sym typeface="Calibri"/>
              </a:rPr>
              <a:t>Aset</a:t>
            </a:r>
            <a:r>
              <a:rPr lang="en-US" sz="1600" dirty="0">
                <a:latin typeface="Arial" pitchFamily="34" charset="0"/>
                <a:ea typeface="Calibri"/>
                <a:cs typeface="Arial" pitchFamily="34" charset="0"/>
                <a:sym typeface="Calibri"/>
              </a:rPr>
              <a:t> Penyedia sudah dikuasai oleh Pengguna pada Pengadaan Jasa Lainnya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406400" y="177801"/>
            <a:ext cx="96520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PERSIAPAN PBJP MELALUI PENYEDIA OLEH PPK</a:t>
            </a:r>
          </a:p>
        </p:txBody>
      </p:sp>
      <p:sp>
        <p:nvSpPr>
          <p:cNvPr id="65" name="Google Shape;593;p39">
            <a:extLst>
              <a:ext uri="{FF2B5EF4-FFF2-40B4-BE49-F238E27FC236}">
                <a16:creationId xmlns:a16="http://schemas.microsoft.com/office/drawing/2014/main" id="{568953A3-3932-4990-A796-28A87E486C6A}"/>
              </a:ext>
            </a:extLst>
          </p:cNvPr>
          <p:cNvSpPr/>
          <p:nvPr/>
        </p:nvSpPr>
        <p:spPr>
          <a:xfrm rot="5400000">
            <a:off x="9741070" y="3417304"/>
            <a:ext cx="1021933" cy="2665712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bg1">
              <a:alpha val="89803"/>
            </a:schemeClr>
          </a:solidFill>
          <a:ln w="25400" cap="flat" cmpd="sng">
            <a:solidFill>
              <a:schemeClr val="tx2">
                <a:alpha val="89803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133">
              <a:latin typeface="Arial" pitchFamily="34" charset="0"/>
              <a:cs typeface="Arial" pitchFamily="34" charset="0"/>
            </a:endParaRPr>
          </a:p>
        </p:txBody>
      </p:sp>
      <p:sp>
        <p:nvSpPr>
          <p:cNvPr id="66" name="Google Shape;594;p39">
            <a:extLst>
              <a:ext uri="{FF2B5EF4-FFF2-40B4-BE49-F238E27FC236}">
                <a16:creationId xmlns:a16="http://schemas.microsoft.com/office/drawing/2014/main" id="{2F6ABE62-6115-4D32-AC17-960CF266B124}"/>
              </a:ext>
            </a:extLst>
          </p:cNvPr>
          <p:cNvSpPr txBox="1"/>
          <p:nvPr/>
        </p:nvSpPr>
        <p:spPr>
          <a:xfrm>
            <a:off x="8919180" y="4289080"/>
            <a:ext cx="2814465" cy="92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2233" tIns="71100" rIns="142233" bIns="71100" anchor="ctr" anchorCtr="0">
            <a:noAutofit/>
          </a:bodyPr>
          <a:lstStyle/>
          <a:p>
            <a:pPr marL="380990" lvl="1" indent="-380990"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en-US" sz="2133" dirty="0" err="1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Kontrak</a:t>
            </a:r>
            <a:r>
              <a:rPr lang="en-US" sz="2133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 </a:t>
            </a:r>
            <a:r>
              <a:rPr lang="en-US" sz="2133" dirty="0" err="1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pengadaan</a:t>
            </a:r>
            <a:r>
              <a:rPr lang="en-US" sz="2133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 B/PK/JL </a:t>
            </a:r>
            <a:r>
              <a:rPr lang="en-US" sz="2133" dirty="0">
                <a:solidFill>
                  <a:srgbClr val="FF0000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paling </a:t>
            </a:r>
            <a:r>
              <a:rPr lang="en-US" sz="2133" dirty="0" err="1">
                <a:solidFill>
                  <a:srgbClr val="FF0000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tinggi</a:t>
            </a:r>
            <a:r>
              <a:rPr lang="en-US" sz="2133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  200 </a:t>
            </a:r>
            <a:r>
              <a:rPr lang="en-US" sz="2133" dirty="0" err="1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juta</a:t>
            </a:r>
            <a:endParaRPr sz="2133" dirty="0">
              <a:solidFill>
                <a:schemeClr val="dk1"/>
              </a:solidFill>
              <a:latin typeface="Arial" pitchFamily="34" charset="0"/>
              <a:ea typeface="Calibri"/>
              <a:cs typeface="Arial" pitchFamily="34" charset="0"/>
              <a:sym typeface="Calibri"/>
            </a:endParaRPr>
          </a:p>
        </p:txBody>
      </p:sp>
      <p:sp>
        <p:nvSpPr>
          <p:cNvPr id="70" name="Google Shape;595;p39">
            <a:extLst>
              <a:ext uri="{FF2B5EF4-FFF2-40B4-BE49-F238E27FC236}">
                <a16:creationId xmlns:a16="http://schemas.microsoft.com/office/drawing/2014/main" id="{1E59E876-E05A-49EC-B7B2-CE6F10A075FE}"/>
              </a:ext>
            </a:extLst>
          </p:cNvPr>
          <p:cNvSpPr/>
          <p:nvPr/>
        </p:nvSpPr>
        <p:spPr>
          <a:xfrm>
            <a:off x="6475384" y="4111451"/>
            <a:ext cx="2443795" cy="127741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133"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Google Shape;596;p39">
            <a:extLst>
              <a:ext uri="{FF2B5EF4-FFF2-40B4-BE49-F238E27FC236}">
                <a16:creationId xmlns:a16="http://schemas.microsoft.com/office/drawing/2014/main" id="{4501A0C1-8A8C-4CA0-ADC8-B6AC4AF265F0}"/>
              </a:ext>
            </a:extLst>
          </p:cNvPr>
          <p:cNvSpPr txBox="1"/>
          <p:nvPr/>
        </p:nvSpPr>
        <p:spPr>
          <a:xfrm>
            <a:off x="6288802" y="4149736"/>
            <a:ext cx="2811972" cy="115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5100" tIns="162533" rIns="325100" bIns="162533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267" b="1" dirty="0">
                <a:solidFill>
                  <a:schemeClr val="lt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B/PK/JL</a:t>
            </a:r>
            <a:endParaRPr sz="4267" b="1" dirty="0">
              <a:solidFill>
                <a:schemeClr val="lt1"/>
              </a:solidFill>
              <a:latin typeface="Arial" pitchFamily="34" charset="0"/>
              <a:ea typeface="Calibri"/>
              <a:cs typeface="Arial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grpSp>
        <p:nvGrpSpPr>
          <p:cNvPr id="2" name="Group 65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" name="Group 14"/>
          <p:cNvGrpSpPr/>
          <p:nvPr/>
        </p:nvGrpSpPr>
        <p:grpSpPr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16" name="Rounded Rectangle 15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261601" y="6172200"/>
            <a:ext cx="18312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chemeClr val="lt1"/>
              </a:buClr>
              <a:buSzPts val="1600"/>
            </a:pPr>
            <a:r>
              <a:rPr lang="en-US" sz="1600" dirty="0">
                <a:latin typeface="Arial" pitchFamily="34" charset="0"/>
                <a:ea typeface="Calibri"/>
                <a:cs typeface="Arial" pitchFamily="34" charset="0"/>
                <a:sym typeface="Calibri"/>
              </a:rPr>
              <a:t>Pasal  34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107535" y="802958"/>
            <a:ext cx="3932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4. JAMINAN UANG MUKA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1625599" y="2006600"/>
            <a:ext cx="9956800" cy="2844800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" name="Rectangle 22"/>
          <p:cNvSpPr/>
          <p:nvPr/>
        </p:nvSpPr>
        <p:spPr>
          <a:xfrm>
            <a:off x="2743200" y="2311400"/>
            <a:ext cx="8432800" cy="2267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lnSpc>
                <a:spcPct val="120000"/>
              </a:lnSpc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Jaminan Uang Muka diserahkan Penyedia kepada PPK, senilai uang muka</a:t>
            </a:r>
          </a:p>
          <a:p>
            <a:pPr marL="457189" indent="-457189">
              <a:lnSpc>
                <a:spcPct val="120000"/>
              </a:lnSpc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Nilai Jaminan Uang Muka bertahap dapat dikurangi secara proporsional sesuai dengan sisa uang muka yang diterima.  </a:t>
            </a:r>
          </a:p>
        </p:txBody>
      </p:sp>
      <p:pic>
        <p:nvPicPr>
          <p:cNvPr id="20" name="Google Shape;609;p40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586265" y="2299008"/>
            <a:ext cx="2142067" cy="214206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406400" y="177801"/>
            <a:ext cx="96520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PERSIAPAN PBJP MELALUI PENYEDIA OLEH PPK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grpSp>
        <p:nvGrpSpPr>
          <p:cNvPr id="2" name="Group 65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" name="Group 14"/>
          <p:cNvGrpSpPr/>
          <p:nvPr/>
        </p:nvGrpSpPr>
        <p:grpSpPr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16" name="Rounded Rectangle 15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261601" y="6172200"/>
            <a:ext cx="18312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chemeClr val="lt1"/>
              </a:buClr>
              <a:buSzPts val="1600"/>
            </a:pPr>
            <a:r>
              <a:rPr lang="en-US" sz="1600" dirty="0">
                <a:latin typeface="Arial" pitchFamily="34" charset="0"/>
                <a:ea typeface="Calibri"/>
                <a:cs typeface="Arial" pitchFamily="34" charset="0"/>
                <a:sym typeface="Calibri"/>
              </a:rPr>
              <a:t>Pasal  35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25412" y="802958"/>
            <a:ext cx="4496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5. JAMINAN PEMELIHARAAN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1201856" y="1367265"/>
            <a:ext cx="9364544" cy="1090340"/>
            <a:chOff x="291792" y="1101648"/>
            <a:chExt cx="7023408" cy="817755"/>
          </a:xfrm>
        </p:grpSpPr>
        <p:sp>
          <p:nvSpPr>
            <p:cNvPr id="53" name="Rounded Rectangle 52"/>
            <p:cNvSpPr/>
            <p:nvPr/>
          </p:nvSpPr>
          <p:spPr>
            <a:xfrm>
              <a:off x="291792" y="1101648"/>
              <a:ext cx="7023408" cy="817755"/>
            </a:xfrm>
            <a:prstGeom prst="round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349404" y="1123950"/>
              <a:ext cx="6556251" cy="762000"/>
              <a:chOff x="649296" y="1285629"/>
              <a:chExt cx="6556251" cy="762000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649296" y="1285629"/>
                <a:ext cx="1135866" cy="762000"/>
                <a:chOff x="649296" y="1285629"/>
                <a:chExt cx="1135866" cy="762000"/>
              </a:xfrm>
            </p:grpSpPr>
            <p:pic>
              <p:nvPicPr>
                <p:cNvPr id="37" name="Google Shape;625;p41"/>
                <p:cNvPicPr preferRelativeResize="0"/>
                <p:nvPr/>
              </p:nvPicPr>
              <p:blipFill rotWithShape="1">
                <a:blip r:embed="rId4" cstate="print">
                  <a:alphaModFix/>
                </a:blip>
                <a:srcRect/>
                <a:stretch/>
              </p:blipFill>
              <p:spPr>
                <a:xfrm>
                  <a:off x="649296" y="1285629"/>
                  <a:ext cx="879807" cy="762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8" name="Google Shape;626;p41"/>
                <p:cNvPicPr preferRelativeResize="0"/>
                <p:nvPr/>
              </p:nvPicPr>
              <p:blipFill rotWithShape="1">
                <a:blip r:embed="rId5" cstate="print">
                  <a:alphaModFix/>
                </a:blip>
                <a:srcRect/>
                <a:stretch/>
              </p:blipFill>
              <p:spPr>
                <a:xfrm>
                  <a:off x="1061892" y="1341399"/>
                  <a:ext cx="723270" cy="6529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42" name="Google Shape;628;p41"/>
              <p:cNvSpPr/>
              <p:nvPr/>
            </p:nvSpPr>
            <p:spPr>
              <a:xfrm>
                <a:off x="1745835" y="1341399"/>
                <a:ext cx="5459712" cy="6785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133" dirty="0">
                    <a:solidFill>
                      <a:schemeClr val="dk1"/>
                    </a:solidFill>
                    <a:latin typeface="Arial" pitchFamily="34" charset="0"/>
                    <a:ea typeface="Calibri"/>
                    <a:cs typeface="Arial" pitchFamily="34" charset="0"/>
                    <a:sym typeface="Calibri"/>
                  </a:rPr>
                  <a:t>Diberlakukan untuk Pekerjaan Konstruksi dan Jasa Lainnya yang membutuhkan masa pemeliharaan</a:t>
                </a:r>
                <a:endParaRPr sz="2133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endParaRPr>
              </a:p>
            </p:txBody>
          </p:sp>
        </p:grpSp>
      </p:grpSp>
      <p:grpSp>
        <p:nvGrpSpPr>
          <p:cNvPr id="64" name="Group 63"/>
          <p:cNvGrpSpPr/>
          <p:nvPr/>
        </p:nvGrpSpPr>
        <p:grpSpPr>
          <a:xfrm>
            <a:off x="1219200" y="5240457"/>
            <a:ext cx="9347200" cy="1060604"/>
            <a:chOff x="914400" y="3952644"/>
            <a:chExt cx="7010400" cy="795453"/>
          </a:xfrm>
        </p:grpSpPr>
        <p:sp>
          <p:nvSpPr>
            <p:cNvPr id="63" name="Rounded Rectangle 62"/>
            <p:cNvSpPr/>
            <p:nvPr/>
          </p:nvSpPr>
          <p:spPr>
            <a:xfrm>
              <a:off x="914400" y="3952644"/>
              <a:ext cx="7010400" cy="795453"/>
            </a:xfrm>
            <a:prstGeom prst="roundRect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5" name="Google Shape;630;p41"/>
            <p:cNvSpPr/>
            <p:nvPr/>
          </p:nvSpPr>
          <p:spPr>
            <a:xfrm>
              <a:off x="2038199" y="4138496"/>
              <a:ext cx="2479903" cy="4356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133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Nilainya </a:t>
              </a:r>
              <a:r>
                <a:rPr lang="en-US" sz="2133" b="1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5% </a:t>
              </a:r>
              <a:r>
                <a:rPr lang="en-US" sz="2133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dari kontrak  </a:t>
              </a:r>
              <a:endParaRPr sz="2133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46" name="Google Shape;631;p41"/>
            <p:cNvPicPr preferRelativeResize="0"/>
            <p:nvPr/>
          </p:nvPicPr>
          <p:blipFill rotWithShape="1">
            <a:blip r:embed="rId6" cstate="print">
              <a:alphaModFix/>
            </a:blip>
            <a:srcRect/>
            <a:stretch/>
          </p:blipFill>
          <p:spPr>
            <a:xfrm>
              <a:off x="1022196" y="3986097"/>
              <a:ext cx="752687" cy="685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" name="Group 61"/>
          <p:cNvGrpSpPr/>
          <p:nvPr/>
        </p:nvGrpSpPr>
        <p:grpSpPr>
          <a:xfrm>
            <a:off x="1219201" y="3922132"/>
            <a:ext cx="9505796" cy="1117600"/>
            <a:chOff x="914400" y="3105150"/>
            <a:chExt cx="7129347" cy="838200"/>
          </a:xfrm>
        </p:grpSpPr>
        <p:sp>
          <p:nvSpPr>
            <p:cNvPr id="61" name="Rounded Rectangle 60"/>
            <p:cNvSpPr/>
            <p:nvPr/>
          </p:nvSpPr>
          <p:spPr>
            <a:xfrm>
              <a:off x="914400" y="3105150"/>
              <a:ext cx="7010400" cy="838200"/>
            </a:xfrm>
            <a:prstGeom prst="roundRect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4" name="Google Shape;634;p41"/>
            <p:cNvSpPr txBox="1"/>
            <p:nvPr/>
          </p:nvSpPr>
          <p:spPr>
            <a:xfrm>
              <a:off x="2023947" y="3343044"/>
              <a:ext cx="6019800" cy="3596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r>
                <a:rPr lang="en-US" sz="2133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Dikembalikan 14 hari kerja setelah masa pemeliharaan selesai</a:t>
              </a:r>
              <a:endParaRPr sz="2133" dirty="0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endParaRPr>
            </a:p>
          </p:txBody>
        </p:sp>
        <p:pic>
          <p:nvPicPr>
            <p:cNvPr id="52" name="Google Shape;609;p40"/>
            <p:cNvPicPr preferRelativeResize="0"/>
            <p:nvPr/>
          </p:nvPicPr>
          <p:blipFill rotWithShape="1">
            <a:blip r:embed="rId7" cstate="print">
              <a:alphaModFix/>
            </a:blip>
            <a:srcRect/>
            <a:stretch/>
          </p:blipFill>
          <p:spPr>
            <a:xfrm>
              <a:off x="1044498" y="3189249"/>
              <a:ext cx="675193" cy="6779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" name="Group 59"/>
          <p:cNvGrpSpPr/>
          <p:nvPr/>
        </p:nvGrpSpPr>
        <p:grpSpPr>
          <a:xfrm>
            <a:off x="1206808" y="2631068"/>
            <a:ext cx="9359592" cy="1117600"/>
            <a:chOff x="905106" y="2114550"/>
            <a:chExt cx="7019694" cy="838200"/>
          </a:xfrm>
        </p:grpSpPr>
        <p:sp>
          <p:nvSpPr>
            <p:cNvPr id="57" name="Rounded Rectangle 56"/>
            <p:cNvSpPr/>
            <p:nvPr/>
          </p:nvSpPr>
          <p:spPr>
            <a:xfrm>
              <a:off x="905106" y="2114550"/>
              <a:ext cx="7019694" cy="838200"/>
            </a:xfrm>
            <a:prstGeom prst="roundRect">
              <a:avLst/>
            </a:prstGeom>
            <a:ln w="381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003502" y="2188893"/>
              <a:ext cx="5715000" cy="6329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20000"/>
                </a:lnSpc>
              </a:pPr>
              <a:r>
                <a:rPr lang="en-US" sz="2133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Diberlakukan bila penyedia menerima uang retensi pada serah terima pekerjaan pertama (PHO)</a:t>
              </a:r>
              <a:endParaRPr lang="en-US" sz="2133" dirty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1044498" y="2190751"/>
              <a:ext cx="874702" cy="687030"/>
              <a:chOff x="703070" y="1697040"/>
              <a:chExt cx="1876618" cy="1485963"/>
            </a:xfrm>
          </p:grpSpPr>
          <p:pic>
            <p:nvPicPr>
              <p:cNvPr id="40" name="Google Shape;665;p42"/>
              <p:cNvPicPr preferRelativeResize="0"/>
              <p:nvPr/>
            </p:nvPicPr>
            <p:blipFill rotWithShape="1">
              <a:blip r:embed="rId8" cstate="print">
                <a:alphaModFix/>
              </a:blip>
              <a:srcRect/>
              <a:stretch/>
            </p:blipFill>
            <p:spPr>
              <a:xfrm>
                <a:off x="703070" y="1697040"/>
                <a:ext cx="1485962" cy="148596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" name="Google Shape;666;p42"/>
              <p:cNvPicPr preferRelativeResize="0"/>
              <p:nvPr/>
            </p:nvPicPr>
            <p:blipFill rotWithShape="1">
              <a:blip r:embed="rId9" cstate="print">
                <a:alphaModFix/>
              </a:blip>
              <a:srcRect/>
              <a:stretch/>
            </p:blipFill>
            <p:spPr>
              <a:xfrm>
                <a:off x="1804988" y="2232025"/>
                <a:ext cx="774700" cy="774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5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406400" y="177801"/>
            <a:ext cx="96520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PERSIAPAN PBJP MELALUI PENYEDIA OLEH PPK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grpSp>
        <p:nvGrpSpPr>
          <p:cNvPr id="2" name="Group 65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" name="Group 14"/>
          <p:cNvGrpSpPr/>
          <p:nvPr/>
        </p:nvGrpSpPr>
        <p:grpSpPr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16" name="Rounded Rectangle 15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261601" y="6172200"/>
            <a:ext cx="18312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chemeClr val="lt1"/>
              </a:buClr>
              <a:buSzPts val="1600"/>
            </a:pPr>
            <a:r>
              <a:rPr lang="en-US" sz="1600" dirty="0">
                <a:latin typeface="Arial" pitchFamily="34" charset="0"/>
                <a:ea typeface="Calibri"/>
                <a:cs typeface="Arial" pitchFamily="34" charset="0"/>
                <a:sym typeface="Calibri"/>
              </a:rPr>
              <a:t>Pasal  36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334562" y="802958"/>
            <a:ext cx="347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Arial" pitchFamily="34" charset="0"/>
                <a:cs typeface="Arial" pitchFamily="34" charset="0"/>
              </a:rPr>
              <a:t>SERTIFIKAT GARANSI</a:t>
            </a:r>
          </a:p>
        </p:txBody>
      </p:sp>
      <p:graphicFrame>
        <p:nvGraphicFramePr>
          <p:cNvPr id="44" name="Diagram 43"/>
          <p:cNvGraphicFramePr/>
          <p:nvPr/>
        </p:nvGraphicFramePr>
        <p:xfrm>
          <a:off x="711200" y="2311400"/>
          <a:ext cx="10769600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5" name="Google Shape;662;p42"/>
          <p:cNvPicPr preferRelativeResize="0"/>
          <p:nvPr/>
        </p:nvPicPr>
        <p:blipFill rotWithShape="1">
          <a:blip r:embed="rId9" cstate="print">
            <a:alphaModFix/>
          </a:blip>
          <a:srcRect/>
          <a:stretch/>
        </p:blipFill>
        <p:spPr>
          <a:xfrm>
            <a:off x="4673600" y="2311400"/>
            <a:ext cx="1133240" cy="1133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63;p42"/>
          <p:cNvPicPr preferRelativeResize="0"/>
          <p:nvPr/>
        </p:nvPicPr>
        <p:blipFill rotWithShape="1">
          <a:blip r:embed="rId10" cstate="print">
            <a:alphaModFix/>
          </a:blip>
          <a:srcRect/>
          <a:stretch/>
        </p:blipFill>
        <p:spPr>
          <a:xfrm>
            <a:off x="8534400" y="2311400"/>
            <a:ext cx="1117600" cy="11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65;p42"/>
          <p:cNvPicPr preferRelativeResize="0"/>
          <p:nvPr/>
        </p:nvPicPr>
        <p:blipFill rotWithShape="1">
          <a:blip r:embed="rId11" cstate="print">
            <a:alphaModFix/>
          </a:blip>
          <a:srcRect/>
          <a:stretch/>
        </p:blipFill>
        <p:spPr>
          <a:xfrm>
            <a:off x="711200" y="2311400"/>
            <a:ext cx="1219200" cy="11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406400" y="177801"/>
            <a:ext cx="96520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PERSIAPAN PBJP MELALUI PENYEDIA OLEH PPK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grpSp>
        <p:nvGrpSpPr>
          <p:cNvPr id="2" name="Group 65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" name="Group 14"/>
          <p:cNvGrpSpPr/>
          <p:nvPr/>
        </p:nvGrpSpPr>
        <p:grpSpPr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16" name="Rounded Rectangle 15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261601" y="6172200"/>
            <a:ext cx="18312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chemeClr val="lt1"/>
              </a:buClr>
              <a:buSzPts val="1600"/>
            </a:pPr>
            <a:r>
              <a:rPr lang="en-US" sz="1600" dirty="0">
                <a:latin typeface="Arial" pitchFamily="34" charset="0"/>
                <a:ea typeface="Calibri"/>
                <a:cs typeface="Arial" pitchFamily="34" charset="0"/>
                <a:sym typeface="Calibri"/>
              </a:rPr>
              <a:t>Pasal  30-36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79508" y="802958"/>
            <a:ext cx="7388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buClr>
                <a:schemeClr val="dk1"/>
              </a:buClr>
              <a:buSzPts val="3200"/>
            </a:pPr>
            <a:r>
              <a:rPr lang="en-US" sz="2400" b="1" dirty="0">
                <a:solidFill>
                  <a:schemeClr val="dk1"/>
                </a:solidFill>
                <a:latin typeface="Arial" pitchFamily="34" charset="0"/>
                <a:ea typeface="Rockwell"/>
                <a:cs typeface="Arial" pitchFamily="34" charset="0"/>
                <a:sym typeface="Rockwell"/>
              </a:rPr>
              <a:t>KETENTUAN PENGGUNAAN JAMINAN/GARANSI</a:t>
            </a:r>
          </a:p>
        </p:txBody>
      </p:sp>
      <p:graphicFrame>
        <p:nvGraphicFramePr>
          <p:cNvPr id="20" name="Google Shape;679;p43"/>
          <p:cNvGraphicFramePr/>
          <p:nvPr/>
        </p:nvGraphicFramePr>
        <p:xfrm>
          <a:off x="1070704" y="1600200"/>
          <a:ext cx="10105296" cy="3413760"/>
        </p:xfrm>
        <a:graphic>
          <a:graphicData uri="http://schemas.openxmlformats.org/drawingml/2006/table">
            <a:tbl>
              <a:tblPr firstRow="1" firstCol="1" bandRow="1">
                <a:noFill/>
              </a:tblPr>
              <a:tblGrid>
                <a:gridCol w="36050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9924">
                  <a:extLst>
                    <a:ext uri="{9D8B030D-6E8A-4147-A177-3AD203B41FA5}">
                      <a16:colId xmlns:a16="http://schemas.microsoft.com/office/drawing/2014/main" val="80140280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06145589"/>
                    </a:ext>
                  </a:extLst>
                </a:gridCol>
                <a:gridCol w="803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36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36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36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73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Jenis Jaminan</a:t>
                      </a:r>
                      <a:endParaRPr sz="2100" b="1" dirty="0">
                        <a:solidFill>
                          <a:schemeClr val="bg1"/>
                        </a:solidFill>
                        <a:latin typeface="Arial" pitchFamily="34" charset="0"/>
                        <a:ea typeface="Bookman Old Style"/>
                        <a:cs typeface="Arial" pitchFamily="34" charset="0"/>
                        <a:sym typeface="Bookman Old Style"/>
                      </a:endParaRPr>
                    </a:p>
                  </a:txBody>
                  <a:tcPr marL="97533" marR="97533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Arial" pitchFamily="34" charset="0"/>
                          <a:ea typeface="Bookman Old Style"/>
                          <a:cs typeface="Arial" pitchFamily="34" charset="0"/>
                          <a:sym typeface="Bookman Old Style"/>
                        </a:rPr>
                        <a:t>WAKTU</a:t>
                      </a:r>
                      <a:endParaRPr sz="2100" b="1" dirty="0">
                        <a:solidFill>
                          <a:schemeClr val="bg1"/>
                        </a:solidFill>
                        <a:latin typeface="Arial" pitchFamily="34" charset="0"/>
                        <a:ea typeface="Bookman Old Style"/>
                        <a:cs typeface="Arial" pitchFamily="34" charset="0"/>
                        <a:sym typeface="Bookman Old Style"/>
                      </a:endParaRPr>
                    </a:p>
                  </a:txBody>
                  <a:tcPr marL="97533" marR="97533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Arial" pitchFamily="34" charset="0"/>
                          <a:ea typeface="Bookman Old Style"/>
                          <a:cs typeface="Arial" pitchFamily="34" charset="0"/>
                          <a:sym typeface="Bookman Old Style"/>
                        </a:rPr>
                        <a:t>PIC</a:t>
                      </a:r>
                      <a:endParaRPr sz="2100" b="1" dirty="0">
                        <a:solidFill>
                          <a:schemeClr val="bg1"/>
                        </a:solidFill>
                        <a:latin typeface="Arial" pitchFamily="34" charset="0"/>
                        <a:ea typeface="Bookman Old Style"/>
                        <a:cs typeface="Arial" pitchFamily="34" charset="0"/>
                        <a:sym typeface="Bookman Old Style"/>
                      </a:endParaRPr>
                    </a:p>
                  </a:txBody>
                  <a:tcPr marL="97533" marR="97533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  <a:endParaRPr sz="2100" b="1" dirty="0">
                        <a:solidFill>
                          <a:schemeClr val="bg1"/>
                        </a:solidFill>
                        <a:latin typeface="Arial" pitchFamily="34" charset="0"/>
                        <a:ea typeface="Bookman Old Style"/>
                        <a:cs typeface="Arial" pitchFamily="34" charset="0"/>
                        <a:sym typeface="Bookman Old Style"/>
                      </a:endParaRPr>
                    </a:p>
                  </a:txBody>
                  <a:tcPr marL="97533" marR="97533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PK</a:t>
                      </a:r>
                      <a:endParaRPr sz="2100" b="1" dirty="0">
                        <a:solidFill>
                          <a:schemeClr val="bg1"/>
                        </a:solidFill>
                        <a:latin typeface="Arial" pitchFamily="34" charset="0"/>
                        <a:ea typeface="Bookman Old Style"/>
                        <a:cs typeface="Arial" pitchFamily="34" charset="0"/>
                        <a:sym typeface="Bookman Old Style"/>
                      </a:endParaRPr>
                    </a:p>
                  </a:txBody>
                  <a:tcPr marL="97533" marR="97533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JL</a:t>
                      </a:r>
                      <a:endParaRPr sz="2100" b="1" dirty="0">
                        <a:solidFill>
                          <a:schemeClr val="bg1"/>
                        </a:solidFill>
                        <a:latin typeface="Arial" pitchFamily="34" charset="0"/>
                        <a:ea typeface="Bookman Old Style"/>
                        <a:cs typeface="Arial" pitchFamily="34" charset="0"/>
                        <a:sym typeface="Bookman Old Style"/>
                      </a:endParaRPr>
                    </a:p>
                  </a:txBody>
                  <a:tcPr marL="97533" marR="97533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JK </a:t>
                      </a:r>
                      <a:endParaRPr sz="2100" b="1" dirty="0">
                        <a:solidFill>
                          <a:schemeClr val="bg1"/>
                        </a:solidFill>
                        <a:latin typeface="Arial" pitchFamily="34" charset="0"/>
                        <a:ea typeface="Bookman Old Style"/>
                        <a:cs typeface="Arial" pitchFamily="34" charset="0"/>
                        <a:sym typeface="Bookman Old Style"/>
                      </a:endParaRPr>
                    </a:p>
                  </a:txBody>
                  <a:tcPr marL="97533" marR="97533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97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0" dirty="0">
                          <a:solidFill>
                            <a:schemeClr val="dk1"/>
                          </a:solidFill>
                          <a:latin typeface="Arial" pitchFamily="34" charset="0"/>
                          <a:cs typeface="Arial" pitchFamily="34" charset="0"/>
                        </a:rPr>
                        <a:t>Jaminan Uang muka</a:t>
                      </a:r>
                      <a:endParaRPr sz="2100" b="0" dirty="0">
                        <a:solidFill>
                          <a:schemeClr val="dk1"/>
                        </a:solidFill>
                        <a:latin typeface="Arial" pitchFamily="34" charset="0"/>
                        <a:ea typeface="Bookman Old Style"/>
                        <a:cs typeface="Arial" pitchFamily="34" charset="0"/>
                        <a:sym typeface="Bookman Old Style"/>
                      </a:endParaRPr>
                    </a:p>
                  </a:txBody>
                  <a:tcPr marL="97533" marR="9753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dirty="0" err="1">
                          <a:solidFill>
                            <a:schemeClr val="tx1"/>
                          </a:solidFill>
                          <a:latin typeface="Arial" pitchFamily="34" charset="0"/>
                          <a:ea typeface="Bookman Old Style"/>
                          <a:cs typeface="Arial" pitchFamily="34" charset="0"/>
                          <a:sym typeface="Bookman Old Style"/>
                        </a:rPr>
                        <a:t>Persiapan</a:t>
                      </a:r>
                      <a:r>
                        <a:rPr lang="en-US" sz="1900" b="0" dirty="0">
                          <a:solidFill>
                            <a:schemeClr val="tx1"/>
                          </a:solidFill>
                          <a:latin typeface="Arial" pitchFamily="34" charset="0"/>
                          <a:ea typeface="Bookman Old Style"/>
                          <a:cs typeface="Arial" pitchFamily="34" charset="0"/>
                          <a:sym typeface="Bookman Old Style"/>
                        </a:rPr>
                        <a:t> </a:t>
                      </a:r>
                      <a:r>
                        <a:rPr lang="en-US" sz="1900" b="0" dirty="0" err="1">
                          <a:solidFill>
                            <a:schemeClr val="tx1"/>
                          </a:solidFill>
                          <a:latin typeface="Arial" pitchFamily="34" charset="0"/>
                          <a:ea typeface="Bookman Old Style"/>
                          <a:cs typeface="Arial" pitchFamily="34" charset="0"/>
                          <a:sym typeface="Bookman Old Style"/>
                        </a:rPr>
                        <a:t>Pengadaan</a:t>
                      </a:r>
                      <a:endParaRPr sz="1900" b="0" dirty="0">
                        <a:solidFill>
                          <a:schemeClr val="tx1"/>
                        </a:solidFill>
                        <a:latin typeface="Arial" pitchFamily="34" charset="0"/>
                        <a:ea typeface="Bookman Old Style"/>
                        <a:cs typeface="Arial" pitchFamily="34" charset="0"/>
                        <a:sym typeface="Bookman Old Style"/>
                      </a:endParaRPr>
                    </a:p>
                  </a:txBody>
                  <a:tcPr marL="97533" marR="9753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dirty="0">
                          <a:solidFill>
                            <a:schemeClr val="tx1"/>
                          </a:solidFill>
                          <a:latin typeface="Arial" pitchFamily="34" charset="0"/>
                          <a:ea typeface="Bookman Old Style"/>
                          <a:cs typeface="Arial" pitchFamily="34" charset="0"/>
                          <a:sym typeface="Bookman Old Style"/>
                        </a:rPr>
                        <a:t>PPK</a:t>
                      </a:r>
                      <a:endParaRPr sz="1900" b="0" dirty="0">
                        <a:solidFill>
                          <a:schemeClr val="tx1"/>
                        </a:solidFill>
                        <a:latin typeface="Arial" pitchFamily="34" charset="0"/>
                        <a:ea typeface="Bookman Old Style"/>
                        <a:cs typeface="Arial" pitchFamily="34" charset="0"/>
                        <a:sym typeface="Bookman Old Style"/>
                      </a:endParaRPr>
                    </a:p>
                  </a:txBody>
                  <a:tcPr marL="97533" marR="9753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>
                          <a:solidFill>
                            <a:srgbClr val="FF0000"/>
                          </a:solidFill>
                          <a:latin typeface="Arial" pitchFamily="34" charset="0"/>
                          <a:cs typeface="Arial" pitchFamily="34" charset="0"/>
                        </a:rPr>
                        <a:t>√</a:t>
                      </a:r>
                      <a:endParaRPr sz="1900" b="1" dirty="0">
                        <a:solidFill>
                          <a:srgbClr val="FF0000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  <a:sym typeface="Times New Roman"/>
                      </a:endParaRPr>
                    </a:p>
                  </a:txBody>
                  <a:tcPr marL="97533" marR="9753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>
                          <a:solidFill>
                            <a:srgbClr val="FF0000"/>
                          </a:solidFill>
                          <a:latin typeface="Arial" pitchFamily="34" charset="0"/>
                          <a:cs typeface="Arial" pitchFamily="34" charset="0"/>
                        </a:rPr>
                        <a:t>√</a:t>
                      </a:r>
                      <a:endParaRPr sz="1900" b="1" dirty="0">
                        <a:solidFill>
                          <a:srgbClr val="FF0000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  <a:sym typeface="Times New Roman"/>
                      </a:endParaRPr>
                    </a:p>
                  </a:txBody>
                  <a:tcPr marL="97533" marR="9753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>
                          <a:solidFill>
                            <a:srgbClr val="FF0000"/>
                          </a:solidFill>
                          <a:latin typeface="Arial" pitchFamily="34" charset="0"/>
                          <a:cs typeface="Arial" pitchFamily="34" charset="0"/>
                        </a:rPr>
                        <a:t>√</a:t>
                      </a:r>
                      <a:endParaRPr sz="1900" b="1" dirty="0">
                        <a:solidFill>
                          <a:srgbClr val="FF0000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  <a:sym typeface="Times New Roman"/>
                      </a:endParaRPr>
                    </a:p>
                  </a:txBody>
                  <a:tcPr marL="97533" marR="9753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>
                          <a:solidFill>
                            <a:srgbClr val="FF0000"/>
                          </a:solidFill>
                          <a:latin typeface="Arial" pitchFamily="34" charset="0"/>
                          <a:cs typeface="Arial" pitchFamily="34" charset="0"/>
                        </a:rPr>
                        <a:t>√</a:t>
                      </a:r>
                      <a:endParaRPr sz="1900" b="1" dirty="0">
                        <a:solidFill>
                          <a:srgbClr val="FF0000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  <a:sym typeface="Times New Roman"/>
                      </a:endParaRPr>
                    </a:p>
                  </a:txBody>
                  <a:tcPr marL="97533" marR="975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397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0" dirty="0">
                          <a:solidFill>
                            <a:schemeClr val="dk1"/>
                          </a:solidFill>
                          <a:latin typeface="Arial" pitchFamily="34" charset="0"/>
                          <a:cs typeface="Arial" pitchFamily="34" charset="0"/>
                        </a:rPr>
                        <a:t>Jaminan Penawaran</a:t>
                      </a:r>
                      <a:endParaRPr sz="2100" b="0" dirty="0">
                        <a:solidFill>
                          <a:schemeClr val="dk1"/>
                        </a:solidFill>
                        <a:latin typeface="Arial" pitchFamily="34" charset="0"/>
                        <a:ea typeface="Bookman Old Style"/>
                        <a:cs typeface="Arial" pitchFamily="34" charset="0"/>
                        <a:sym typeface="Bookman Old Style"/>
                      </a:endParaRPr>
                    </a:p>
                  </a:txBody>
                  <a:tcPr marL="97533" marR="9753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dirty="0" err="1">
                          <a:solidFill>
                            <a:schemeClr val="tx1"/>
                          </a:solidFill>
                          <a:latin typeface="Arial" pitchFamily="34" charset="0"/>
                          <a:ea typeface="Bookman Old Style"/>
                          <a:cs typeface="Arial" pitchFamily="34" charset="0"/>
                          <a:sym typeface="Bookman Old Style"/>
                        </a:rPr>
                        <a:t>Persiapan</a:t>
                      </a:r>
                      <a:r>
                        <a:rPr lang="en-US" sz="1900" b="0" dirty="0">
                          <a:solidFill>
                            <a:schemeClr val="tx1"/>
                          </a:solidFill>
                          <a:latin typeface="Arial" pitchFamily="34" charset="0"/>
                          <a:ea typeface="Bookman Old Style"/>
                          <a:cs typeface="Arial" pitchFamily="34" charset="0"/>
                          <a:sym typeface="Bookman Old Style"/>
                        </a:rPr>
                        <a:t> </a:t>
                      </a:r>
                      <a:r>
                        <a:rPr lang="en-US" sz="1900" b="0" dirty="0" err="1">
                          <a:solidFill>
                            <a:schemeClr val="tx1"/>
                          </a:solidFill>
                          <a:latin typeface="Arial" pitchFamily="34" charset="0"/>
                          <a:ea typeface="Bookman Old Style"/>
                          <a:cs typeface="Arial" pitchFamily="34" charset="0"/>
                          <a:sym typeface="Bookman Old Style"/>
                        </a:rPr>
                        <a:t>Pemilihan</a:t>
                      </a:r>
                      <a:endParaRPr sz="1900" b="0" dirty="0">
                        <a:solidFill>
                          <a:schemeClr val="tx1"/>
                        </a:solidFill>
                        <a:latin typeface="Arial" pitchFamily="34" charset="0"/>
                        <a:ea typeface="Bookman Old Style"/>
                        <a:cs typeface="Arial" pitchFamily="34" charset="0"/>
                        <a:sym typeface="Bookman Old Style"/>
                      </a:endParaRPr>
                    </a:p>
                  </a:txBody>
                  <a:tcPr marL="97533" marR="9753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dirty="0" err="1">
                          <a:solidFill>
                            <a:schemeClr val="tx1"/>
                          </a:solidFill>
                          <a:latin typeface="Arial" pitchFamily="34" charset="0"/>
                          <a:ea typeface="Bookman Old Style"/>
                          <a:cs typeface="Arial" pitchFamily="34" charset="0"/>
                          <a:sym typeface="Bookman Old Style"/>
                        </a:rPr>
                        <a:t>Pokja</a:t>
                      </a:r>
                      <a:endParaRPr sz="1900" b="0" dirty="0">
                        <a:solidFill>
                          <a:schemeClr val="tx1"/>
                        </a:solidFill>
                        <a:latin typeface="Arial" pitchFamily="34" charset="0"/>
                        <a:ea typeface="Bookman Old Style"/>
                        <a:cs typeface="Arial" pitchFamily="34" charset="0"/>
                        <a:sym typeface="Bookman Old Style"/>
                      </a:endParaRPr>
                    </a:p>
                  </a:txBody>
                  <a:tcPr marL="97533" marR="9753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Arial" pitchFamily="34" charset="0"/>
                          <a:cs typeface="Arial" pitchFamily="34" charset="0"/>
                        </a:rPr>
                        <a:t>n/a</a:t>
                      </a:r>
                      <a:endParaRPr sz="1900">
                        <a:solidFill>
                          <a:schemeClr val="dk1"/>
                        </a:solidFill>
                        <a:latin typeface="Arial" pitchFamily="34" charset="0"/>
                        <a:ea typeface="Bookman Old Style"/>
                        <a:cs typeface="Arial" pitchFamily="34" charset="0"/>
                        <a:sym typeface="Bookman Old Style"/>
                      </a:endParaRPr>
                    </a:p>
                  </a:txBody>
                  <a:tcPr marL="97533" marR="9753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1900" b="1">
                          <a:solidFill>
                            <a:srgbClr val="FF0000"/>
                          </a:solidFill>
                          <a:latin typeface="Arial" pitchFamily="34" charset="0"/>
                          <a:cs typeface="Arial" pitchFamily="34" charset="0"/>
                        </a:rPr>
                        <a:t>√</a:t>
                      </a:r>
                      <a:endParaRPr sz="1900" b="1">
                        <a:solidFill>
                          <a:srgbClr val="FF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7533" marR="9753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Arial" pitchFamily="34" charset="0"/>
                          <a:cs typeface="Arial" pitchFamily="34" charset="0"/>
                        </a:rPr>
                        <a:t>n/a</a:t>
                      </a:r>
                      <a:endParaRPr sz="1900">
                        <a:solidFill>
                          <a:schemeClr val="dk1"/>
                        </a:solidFill>
                        <a:latin typeface="Arial" pitchFamily="34" charset="0"/>
                        <a:ea typeface="Bookman Old Style"/>
                        <a:cs typeface="Arial" pitchFamily="34" charset="0"/>
                        <a:sym typeface="Bookman Old Style"/>
                      </a:endParaRPr>
                    </a:p>
                  </a:txBody>
                  <a:tcPr marL="97533" marR="9753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Arial" pitchFamily="34" charset="0"/>
                          <a:cs typeface="Arial" pitchFamily="34" charset="0"/>
                        </a:rPr>
                        <a:t>n/a</a:t>
                      </a:r>
                      <a:endParaRPr sz="1900">
                        <a:solidFill>
                          <a:schemeClr val="dk1"/>
                        </a:solidFill>
                        <a:latin typeface="Arial" pitchFamily="34" charset="0"/>
                        <a:ea typeface="Bookman Old Style"/>
                        <a:cs typeface="Arial" pitchFamily="34" charset="0"/>
                        <a:sym typeface="Bookman Old Style"/>
                      </a:endParaRPr>
                    </a:p>
                  </a:txBody>
                  <a:tcPr marL="97533" marR="975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397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0" dirty="0">
                          <a:solidFill>
                            <a:schemeClr val="dk1"/>
                          </a:solidFill>
                          <a:latin typeface="Arial" pitchFamily="34" charset="0"/>
                          <a:cs typeface="Arial" pitchFamily="34" charset="0"/>
                        </a:rPr>
                        <a:t>Jaminan Pelaksanaan</a:t>
                      </a:r>
                      <a:endParaRPr sz="2100" b="0" dirty="0">
                        <a:solidFill>
                          <a:schemeClr val="dk1"/>
                        </a:solidFill>
                        <a:latin typeface="Arial" pitchFamily="34" charset="0"/>
                        <a:ea typeface="Bookman Old Style"/>
                        <a:cs typeface="Arial" pitchFamily="34" charset="0"/>
                        <a:sym typeface="Bookman Old Style"/>
                      </a:endParaRPr>
                    </a:p>
                  </a:txBody>
                  <a:tcPr marL="97533" marR="9753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dirty="0" err="1">
                          <a:solidFill>
                            <a:schemeClr val="tx1"/>
                          </a:solidFill>
                          <a:latin typeface="Arial" pitchFamily="34" charset="0"/>
                          <a:ea typeface="Bookman Old Style"/>
                          <a:cs typeface="Arial" pitchFamily="34" charset="0"/>
                          <a:sym typeface="Bookman Old Style"/>
                        </a:rPr>
                        <a:t>Kontrak</a:t>
                      </a:r>
                      <a:endParaRPr sz="1900" b="0" dirty="0">
                        <a:solidFill>
                          <a:schemeClr val="tx1"/>
                        </a:solidFill>
                        <a:latin typeface="Arial" pitchFamily="34" charset="0"/>
                        <a:ea typeface="Bookman Old Style"/>
                        <a:cs typeface="Arial" pitchFamily="34" charset="0"/>
                        <a:sym typeface="Bookman Old Style"/>
                      </a:endParaRPr>
                    </a:p>
                  </a:txBody>
                  <a:tcPr marL="97533" marR="9753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dirty="0">
                          <a:solidFill>
                            <a:schemeClr val="tx1"/>
                          </a:solidFill>
                          <a:latin typeface="Arial" pitchFamily="34" charset="0"/>
                          <a:ea typeface="Bookman Old Style"/>
                          <a:cs typeface="Arial" pitchFamily="34" charset="0"/>
                          <a:sym typeface="Bookman Old Style"/>
                        </a:rPr>
                        <a:t>PPK</a:t>
                      </a:r>
                      <a:endParaRPr sz="1900" b="0" dirty="0">
                        <a:solidFill>
                          <a:schemeClr val="tx1"/>
                        </a:solidFill>
                        <a:latin typeface="Arial" pitchFamily="34" charset="0"/>
                        <a:ea typeface="Bookman Old Style"/>
                        <a:cs typeface="Arial" pitchFamily="34" charset="0"/>
                        <a:sym typeface="Bookman Old Style"/>
                      </a:endParaRPr>
                    </a:p>
                  </a:txBody>
                  <a:tcPr marL="97533" marR="9753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>
                          <a:solidFill>
                            <a:srgbClr val="FF0000"/>
                          </a:solidFill>
                          <a:latin typeface="Arial" pitchFamily="34" charset="0"/>
                          <a:cs typeface="Arial" pitchFamily="34" charset="0"/>
                        </a:rPr>
                        <a:t>√</a:t>
                      </a:r>
                      <a:endParaRPr sz="1900" b="1" dirty="0">
                        <a:solidFill>
                          <a:srgbClr val="FF0000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  <a:sym typeface="Times New Roman"/>
                      </a:endParaRPr>
                    </a:p>
                  </a:txBody>
                  <a:tcPr marL="97533" marR="9753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>
                          <a:solidFill>
                            <a:srgbClr val="FF0000"/>
                          </a:solidFill>
                          <a:latin typeface="Arial" pitchFamily="34" charset="0"/>
                          <a:cs typeface="Arial" pitchFamily="34" charset="0"/>
                        </a:rPr>
                        <a:t>√</a:t>
                      </a:r>
                      <a:endParaRPr sz="1900" b="1" dirty="0">
                        <a:solidFill>
                          <a:srgbClr val="FF0000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  <a:sym typeface="Times New Roman"/>
                      </a:endParaRPr>
                    </a:p>
                  </a:txBody>
                  <a:tcPr marL="97533" marR="9753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>
                          <a:solidFill>
                            <a:srgbClr val="FF0000"/>
                          </a:solidFill>
                          <a:latin typeface="Arial" pitchFamily="34" charset="0"/>
                          <a:cs typeface="Arial" pitchFamily="34" charset="0"/>
                        </a:rPr>
                        <a:t>√</a:t>
                      </a:r>
                      <a:endParaRPr sz="1900" b="1">
                        <a:solidFill>
                          <a:srgbClr val="FF0000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  <a:sym typeface="Times New Roman"/>
                      </a:endParaRPr>
                    </a:p>
                  </a:txBody>
                  <a:tcPr marL="97533" marR="9753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Arial" pitchFamily="34" charset="0"/>
                          <a:cs typeface="Arial" pitchFamily="34" charset="0"/>
                        </a:rPr>
                        <a:t>n/a</a:t>
                      </a:r>
                      <a:endParaRPr sz="1900">
                        <a:solidFill>
                          <a:schemeClr val="dk1"/>
                        </a:solidFill>
                        <a:latin typeface="Arial" pitchFamily="34" charset="0"/>
                        <a:ea typeface="Bookman Old Style"/>
                        <a:cs typeface="Arial" pitchFamily="34" charset="0"/>
                        <a:sym typeface="Bookman Old Style"/>
                      </a:endParaRPr>
                    </a:p>
                  </a:txBody>
                  <a:tcPr marL="97533" marR="975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397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0" dirty="0">
                          <a:solidFill>
                            <a:schemeClr val="dk1"/>
                          </a:solidFill>
                          <a:latin typeface="Arial" pitchFamily="34" charset="0"/>
                          <a:cs typeface="Arial" pitchFamily="34" charset="0"/>
                        </a:rPr>
                        <a:t>Jaminan Pemeliharaan</a:t>
                      </a:r>
                      <a:endParaRPr sz="2100" b="0" dirty="0">
                        <a:solidFill>
                          <a:schemeClr val="dk1"/>
                        </a:solidFill>
                        <a:latin typeface="Arial" pitchFamily="34" charset="0"/>
                        <a:ea typeface="Bookman Old Style"/>
                        <a:cs typeface="Arial" pitchFamily="34" charset="0"/>
                        <a:sym typeface="Bookman Old Style"/>
                      </a:endParaRPr>
                    </a:p>
                  </a:txBody>
                  <a:tcPr marL="97533" marR="9753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Bookman Old Style"/>
                          <a:cs typeface="Arial" pitchFamily="34" charset="0"/>
                          <a:sym typeface="Bookman Old Style"/>
                        </a:rPr>
                        <a:t>Kontrak</a:t>
                      </a:r>
                      <a:endParaRPr sz="1900" b="0" dirty="0">
                        <a:solidFill>
                          <a:schemeClr val="dk1"/>
                        </a:solidFill>
                        <a:latin typeface="Arial" pitchFamily="34" charset="0"/>
                        <a:ea typeface="Bookman Old Style"/>
                        <a:cs typeface="Arial" pitchFamily="34" charset="0"/>
                        <a:sym typeface="Bookman Old Style"/>
                      </a:endParaRPr>
                    </a:p>
                  </a:txBody>
                  <a:tcPr marL="97533" marR="9753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dirty="0">
                          <a:solidFill>
                            <a:schemeClr val="dk1"/>
                          </a:solidFill>
                          <a:latin typeface="Arial" pitchFamily="34" charset="0"/>
                          <a:ea typeface="Bookman Old Style"/>
                          <a:cs typeface="Arial" pitchFamily="34" charset="0"/>
                          <a:sym typeface="Bookman Old Style"/>
                        </a:rPr>
                        <a:t>PPK</a:t>
                      </a:r>
                      <a:endParaRPr sz="1900" b="0" dirty="0">
                        <a:solidFill>
                          <a:schemeClr val="dk1"/>
                        </a:solidFill>
                        <a:latin typeface="Arial" pitchFamily="34" charset="0"/>
                        <a:ea typeface="Bookman Old Style"/>
                        <a:cs typeface="Arial" pitchFamily="34" charset="0"/>
                        <a:sym typeface="Bookman Old Style"/>
                      </a:endParaRPr>
                    </a:p>
                  </a:txBody>
                  <a:tcPr marL="97533" marR="9753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>
                          <a:latin typeface="Arial" pitchFamily="34" charset="0"/>
                          <a:cs typeface="Arial" pitchFamily="34" charset="0"/>
                        </a:rPr>
                        <a:t>n/a</a:t>
                      </a:r>
                      <a:endParaRPr sz="1900" dirty="0">
                        <a:solidFill>
                          <a:schemeClr val="dk1"/>
                        </a:solidFill>
                        <a:latin typeface="Arial" pitchFamily="34" charset="0"/>
                        <a:ea typeface="Bookman Old Style"/>
                        <a:cs typeface="Arial" pitchFamily="34" charset="0"/>
                        <a:sym typeface="Bookman Old Style"/>
                      </a:endParaRPr>
                    </a:p>
                  </a:txBody>
                  <a:tcPr marL="97533" marR="9753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>
                          <a:solidFill>
                            <a:srgbClr val="FF0000"/>
                          </a:solidFill>
                          <a:latin typeface="Arial" pitchFamily="34" charset="0"/>
                          <a:cs typeface="Arial" pitchFamily="34" charset="0"/>
                        </a:rPr>
                        <a:t>√</a:t>
                      </a:r>
                      <a:endParaRPr sz="1900" b="1" dirty="0">
                        <a:solidFill>
                          <a:srgbClr val="FF0000"/>
                        </a:solidFill>
                        <a:latin typeface="Arial" pitchFamily="34" charset="0"/>
                        <a:ea typeface="Bookman Old Style"/>
                        <a:cs typeface="Arial" pitchFamily="34" charset="0"/>
                        <a:sym typeface="Bookman Old Style"/>
                      </a:endParaRPr>
                    </a:p>
                  </a:txBody>
                  <a:tcPr marL="97533" marR="9753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 dirty="0">
                          <a:solidFill>
                            <a:srgbClr val="FF0000"/>
                          </a:solidFill>
                          <a:latin typeface="Arial" pitchFamily="34" charset="0"/>
                          <a:cs typeface="Arial" pitchFamily="34" charset="0"/>
                        </a:rPr>
                        <a:t>√</a:t>
                      </a:r>
                      <a:endParaRPr sz="1900" b="1" dirty="0">
                        <a:solidFill>
                          <a:srgbClr val="FF0000"/>
                        </a:solidFill>
                        <a:latin typeface="Arial" pitchFamily="34" charset="0"/>
                        <a:ea typeface="Bookman Old Style"/>
                        <a:cs typeface="Arial" pitchFamily="34" charset="0"/>
                        <a:sym typeface="Bookman Old Style"/>
                      </a:endParaRPr>
                    </a:p>
                  </a:txBody>
                  <a:tcPr marL="97533" marR="9753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latin typeface="Arial" pitchFamily="34" charset="0"/>
                          <a:cs typeface="Arial" pitchFamily="34" charset="0"/>
                        </a:rPr>
                        <a:t>n/a</a:t>
                      </a:r>
                      <a:endParaRPr sz="1900">
                        <a:solidFill>
                          <a:schemeClr val="dk1"/>
                        </a:solidFill>
                        <a:latin typeface="Arial" pitchFamily="34" charset="0"/>
                        <a:ea typeface="Bookman Old Style"/>
                        <a:cs typeface="Arial" pitchFamily="34" charset="0"/>
                        <a:sym typeface="Bookman Old Style"/>
                      </a:endParaRPr>
                    </a:p>
                  </a:txBody>
                  <a:tcPr marL="97533" marR="975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7397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0" dirty="0">
                          <a:solidFill>
                            <a:schemeClr val="dk1"/>
                          </a:solidFill>
                          <a:latin typeface="Arial" pitchFamily="34" charset="0"/>
                          <a:cs typeface="Arial" pitchFamily="34" charset="0"/>
                        </a:rPr>
                        <a:t>Jaminan Sanggah Banding</a:t>
                      </a:r>
                      <a:endParaRPr sz="2100" b="0" dirty="0">
                        <a:solidFill>
                          <a:schemeClr val="dk1"/>
                        </a:solidFill>
                        <a:latin typeface="Arial" pitchFamily="34" charset="0"/>
                        <a:ea typeface="Bookman Old Style"/>
                        <a:cs typeface="Arial" pitchFamily="34" charset="0"/>
                        <a:sym typeface="Bookman Old Style"/>
                      </a:endParaRPr>
                    </a:p>
                  </a:txBody>
                  <a:tcPr marL="97533" marR="9753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Bookman Old Style"/>
                          <a:cs typeface="Arial" pitchFamily="34" charset="0"/>
                          <a:sym typeface="Bookman Old Style"/>
                        </a:rPr>
                        <a:t>Pemilihan</a:t>
                      </a:r>
                      <a:endParaRPr sz="1900" b="0" dirty="0">
                        <a:solidFill>
                          <a:schemeClr val="dk1"/>
                        </a:solidFill>
                        <a:latin typeface="Arial" pitchFamily="34" charset="0"/>
                        <a:ea typeface="Bookman Old Style"/>
                        <a:cs typeface="Arial" pitchFamily="34" charset="0"/>
                        <a:sym typeface="Bookman Old Style"/>
                      </a:endParaRPr>
                    </a:p>
                  </a:txBody>
                  <a:tcPr marL="97533" marR="9753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Bookman Old Style"/>
                          <a:cs typeface="Arial" pitchFamily="34" charset="0"/>
                          <a:sym typeface="Bookman Old Style"/>
                        </a:rPr>
                        <a:t>Pokja</a:t>
                      </a:r>
                      <a:endParaRPr sz="1900" b="0" dirty="0">
                        <a:solidFill>
                          <a:schemeClr val="dk1"/>
                        </a:solidFill>
                        <a:latin typeface="Arial" pitchFamily="34" charset="0"/>
                        <a:ea typeface="Bookman Old Style"/>
                        <a:cs typeface="Arial" pitchFamily="34" charset="0"/>
                        <a:sym typeface="Bookman Old Style"/>
                      </a:endParaRPr>
                    </a:p>
                  </a:txBody>
                  <a:tcPr marL="97533" marR="9753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>
                          <a:latin typeface="Arial" pitchFamily="34" charset="0"/>
                          <a:cs typeface="Arial" pitchFamily="34" charset="0"/>
                        </a:rPr>
                        <a:t>n/a</a:t>
                      </a:r>
                      <a:endParaRPr sz="1900" dirty="0">
                        <a:solidFill>
                          <a:schemeClr val="dk1"/>
                        </a:solidFill>
                        <a:latin typeface="Arial" pitchFamily="34" charset="0"/>
                        <a:ea typeface="Bookman Old Style"/>
                        <a:cs typeface="Arial" pitchFamily="34" charset="0"/>
                        <a:sym typeface="Bookman Old Style"/>
                      </a:endParaRPr>
                    </a:p>
                  </a:txBody>
                  <a:tcPr marL="97533" marR="9753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1900" b="1" dirty="0">
                          <a:solidFill>
                            <a:srgbClr val="FF0000"/>
                          </a:solidFill>
                          <a:latin typeface="Arial" pitchFamily="34" charset="0"/>
                          <a:cs typeface="Arial" pitchFamily="34" charset="0"/>
                        </a:rPr>
                        <a:t>√</a:t>
                      </a:r>
                      <a:endParaRPr sz="1900" b="1" dirty="0">
                        <a:solidFill>
                          <a:srgbClr val="FF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7533" marR="9753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>
                          <a:latin typeface="Arial" pitchFamily="34" charset="0"/>
                          <a:cs typeface="Arial" pitchFamily="34" charset="0"/>
                        </a:rPr>
                        <a:t>n/a</a:t>
                      </a:r>
                      <a:endParaRPr sz="1900" dirty="0">
                        <a:solidFill>
                          <a:schemeClr val="dk1"/>
                        </a:solidFill>
                        <a:latin typeface="Arial" pitchFamily="34" charset="0"/>
                        <a:ea typeface="Bookman Old Style"/>
                        <a:cs typeface="Arial" pitchFamily="34" charset="0"/>
                        <a:sym typeface="Bookman Old Style"/>
                      </a:endParaRPr>
                    </a:p>
                  </a:txBody>
                  <a:tcPr marL="97533" marR="9753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>
                          <a:latin typeface="Arial" pitchFamily="34" charset="0"/>
                          <a:cs typeface="Arial" pitchFamily="34" charset="0"/>
                        </a:rPr>
                        <a:t>n/a</a:t>
                      </a:r>
                      <a:endParaRPr sz="1900" dirty="0">
                        <a:solidFill>
                          <a:schemeClr val="dk1"/>
                        </a:solidFill>
                        <a:latin typeface="Arial" pitchFamily="34" charset="0"/>
                        <a:ea typeface="Bookman Old Style"/>
                        <a:cs typeface="Arial" pitchFamily="34" charset="0"/>
                        <a:sym typeface="Bookman Old Style"/>
                      </a:endParaRPr>
                    </a:p>
                  </a:txBody>
                  <a:tcPr marL="97533" marR="975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7397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0" dirty="0" err="1">
                          <a:solidFill>
                            <a:schemeClr val="dk1"/>
                          </a:solidFill>
                          <a:latin typeface="Arial" pitchFamily="34" charset="0"/>
                          <a:cs typeface="Arial" pitchFamily="34" charset="0"/>
                        </a:rPr>
                        <a:t>Sertifikat</a:t>
                      </a:r>
                      <a:r>
                        <a:rPr lang="en-US" sz="2100" b="0" dirty="0">
                          <a:solidFill>
                            <a:schemeClr val="dk1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100" b="0" dirty="0" err="1">
                          <a:solidFill>
                            <a:schemeClr val="dk1"/>
                          </a:solidFill>
                          <a:latin typeface="Arial" pitchFamily="34" charset="0"/>
                          <a:cs typeface="Arial" pitchFamily="34" charset="0"/>
                        </a:rPr>
                        <a:t>Garansi</a:t>
                      </a:r>
                      <a:endParaRPr sz="2100" b="0" dirty="0">
                        <a:solidFill>
                          <a:schemeClr val="dk1"/>
                        </a:solidFill>
                        <a:latin typeface="Arial" pitchFamily="34" charset="0"/>
                        <a:ea typeface="Bookman Old Style"/>
                        <a:cs typeface="Arial" pitchFamily="34" charset="0"/>
                        <a:sym typeface="Bookman Old Style"/>
                      </a:endParaRPr>
                    </a:p>
                  </a:txBody>
                  <a:tcPr marL="97533" marR="9753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dirty="0" err="1">
                          <a:solidFill>
                            <a:schemeClr val="dk1"/>
                          </a:solidFill>
                          <a:latin typeface="Arial" pitchFamily="34" charset="0"/>
                          <a:ea typeface="Bookman Old Style"/>
                          <a:cs typeface="Arial" pitchFamily="34" charset="0"/>
                          <a:sym typeface="Bookman Old Style"/>
                        </a:rPr>
                        <a:t>Kontrak</a:t>
                      </a:r>
                      <a:endParaRPr sz="1900" b="0" dirty="0">
                        <a:solidFill>
                          <a:schemeClr val="dk1"/>
                        </a:solidFill>
                        <a:latin typeface="Arial" pitchFamily="34" charset="0"/>
                        <a:ea typeface="Bookman Old Style"/>
                        <a:cs typeface="Arial" pitchFamily="34" charset="0"/>
                        <a:sym typeface="Bookman Old Style"/>
                      </a:endParaRPr>
                    </a:p>
                  </a:txBody>
                  <a:tcPr marL="97533" marR="9753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dirty="0">
                          <a:solidFill>
                            <a:schemeClr val="dk1"/>
                          </a:solidFill>
                          <a:latin typeface="Arial" pitchFamily="34" charset="0"/>
                          <a:ea typeface="Bookman Old Style"/>
                          <a:cs typeface="Arial" pitchFamily="34" charset="0"/>
                          <a:sym typeface="Bookman Old Style"/>
                        </a:rPr>
                        <a:t>PPK</a:t>
                      </a:r>
                      <a:endParaRPr sz="1900" b="0" dirty="0">
                        <a:solidFill>
                          <a:schemeClr val="dk1"/>
                        </a:solidFill>
                        <a:latin typeface="Arial" pitchFamily="34" charset="0"/>
                        <a:ea typeface="Bookman Old Style"/>
                        <a:cs typeface="Arial" pitchFamily="34" charset="0"/>
                        <a:sym typeface="Bookman Old Style"/>
                      </a:endParaRPr>
                    </a:p>
                  </a:txBody>
                  <a:tcPr marL="97533" marR="9753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1">
                          <a:solidFill>
                            <a:srgbClr val="FF0000"/>
                          </a:solidFill>
                          <a:latin typeface="Arial" pitchFamily="34" charset="0"/>
                          <a:cs typeface="Arial" pitchFamily="34" charset="0"/>
                        </a:rPr>
                        <a:t>√</a:t>
                      </a:r>
                      <a:endParaRPr sz="1900" b="1">
                        <a:solidFill>
                          <a:srgbClr val="FF0000"/>
                        </a:solidFill>
                        <a:latin typeface="Arial" pitchFamily="34" charset="0"/>
                        <a:ea typeface="Bookman Old Style"/>
                        <a:cs typeface="Arial" pitchFamily="34" charset="0"/>
                        <a:sym typeface="Bookman Old Style"/>
                      </a:endParaRPr>
                    </a:p>
                  </a:txBody>
                  <a:tcPr marL="97533" marR="9753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dk1"/>
                          </a:solidFill>
                          <a:latin typeface="Arial" pitchFamily="34" charset="0"/>
                          <a:ea typeface="Bookman Old Style"/>
                          <a:cs typeface="Arial" pitchFamily="34" charset="0"/>
                          <a:sym typeface="Bookman Old Style"/>
                        </a:rPr>
                        <a:t>*</a:t>
                      </a:r>
                      <a:endParaRPr sz="1900">
                        <a:solidFill>
                          <a:schemeClr val="dk1"/>
                        </a:solidFill>
                        <a:latin typeface="Arial" pitchFamily="34" charset="0"/>
                        <a:ea typeface="Bookman Old Style"/>
                        <a:cs typeface="Arial" pitchFamily="34" charset="0"/>
                        <a:sym typeface="Bookman Old Style"/>
                      </a:endParaRPr>
                    </a:p>
                  </a:txBody>
                  <a:tcPr marL="97533" marR="9753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>
                          <a:solidFill>
                            <a:schemeClr val="dk1"/>
                          </a:solidFill>
                          <a:latin typeface="Arial" pitchFamily="34" charset="0"/>
                          <a:ea typeface="Bookman Old Style"/>
                          <a:cs typeface="Arial" pitchFamily="34" charset="0"/>
                          <a:sym typeface="Bookman Old Style"/>
                        </a:rPr>
                        <a:t>*</a:t>
                      </a:r>
                      <a:endParaRPr sz="1900" dirty="0">
                        <a:solidFill>
                          <a:schemeClr val="dk1"/>
                        </a:solidFill>
                        <a:latin typeface="Arial" pitchFamily="34" charset="0"/>
                        <a:ea typeface="Bookman Old Style"/>
                        <a:cs typeface="Arial" pitchFamily="34" charset="0"/>
                        <a:sym typeface="Bookman Old Style"/>
                      </a:endParaRPr>
                    </a:p>
                  </a:txBody>
                  <a:tcPr marL="97533" marR="9753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>
                          <a:solidFill>
                            <a:schemeClr val="dk1"/>
                          </a:solidFill>
                          <a:latin typeface="Arial" pitchFamily="34" charset="0"/>
                          <a:ea typeface="Bookman Old Style"/>
                          <a:cs typeface="Arial" pitchFamily="34" charset="0"/>
                          <a:sym typeface="Bookman Old Style"/>
                        </a:rPr>
                        <a:t>*</a:t>
                      </a:r>
                      <a:endParaRPr sz="1900" dirty="0">
                        <a:solidFill>
                          <a:schemeClr val="dk1"/>
                        </a:solidFill>
                        <a:latin typeface="Arial" pitchFamily="34" charset="0"/>
                        <a:ea typeface="Bookman Old Style"/>
                        <a:cs typeface="Arial" pitchFamily="34" charset="0"/>
                        <a:sym typeface="Bookman Old Style"/>
                      </a:endParaRPr>
                    </a:p>
                  </a:txBody>
                  <a:tcPr marL="97533" marR="9753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1" name="Google Shape;684;p43"/>
          <p:cNvSpPr/>
          <p:nvPr/>
        </p:nvSpPr>
        <p:spPr>
          <a:xfrm>
            <a:off x="1046104" y="5359401"/>
            <a:ext cx="10160000" cy="711199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 sz="1867" dirty="0">
                <a:latin typeface="Arial" pitchFamily="34" charset="0"/>
                <a:ea typeface="Calibri"/>
                <a:cs typeface="Arial" pitchFamily="34" charset="0"/>
                <a:sym typeface="Calibri"/>
              </a:rPr>
              <a:t>*Sertifikat garansi dapat diberikan dalam pekerjaan konstruksi atau jenis pengadaan yang lainnya apabila terdapat pengadaan barang</a:t>
            </a:r>
          </a:p>
          <a:p>
            <a:pPr algn="ctr"/>
            <a:endParaRPr sz="1867" dirty="0">
              <a:latin typeface="Arial" pitchFamily="34" charset="0"/>
              <a:ea typeface="Calibri"/>
              <a:cs typeface="Arial" pitchFamily="34" charset="0"/>
              <a:sym typeface="Calibri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406400" y="177801"/>
            <a:ext cx="96520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PERSIAPAN PBJP MELALUI PENYEDIA OLEH PPK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grpSp>
        <p:nvGrpSpPr>
          <p:cNvPr id="2" name="Group 65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" name="Group 14"/>
          <p:cNvGrpSpPr/>
          <p:nvPr/>
        </p:nvGrpSpPr>
        <p:grpSpPr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16" name="Rounded Rectangle 15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261601" y="6172200"/>
            <a:ext cx="18312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chemeClr val="lt1"/>
              </a:buClr>
              <a:buSzPts val="1600"/>
            </a:pPr>
            <a:r>
              <a:rPr lang="en-US" sz="1600" dirty="0">
                <a:latin typeface="Arial" pitchFamily="34" charset="0"/>
                <a:ea typeface="Calibri"/>
                <a:cs typeface="Arial" pitchFamily="34" charset="0"/>
                <a:sym typeface="Calibri"/>
              </a:rPr>
              <a:t>Pasal  37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61436" y="802958"/>
            <a:ext cx="3624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buClr>
                <a:schemeClr val="dk1"/>
              </a:buClr>
              <a:buSzPts val="3200"/>
            </a:pPr>
            <a:r>
              <a:rPr lang="en-US" sz="2400" b="1" dirty="0">
                <a:solidFill>
                  <a:schemeClr val="dk1"/>
                </a:solidFill>
                <a:latin typeface="Arial" pitchFamily="34" charset="0"/>
                <a:ea typeface="Rockwell"/>
                <a:cs typeface="Arial" pitchFamily="34" charset="0"/>
                <a:sym typeface="Rockwell"/>
              </a:rPr>
              <a:t>PENYESUAIAN HARGA</a:t>
            </a:r>
          </a:p>
        </p:txBody>
      </p:sp>
      <p:grpSp>
        <p:nvGrpSpPr>
          <p:cNvPr id="22" name="Google Shape;696;p44"/>
          <p:cNvGrpSpPr/>
          <p:nvPr/>
        </p:nvGrpSpPr>
        <p:grpSpPr>
          <a:xfrm>
            <a:off x="914400" y="1583267"/>
            <a:ext cx="10160000" cy="1845735"/>
            <a:chOff x="928566" y="3480499"/>
            <a:chExt cx="8338058" cy="1860817"/>
          </a:xfrm>
        </p:grpSpPr>
        <p:sp>
          <p:nvSpPr>
            <p:cNvPr id="23" name="Google Shape;697;p44"/>
            <p:cNvSpPr/>
            <p:nvPr/>
          </p:nvSpPr>
          <p:spPr>
            <a:xfrm>
              <a:off x="928566" y="4069795"/>
              <a:ext cx="3743553" cy="30954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r>
                <a:rPr lang="en-US" sz="1867"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Tahun 1</a:t>
              </a:r>
              <a:endParaRPr sz="1867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Google Shape;698;p44"/>
            <p:cNvSpPr/>
            <p:nvPr/>
          </p:nvSpPr>
          <p:spPr>
            <a:xfrm>
              <a:off x="4714985" y="4069795"/>
              <a:ext cx="4551639" cy="301609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r>
                <a:rPr lang="en-US" sz="1867" dirty="0"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Tahun 2</a:t>
              </a:r>
              <a:endParaRPr sz="1867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Google Shape;699;p44"/>
            <p:cNvSpPr txBox="1"/>
            <p:nvPr/>
          </p:nvSpPr>
          <p:spPr>
            <a:xfrm>
              <a:off x="7999070" y="3490925"/>
              <a:ext cx="720080" cy="461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r>
                <a:rPr lang="en-US" sz="1867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18</a:t>
              </a:r>
              <a:endParaRPr sz="1867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Google Shape;700;p44"/>
            <p:cNvSpPr txBox="1"/>
            <p:nvPr/>
          </p:nvSpPr>
          <p:spPr>
            <a:xfrm>
              <a:off x="4877799" y="3480499"/>
              <a:ext cx="720080" cy="461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r>
                <a:rPr lang="en-US" sz="1867" dirty="0">
                  <a:solidFill>
                    <a:schemeClr val="dk1"/>
                  </a:solidFill>
                  <a:latin typeface="Arial" pitchFamily="34" charset="0"/>
                  <a:ea typeface="Calibri"/>
                  <a:cs typeface="Arial" pitchFamily="34" charset="0"/>
                  <a:sym typeface="Calibri"/>
                </a:rPr>
                <a:t>13</a:t>
              </a:r>
              <a:endParaRPr sz="1867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Google Shape;701;p44"/>
            <p:cNvSpPr/>
            <p:nvPr/>
          </p:nvSpPr>
          <p:spPr>
            <a:xfrm>
              <a:off x="5003927" y="3884067"/>
              <a:ext cx="185748" cy="495274"/>
            </a:xfrm>
            <a:prstGeom prst="rect">
              <a:avLst/>
            </a:prstGeom>
            <a:gradFill>
              <a:gsLst>
                <a:gs pos="0">
                  <a:srgbClr val="BABABA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0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1867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29" name="Google Shape;702;p44"/>
            <p:cNvSpPr/>
            <p:nvPr/>
          </p:nvSpPr>
          <p:spPr>
            <a:xfrm>
              <a:off x="8129905" y="3868192"/>
              <a:ext cx="187336" cy="493687"/>
            </a:xfrm>
            <a:prstGeom prst="rect">
              <a:avLst/>
            </a:prstGeom>
            <a:gradFill>
              <a:gsLst>
                <a:gs pos="0">
                  <a:srgbClr val="BABABA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0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1867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30" name="Google Shape;703;p44"/>
            <p:cNvSpPr/>
            <p:nvPr/>
          </p:nvSpPr>
          <p:spPr>
            <a:xfrm>
              <a:off x="4496880" y="4469299"/>
              <a:ext cx="2106867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r>
                <a:rPr lang="en-US" sz="1867">
                  <a:solidFill>
                    <a:srgbClr val="000000"/>
                  </a:solidFill>
                  <a:latin typeface="Arial" pitchFamily="34" charset="0"/>
                  <a:ea typeface="Arial"/>
                  <a:cs typeface="Arial" pitchFamily="34" charset="0"/>
                  <a:sym typeface="Arial"/>
                </a:rPr>
                <a:t>Dihitung mulai bulan ke-13 </a:t>
              </a:r>
              <a:endParaRPr sz="1867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31" name="Google Shape;704;p44"/>
            <p:cNvSpPr/>
            <p:nvPr/>
          </p:nvSpPr>
          <p:spPr>
            <a:xfrm>
              <a:off x="7069976" y="4417986"/>
              <a:ext cx="2148559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r>
                <a:rPr lang="en-US" sz="1867">
                  <a:solidFill>
                    <a:srgbClr val="000000"/>
                  </a:solidFill>
                  <a:latin typeface="Arial" pitchFamily="34" charset="0"/>
                  <a:ea typeface="Arial"/>
                  <a:cs typeface="Arial" pitchFamily="34" charset="0"/>
                  <a:sym typeface="Arial"/>
                </a:rPr>
                <a:t>diberlakukan untuk masa pelaksanaan &gt; 18 bulan </a:t>
              </a:r>
              <a:endParaRPr sz="1867">
                <a:solidFill>
                  <a:schemeClr val="dk1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endParaRPr>
            </a:p>
          </p:txBody>
        </p:sp>
      </p:grpSp>
      <p:pic>
        <p:nvPicPr>
          <p:cNvPr id="1026" name="Picture 2" descr="C:\Users\Pelatihan\Downloads\Timeline-pana.png"/>
          <p:cNvPicPr>
            <a:picLocks noChangeAspect="1" noChangeArrowheads="1"/>
          </p:cNvPicPr>
          <p:nvPr/>
        </p:nvPicPr>
        <p:blipFill>
          <a:blip r:embed="rId4" cstate="print"/>
          <a:srcRect l="2564" t="20513" b="17949"/>
          <a:stretch>
            <a:fillRect/>
          </a:stretch>
        </p:blipFill>
        <p:spPr bwMode="auto">
          <a:xfrm>
            <a:off x="711200" y="3632200"/>
            <a:ext cx="3860800" cy="2438400"/>
          </a:xfrm>
          <a:prstGeom prst="rect">
            <a:avLst/>
          </a:prstGeom>
          <a:noFill/>
        </p:spPr>
      </p:pic>
      <p:sp>
        <p:nvSpPr>
          <p:cNvPr id="32" name="Google Shape;705;p44"/>
          <p:cNvSpPr/>
          <p:nvPr/>
        </p:nvSpPr>
        <p:spPr>
          <a:xfrm>
            <a:off x="4572000" y="4343400"/>
            <a:ext cx="6604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-US" sz="2133" dirty="0">
                <a:solidFill>
                  <a:srgbClr val="000000"/>
                </a:solidFill>
                <a:latin typeface="Arial" pitchFamily="34" charset="0"/>
                <a:ea typeface="Calibri"/>
                <a:cs typeface="Arial" pitchFamily="34" charset="0"/>
                <a:sym typeface="Calibri"/>
              </a:rPr>
              <a:t>diberlakukan terhadap Kontrak Tahun Jamak dengan jenis Kontrak Harga Satuan atau Kontrak berdasarkan Waktu Penugasan</a:t>
            </a:r>
            <a:endParaRPr sz="2133" dirty="0">
              <a:solidFill>
                <a:schemeClr val="dk1"/>
              </a:solidFill>
              <a:latin typeface="Arial" pitchFamily="34" charset="0"/>
              <a:ea typeface="Calibri"/>
              <a:cs typeface="Arial" pitchFamily="34" charset="0"/>
              <a:sym typeface="Calibri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406400" y="177801"/>
            <a:ext cx="96520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PERSIAPAN PBJP MELALUI PENYEDIA OLEH PPK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61;p9"/>
          <p:cNvSpPr>
            <a:spLocks noChangeArrowheads="1"/>
          </p:cNvSpPr>
          <p:nvPr/>
        </p:nvSpPr>
        <p:spPr bwMode="auto">
          <a:xfrm>
            <a:off x="10083801" y="95251"/>
            <a:ext cx="1928284" cy="793749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buClr>
                <a:srgbClr val="000000"/>
              </a:buClr>
              <a:buFont typeface="Arial" pitchFamily="34" charset="0"/>
              <a:buNone/>
            </a:pPr>
            <a:endParaRPr lang="en-US" sz="24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grpSp>
        <p:nvGrpSpPr>
          <p:cNvPr id="2" name="Group 65"/>
          <p:cNvGrpSpPr/>
          <p:nvPr/>
        </p:nvGrpSpPr>
        <p:grpSpPr>
          <a:xfrm rot="16200000">
            <a:off x="-254001" y="330200"/>
            <a:ext cx="863600" cy="254000"/>
            <a:chOff x="3200400" y="2647950"/>
            <a:chExt cx="1066800" cy="76200"/>
          </a:xfrm>
        </p:grpSpPr>
        <p:sp>
          <p:nvSpPr>
            <p:cNvPr id="67" name="Rounded Rectangle 66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" name="Group 14"/>
          <p:cNvGrpSpPr/>
          <p:nvPr/>
        </p:nvGrpSpPr>
        <p:grpSpPr>
          <a:xfrm>
            <a:off x="10464800" y="6477000"/>
            <a:ext cx="1422400" cy="101600"/>
            <a:chOff x="3200400" y="2647950"/>
            <a:chExt cx="1066800" cy="76200"/>
          </a:xfrm>
        </p:grpSpPr>
        <p:sp>
          <p:nvSpPr>
            <p:cNvPr id="16" name="Rounded Rectangle 15"/>
            <p:cNvSpPr/>
            <p:nvPr/>
          </p:nvSpPr>
          <p:spPr>
            <a:xfrm>
              <a:off x="3200400" y="2647950"/>
              <a:ext cx="492914" cy="762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751792" y="2647950"/>
              <a:ext cx="286807" cy="76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94662" y="2647950"/>
              <a:ext cx="172538" cy="762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261601" y="6172200"/>
            <a:ext cx="18312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chemeClr val="lt1"/>
              </a:buClr>
              <a:buSzPts val="1600"/>
            </a:pPr>
            <a:r>
              <a:rPr lang="en-US" sz="1600" dirty="0">
                <a:latin typeface="Arial" pitchFamily="34" charset="0"/>
                <a:ea typeface="Calibri"/>
                <a:cs typeface="Arial" pitchFamily="34" charset="0"/>
                <a:sym typeface="Calibri"/>
              </a:rPr>
              <a:t>Pasal  37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69182" y="802958"/>
            <a:ext cx="5609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buClr>
                <a:schemeClr val="dk1"/>
              </a:buClr>
              <a:buSzPts val="3200"/>
            </a:pPr>
            <a:r>
              <a:rPr lang="en-US" sz="2400" b="1" dirty="0">
                <a:solidFill>
                  <a:schemeClr val="dk1"/>
                </a:solidFill>
                <a:latin typeface="Arial" pitchFamily="34" charset="0"/>
                <a:ea typeface="Rockwell"/>
                <a:cs typeface="Arial" pitchFamily="34" charset="0"/>
                <a:sym typeface="Rockwell"/>
              </a:rPr>
              <a:t>KETENTUAN PENYESUAIAN HARGA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04800" y="1397001"/>
            <a:ext cx="11684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Arial" pitchFamily="34" charset="0"/>
              <a:buChar char="•"/>
            </a:pPr>
            <a:r>
              <a:rPr lang="en-ID" sz="2400" noProof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U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ntuk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kontrak harga satuan atau kontrak waktu penugasan</a:t>
            </a:r>
          </a:p>
          <a:p>
            <a:pPr marL="457189" indent="-457189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Tata cara perhitungannya dicantumkan dengan jelas dalam dokumen pemilihan dan/atau perubahannya</a:t>
            </a:r>
          </a:p>
          <a:p>
            <a:pPr marL="457189" indent="-457189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Berlaku bagi seluruh kegiatan/mata pembayaran, kecuali komponen keuntungan, biaya tidak langsung dan harga satuan timpang</a:t>
            </a:r>
          </a:p>
          <a:p>
            <a:pPr marL="457189" indent="-457189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Diberlakukan sesuai jadwal pelaksanaan yang tercantum dalam kontrak</a:t>
            </a:r>
          </a:p>
          <a:p>
            <a:pPr marL="457189" indent="-457189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Komponen pekerjaan yang berasal dari luar negeri  menggunakan indeks  dari negara asal</a:t>
            </a:r>
          </a:p>
          <a:p>
            <a:pPr marL="457189" indent="-457189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Jenis pekerjaan baru akibat  adanya addendum kontrak diberikan mulai bulan ke 13 sejak addendum kontrak ditanda tangani</a:t>
            </a:r>
          </a:p>
          <a:p>
            <a:pPr marL="457189" indent="-457189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Indeks yang digunakan dalam hal terjadi keterlambatan pelaksanaan kontrak akibat kesalahan penyedia adalah indeks terendah antara jadwal kontrak dengan realisasi pekerjaan yang memiliki nilai terendah</a:t>
            </a:r>
          </a:p>
          <a:p>
            <a:pPr marL="457189" indent="-457189" algn="just">
              <a:buClr>
                <a:schemeClr val="dk1"/>
              </a:buClr>
              <a:buSzPts val="2400"/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5" name="Google Shape;259;p20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2336800" y="628650"/>
            <a:ext cx="914400" cy="86995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05BDAD1E-0059-4108-BCE6-A3C75E736677}"/>
              </a:ext>
            </a:extLst>
          </p:cNvPr>
          <p:cNvSpPr txBox="1">
            <a:spLocks/>
          </p:cNvSpPr>
          <p:nvPr/>
        </p:nvSpPr>
        <p:spPr>
          <a:xfrm>
            <a:off x="406400" y="177801"/>
            <a:ext cx="9652000" cy="584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PERSIAPAN PBJP MELALUI PENYEDIA OLEH PPK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7079</Words>
  <Application>Microsoft Office PowerPoint</Application>
  <PresentationFormat>Widescreen</PresentationFormat>
  <Paragraphs>1337</Paragraphs>
  <Slides>116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28" baseType="lpstr">
      <vt:lpstr>Kozuka Gothic Pr6N H</vt:lpstr>
      <vt:lpstr>Arial</vt:lpstr>
      <vt:lpstr>Calibri</vt:lpstr>
      <vt:lpstr>Calibri Light</vt:lpstr>
      <vt:lpstr>Fira Sans</vt:lpstr>
      <vt:lpstr>Franklin Gothic Medium</vt:lpstr>
      <vt:lpstr>Josefin Sans</vt:lpstr>
      <vt:lpstr>League Spartan</vt:lpstr>
      <vt:lpstr>Noto Sans Symbols</vt:lpstr>
      <vt:lpstr>Tahoma</vt:lpstr>
      <vt:lpstr>Wingdings</vt:lpstr>
      <vt:lpstr>Office Theme</vt:lpstr>
      <vt:lpstr>Gambaran Umum PBJP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Pelaksanaan Pengadaan Berkelanjutan</vt:lpstr>
      <vt:lpstr>PowerPoint Presentation</vt:lpstr>
      <vt:lpstr>PowerPoint Presentation</vt:lpstr>
      <vt:lpstr>PowerPoint Presentation</vt:lpstr>
      <vt:lpstr>Materi 3: Pelaku PBJ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Perencanaan pengadaan merupakan langkah awal dari proses pengadaan yang meliputi kegiatan identifikasi PBJ, penetapan jenis barang/jasa, penetapan cara pengadaan, pemaketan, konsolidasi, waktu pemanfaatan barang/jasa, dan anggaran pengadaan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Materi 6: Persiapan PBJ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Pipih Evan</dc:creator>
  <cp:lastModifiedBy>Pipih Evan</cp:lastModifiedBy>
  <cp:revision>5</cp:revision>
  <cp:lastPrinted>2021-08-23T01:39:35Z</cp:lastPrinted>
  <dcterms:created xsi:type="dcterms:W3CDTF">2021-08-23T00:54:35Z</dcterms:created>
  <dcterms:modified xsi:type="dcterms:W3CDTF">2021-08-24T08:24:01Z</dcterms:modified>
</cp:coreProperties>
</file>